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9" r:id="rId2"/>
    <p:sldId id="276" r:id="rId3"/>
    <p:sldId id="260" r:id="rId4"/>
    <p:sldId id="277" r:id="rId5"/>
    <p:sldId id="278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9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12FBA-1EED-48C5-ACDD-01A5E1DB41CD}" v="21" dt="2021-06-29T19:20:44.575"/>
    <p1510:client id="{91D3BCB1-F7D0-4FFE-9647-CAE238222AA8}" v="1" dt="2021-06-29T18:46:29.744"/>
    <p1510:client id="{D078FF1C-E141-4C94-83FD-871EF7440616}" v="17" dt="2021-06-29T12:58:5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0400" autoAdjust="0"/>
  </p:normalViewPr>
  <p:slideViewPr>
    <p:cSldViewPr>
      <p:cViewPr>
        <p:scale>
          <a:sx n="122" d="100"/>
          <a:sy n="122" d="100"/>
        </p:scale>
        <p:origin x="-114" y="192"/>
      </p:cViewPr>
      <p:guideLst>
        <p:guide orient="horz" pos="2160"/>
        <p:guide orient="horz" pos="89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Hidalgo" userId="295aa1b9eada65ec" providerId="LiveId" clId="{5CC12FBA-1EED-48C5-ACDD-01A5E1DB41CD}"/>
    <pc:docChg chg="undo custSel modSld">
      <pc:chgData name="Alejandro Hidalgo" userId="295aa1b9eada65ec" providerId="LiveId" clId="{5CC12FBA-1EED-48C5-ACDD-01A5E1DB41CD}" dt="2021-06-29T19:20:48.150" v="186" actId="20577"/>
      <pc:docMkLst>
        <pc:docMk/>
      </pc:docMkLst>
      <pc:sldChg chg="addSp modSp mod">
        <pc:chgData name="Alejandro Hidalgo" userId="295aa1b9eada65ec" providerId="LiveId" clId="{5CC12FBA-1EED-48C5-ACDD-01A5E1DB41CD}" dt="2021-06-29T19:18:21.574" v="131" actId="1076"/>
        <pc:sldMkLst>
          <pc:docMk/>
          <pc:sldMk cId="3010632621" sldId="259"/>
        </pc:sldMkLst>
        <pc:spChg chg="add mod">
          <ac:chgData name="Alejandro Hidalgo" userId="295aa1b9eada65ec" providerId="LiveId" clId="{5CC12FBA-1EED-48C5-ACDD-01A5E1DB41CD}" dt="2021-06-29T19:18:21.574" v="131" actId="1076"/>
          <ac:spMkLst>
            <pc:docMk/>
            <pc:sldMk cId="3010632621" sldId="259"/>
            <ac:spMk id="2" creationId="{B0C79A4D-DEAF-4BD2-8265-E83EFBA9345D}"/>
          </ac:spMkLst>
        </pc:spChg>
      </pc:sldChg>
      <pc:sldChg chg="addSp delSp modSp mod">
        <pc:chgData name="Alejandro Hidalgo" userId="295aa1b9eada65ec" providerId="LiveId" clId="{5CC12FBA-1EED-48C5-ACDD-01A5E1DB41CD}" dt="2021-06-29T19:18:35.716" v="133" actId="1076"/>
        <pc:sldMkLst>
          <pc:docMk/>
          <pc:sldMk cId="2847864267" sldId="260"/>
        </pc:sldMkLst>
        <pc:spChg chg="add mod">
          <ac:chgData name="Alejandro Hidalgo" userId="295aa1b9eada65ec" providerId="LiveId" clId="{5CC12FBA-1EED-48C5-ACDD-01A5E1DB41CD}" dt="2021-06-29T19:18:35.716" v="133" actId="1076"/>
          <ac:spMkLst>
            <pc:docMk/>
            <pc:sldMk cId="2847864267" sldId="260"/>
            <ac:spMk id="11" creationId="{804E53C5-5924-4071-B8C7-3D53A317B4F6}"/>
          </ac:spMkLst>
        </pc:spChg>
        <pc:spChg chg="mod">
          <ac:chgData name="Alejandro Hidalgo" userId="295aa1b9eada65ec" providerId="LiveId" clId="{5CC12FBA-1EED-48C5-ACDD-01A5E1DB41CD}" dt="2021-06-29T19:15:38.921" v="102" actId="2711"/>
          <ac:spMkLst>
            <pc:docMk/>
            <pc:sldMk cId="2847864267" sldId="260"/>
            <ac:spMk id="12" creationId="{B14A576E-3AD0-4777-8486-4F272AB9D7EA}"/>
          </ac:spMkLst>
        </pc:spChg>
        <pc:picChg chg="add del">
          <ac:chgData name="Alejandro Hidalgo" userId="295aa1b9eada65ec" providerId="LiveId" clId="{5CC12FBA-1EED-48C5-ACDD-01A5E1DB41CD}" dt="2021-06-29T19:16:52.627" v="109"/>
          <ac:picMkLst>
            <pc:docMk/>
            <pc:sldMk cId="2847864267" sldId="260"/>
            <ac:picMk id="3" creationId="{BD97515A-F792-43E9-92E6-B640FA535E93}"/>
          </ac:picMkLst>
        </pc:picChg>
      </pc:sldChg>
      <pc:sldChg chg="addSp modSp mod">
        <pc:chgData name="Alejandro Hidalgo" userId="295aa1b9eada65ec" providerId="LiveId" clId="{5CC12FBA-1EED-48C5-ACDD-01A5E1DB41CD}" dt="2021-06-29T19:18:59.521" v="136" actId="1076"/>
        <pc:sldMkLst>
          <pc:docMk/>
          <pc:sldMk cId="2284356739" sldId="261"/>
        </pc:sldMkLst>
        <pc:spChg chg="add mod">
          <ac:chgData name="Alejandro Hidalgo" userId="295aa1b9eada65ec" providerId="LiveId" clId="{5CC12FBA-1EED-48C5-ACDD-01A5E1DB41CD}" dt="2021-06-29T19:18:59.521" v="136" actId="1076"/>
          <ac:spMkLst>
            <pc:docMk/>
            <pc:sldMk cId="2284356739" sldId="261"/>
            <ac:spMk id="6" creationId="{D43CB5E4-CD4E-49E9-A371-E2B36CD23223}"/>
          </ac:spMkLst>
        </pc:spChg>
      </pc:sldChg>
      <pc:sldChg chg="addSp modSp mod">
        <pc:chgData name="Alejandro Hidalgo" userId="295aa1b9eada65ec" providerId="LiveId" clId="{5CC12FBA-1EED-48C5-ACDD-01A5E1DB41CD}" dt="2021-06-29T19:18:09.046" v="130" actId="20577"/>
        <pc:sldMkLst>
          <pc:docMk/>
          <pc:sldMk cId="3112033202" sldId="263"/>
        </pc:sldMkLst>
        <pc:spChg chg="add mod">
          <ac:chgData name="Alejandro Hidalgo" userId="295aa1b9eada65ec" providerId="LiveId" clId="{5CC12FBA-1EED-48C5-ACDD-01A5E1DB41CD}" dt="2021-06-29T19:18:09.046" v="130" actId="20577"/>
          <ac:spMkLst>
            <pc:docMk/>
            <pc:sldMk cId="3112033202" sldId="263"/>
            <ac:spMk id="7" creationId="{9543C5E7-2EDD-4AD3-88D1-ACC110F785EB}"/>
          </ac:spMkLst>
        </pc:spChg>
      </pc:sldChg>
      <pc:sldChg chg="addSp delSp modSp mod">
        <pc:chgData name="Alejandro Hidalgo" userId="295aa1b9eada65ec" providerId="LiveId" clId="{5CC12FBA-1EED-48C5-ACDD-01A5E1DB41CD}" dt="2021-06-29T19:19:29.535" v="143" actId="20577"/>
        <pc:sldMkLst>
          <pc:docMk/>
          <pc:sldMk cId="2111587968" sldId="264"/>
        </pc:sldMkLst>
        <pc:spChg chg="add del mod">
          <ac:chgData name="Alejandro Hidalgo" userId="295aa1b9eada65ec" providerId="LiveId" clId="{5CC12FBA-1EED-48C5-ACDD-01A5E1DB41CD}" dt="2021-06-29T19:19:18.711" v="138" actId="478"/>
          <ac:spMkLst>
            <pc:docMk/>
            <pc:sldMk cId="2111587968" sldId="264"/>
            <ac:spMk id="9" creationId="{33365F8A-DC5F-4303-8671-9285910A4E06}"/>
          </ac:spMkLst>
        </pc:spChg>
        <pc:spChg chg="add mod">
          <ac:chgData name="Alejandro Hidalgo" userId="295aa1b9eada65ec" providerId="LiveId" clId="{5CC12FBA-1EED-48C5-ACDD-01A5E1DB41CD}" dt="2021-06-29T19:19:29.535" v="143" actId="20577"/>
          <ac:spMkLst>
            <pc:docMk/>
            <pc:sldMk cId="2111587968" sldId="264"/>
            <ac:spMk id="11" creationId="{09C131A6-14CE-4476-A49D-E8942A0D4A43}"/>
          </ac:spMkLst>
        </pc:spChg>
      </pc:sldChg>
      <pc:sldChg chg="addSp modSp mod">
        <pc:chgData name="Alejandro Hidalgo" userId="295aa1b9eada65ec" providerId="LiveId" clId="{5CC12FBA-1EED-48C5-ACDD-01A5E1DB41CD}" dt="2021-06-29T19:19:35.839" v="146" actId="20577"/>
        <pc:sldMkLst>
          <pc:docMk/>
          <pc:sldMk cId="1379596091" sldId="265"/>
        </pc:sldMkLst>
        <pc:spChg chg="add mod">
          <ac:chgData name="Alejandro Hidalgo" userId="295aa1b9eada65ec" providerId="LiveId" clId="{5CC12FBA-1EED-48C5-ACDD-01A5E1DB41CD}" dt="2021-06-29T19:19:35.839" v="146" actId="20577"/>
          <ac:spMkLst>
            <pc:docMk/>
            <pc:sldMk cId="1379596091" sldId="265"/>
            <ac:spMk id="9" creationId="{55DDC01D-6584-4F43-A7F4-07635F629BE0}"/>
          </ac:spMkLst>
        </pc:spChg>
      </pc:sldChg>
      <pc:sldChg chg="addSp modSp mod">
        <pc:chgData name="Alejandro Hidalgo" userId="295aa1b9eada65ec" providerId="LiveId" clId="{5CC12FBA-1EED-48C5-ACDD-01A5E1DB41CD}" dt="2021-06-29T19:19:45.909" v="150" actId="20577"/>
        <pc:sldMkLst>
          <pc:docMk/>
          <pc:sldMk cId="3059172184" sldId="268"/>
        </pc:sldMkLst>
        <pc:spChg chg="add mod">
          <ac:chgData name="Alejandro Hidalgo" userId="295aa1b9eada65ec" providerId="LiveId" clId="{5CC12FBA-1EED-48C5-ACDD-01A5E1DB41CD}" dt="2021-06-29T19:19:45.909" v="150" actId="20577"/>
          <ac:spMkLst>
            <pc:docMk/>
            <pc:sldMk cId="3059172184" sldId="268"/>
            <ac:spMk id="6" creationId="{41896DBF-776B-4C0C-9CA8-37749643A436}"/>
          </ac:spMkLst>
        </pc:spChg>
      </pc:sldChg>
      <pc:sldChg chg="addSp modSp mod">
        <pc:chgData name="Alejandro Hidalgo" userId="295aa1b9eada65ec" providerId="LiveId" clId="{5CC12FBA-1EED-48C5-ACDD-01A5E1DB41CD}" dt="2021-06-29T19:19:53.259" v="154" actId="20577"/>
        <pc:sldMkLst>
          <pc:docMk/>
          <pc:sldMk cId="2387046511" sldId="269"/>
        </pc:sldMkLst>
        <pc:spChg chg="add mod">
          <ac:chgData name="Alejandro Hidalgo" userId="295aa1b9eada65ec" providerId="LiveId" clId="{5CC12FBA-1EED-48C5-ACDD-01A5E1DB41CD}" dt="2021-06-29T19:19:53.259" v="154" actId="20577"/>
          <ac:spMkLst>
            <pc:docMk/>
            <pc:sldMk cId="2387046511" sldId="269"/>
            <ac:spMk id="8" creationId="{0781612D-0F5B-40B2-AEA2-7241A1934FCD}"/>
          </ac:spMkLst>
        </pc:spChg>
      </pc:sldChg>
      <pc:sldChg chg="addSp modSp mod">
        <pc:chgData name="Alejandro Hidalgo" userId="295aa1b9eada65ec" providerId="LiveId" clId="{5CC12FBA-1EED-48C5-ACDD-01A5E1DB41CD}" dt="2021-06-29T19:19:59.468" v="158" actId="20577"/>
        <pc:sldMkLst>
          <pc:docMk/>
          <pc:sldMk cId="3730346263" sldId="270"/>
        </pc:sldMkLst>
        <pc:spChg chg="add mod">
          <ac:chgData name="Alejandro Hidalgo" userId="295aa1b9eada65ec" providerId="LiveId" clId="{5CC12FBA-1EED-48C5-ACDD-01A5E1DB41CD}" dt="2021-06-29T19:19:59.468" v="158" actId="20577"/>
          <ac:spMkLst>
            <pc:docMk/>
            <pc:sldMk cId="3730346263" sldId="270"/>
            <ac:spMk id="7" creationId="{54B18CD1-5FF7-4551-9A36-FF6B10488831}"/>
          </ac:spMkLst>
        </pc:spChg>
      </pc:sldChg>
      <pc:sldChg chg="addSp modSp mod">
        <pc:chgData name="Alejandro Hidalgo" userId="295aa1b9eada65ec" providerId="LiveId" clId="{5CC12FBA-1EED-48C5-ACDD-01A5E1DB41CD}" dt="2021-06-29T19:20:05.518" v="162" actId="20577"/>
        <pc:sldMkLst>
          <pc:docMk/>
          <pc:sldMk cId="1880254595" sldId="271"/>
        </pc:sldMkLst>
        <pc:spChg chg="add mod">
          <ac:chgData name="Alejandro Hidalgo" userId="295aa1b9eada65ec" providerId="LiveId" clId="{5CC12FBA-1EED-48C5-ACDD-01A5E1DB41CD}" dt="2021-06-29T19:20:05.518" v="162" actId="20577"/>
          <ac:spMkLst>
            <pc:docMk/>
            <pc:sldMk cId="1880254595" sldId="271"/>
            <ac:spMk id="6" creationId="{B1C2603B-EE7F-4F0A-97E5-625C2C6BCA0C}"/>
          </ac:spMkLst>
        </pc:spChg>
      </pc:sldChg>
      <pc:sldChg chg="addSp modSp mod">
        <pc:chgData name="Alejandro Hidalgo" userId="295aa1b9eada65ec" providerId="LiveId" clId="{5CC12FBA-1EED-48C5-ACDD-01A5E1DB41CD}" dt="2021-06-29T19:20:14.914" v="168" actId="20577"/>
        <pc:sldMkLst>
          <pc:docMk/>
          <pc:sldMk cId="2685280702" sldId="272"/>
        </pc:sldMkLst>
        <pc:spChg chg="add mod">
          <ac:chgData name="Alejandro Hidalgo" userId="295aa1b9eada65ec" providerId="LiveId" clId="{5CC12FBA-1EED-48C5-ACDD-01A5E1DB41CD}" dt="2021-06-29T19:20:14.914" v="168" actId="20577"/>
          <ac:spMkLst>
            <pc:docMk/>
            <pc:sldMk cId="2685280702" sldId="272"/>
            <ac:spMk id="8" creationId="{871713ED-9B68-477E-A105-50114947F3EC}"/>
          </ac:spMkLst>
        </pc:spChg>
      </pc:sldChg>
      <pc:sldChg chg="addSp modSp mod">
        <pc:chgData name="Alejandro Hidalgo" userId="295aa1b9eada65ec" providerId="LiveId" clId="{5CC12FBA-1EED-48C5-ACDD-01A5E1DB41CD}" dt="2021-06-29T19:20:24.170" v="172" actId="20577"/>
        <pc:sldMkLst>
          <pc:docMk/>
          <pc:sldMk cId="723624399" sldId="273"/>
        </pc:sldMkLst>
        <pc:spChg chg="add mod">
          <ac:chgData name="Alejandro Hidalgo" userId="295aa1b9eada65ec" providerId="LiveId" clId="{5CC12FBA-1EED-48C5-ACDD-01A5E1DB41CD}" dt="2021-06-29T19:20:24.170" v="172" actId="20577"/>
          <ac:spMkLst>
            <pc:docMk/>
            <pc:sldMk cId="723624399" sldId="273"/>
            <ac:spMk id="9" creationId="{3691BFD0-8F7A-4EA9-9BCE-4812FE6B5780}"/>
          </ac:spMkLst>
        </pc:spChg>
      </pc:sldChg>
      <pc:sldChg chg="addSp modSp mod">
        <pc:chgData name="Alejandro Hidalgo" userId="295aa1b9eada65ec" providerId="LiveId" clId="{5CC12FBA-1EED-48C5-ACDD-01A5E1DB41CD}" dt="2021-06-29T19:20:41.248" v="182" actId="20577"/>
        <pc:sldMkLst>
          <pc:docMk/>
          <pc:sldMk cId="3620577400" sldId="274"/>
        </pc:sldMkLst>
        <pc:spChg chg="add mod">
          <ac:chgData name="Alejandro Hidalgo" userId="295aa1b9eada65ec" providerId="LiveId" clId="{5CC12FBA-1EED-48C5-ACDD-01A5E1DB41CD}" dt="2021-06-29T19:20:41.248" v="182" actId="20577"/>
          <ac:spMkLst>
            <pc:docMk/>
            <pc:sldMk cId="3620577400" sldId="274"/>
            <ac:spMk id="10" creationId="{AE8DE59B-C4B0-4FDE-AF58-4F526A06B281}"/>
          </ac:spMkLst>
        </pc:spChg>
      </pc:sldChg>
      <pc:sldChg chg="addSp modSp mod">
        <pc:chgData name="Alejandro Hidalgo" userId="295aa1b9eada65ec" providerId="LiveId" clId="{5CC12FBA-1EED-48C5-ACDD-01A5E1DB41CD}" dt="2021-06-29T19:20:48.150" v="186" actId="20577"/>
        <pc:sldMkLst>
          <pc:docMk/>
          <pc:sldMk cId="1142805706" sldId="275"/>
        </pc:sldMkLst>
        <pc:spChg chg="add mod">
          <ac:chgData name="Alejandro Hidalgo" userId="295aa1b9eada65ec" providerId="LiveId" clId="{5CC12FBA-1EED-48C5-ACDD-01A5E1DB41CD}" dt="2021-06-29T19:20:48.150" v="186" actId="20577"/>
          <ac:spMkLst>
            <pc:docMk/>
            <pc:sldMk cId="1142805706" sldId="275"/>
            <ac:spMk id="4" creationId="{A85D5C82-B077-460B-9FCA-B6DA670FDE28}"/>
          </ac:spMkLst>
        </pc:spChg>
      </pc:sldChg>
      <pc:sldChg chg="addSp modSp mod">
        <pc:chgData name="Alejandro Hidalgo" userId="295aa1b9eada65ec" providerId="LiveId" clId="{5CC12FBA-1EED-48C5-ACDD-01A5E1DB41CD}" dt="2021-06-29T19:18:30.141" v="132" actId="1076"/>
        <pc:sldMkLst>
          <pc:docMk/>
          <pc:sldMk cId="3667918299" sldId="276"/>
        </pc:sldMkLst>
        <pc:spChg chg="add mod">
          <ac:chgData name="Alejandro Hidalgo" userId="295aa1b9eada65ec" providerId="LiveId" clId="{5CC12FBA-1EED-48C5-ACDD-01A5E1DB41CD}" dt="2021-06-29T19:18:30.141" v="132" actId="1076"/>
          <ac:spMkLst>
            <pc:docMk/>
            <pc:sldMk cId="3667918299" sldId="276"/>
            <ac:spMk id="7" creationId="{7556877D-DC67-4D92-8675-DF6407EA3470}"/>
          </ac:spMkLst>
        </pc:spChg>
      </pc:sldChg>
      <pc:sldChg chg="addSp modSp mod">
        <pc:chgData name="Alejandro Hidalgo" userId="295aa1b9eada65ec" providerId="LiveId" clId="{5CC12FBA-1EED-48C5-ACDD-01A5E1DB41CD}" dt="2021-06-29T19:18:43.355" v="134" actId="1076"/>
        <pc:sldMkLst>
          <pc:docMk/>
          <pc:sldMk cId="2106375623" sldId="277"/>
        </pc:sldMkLst>
        <pc:spChg chg="add mod">
          <ac:chgData name="Alejandro Hidalgo" userId="295aa1b9eada65ec" providerId="LiveId" clId="{5CC12FBA-1EED-48C5-ACDD-01A5E1DB41CD}" dt="2021-06-29T19:18:43.355" v="134" actId="1076"/>
          <ac:spMkLst>
            <pc:docMk/>
            <pc:sldMk cId="2106375623" sldId="277"/>
            <ac:spMk id="7" creationId="{A714C744-E9F7-4177-8862-A4C98186DBF6}"/>
          </ac:spMkLst>
        </pc:spChg>
        <pc:picChg chg="mod">
          <ac:chgData name="Alejandro Hidalgo" userId="295aa1b9eada65ec" providerId="LiveId" clId="{5CC12FBA-1EED-48C5-ACDD-01A5E1DB41CD}" dt="2021-06-29T19:17:10.934" v="117" actId="1076"/>
          <ac:picMkLst>
            <pc:docMk/>
            <pc:sldMk cId="2106375623" sldId="277"/>
            <ac:picMk id="6" creationId="{B3502804-1985-42EA-853C-A1F5782FD797}"/>
          </ac:picMkLst>
        </pc:picChg>
      </pc:sldChg>
      <pc:sldChg chg="addSp modSp mod">
        <pc:chgData name="Alejandro Hidalgo" userId="295aa1b9eada65ec" providerId="LiveId" clId="{5CC12FBA-1EED-48C5-ACDD-01A5E1DB41CD}" dt="2021-06-29T19:18:52.425" v="135" actId="1076"/>
        <pc:sldMkLst>
          <pc:docMk/>
          <pc:sldMk cId="4126776568" sldId="278"/>
        </pc:sldMkLst>
        <pc:spChg chg="add mod">
          <ac:chgData name="Alejandro Hidalgo" userId="295aa1b9eada65ec" providerId="LiveId" clId="{5CC12FBA-1EED-48C5-ACDD-01A5E1DB41CD}" dt="2021-06-29T19:18:52.425" v="135" actId="1076"/>
          <ac:spMkLst>
            <pc:docMk/>
            <pc:sldMk cId="4126776568" sldId="278"/>
            <ac:spMk id="8" creationId="{749EEF9F-0E13-44FC-8B4F-604784280E64}"/>
          </ac:spMkLst>
        </pc:spChg>
      </pc:sldChg>
      <pc:sldChg chg="addSp modSp mod">
        <pc:chgData name="Alejandro Hidalgo" userId="295aa1b9eada65ec" providerId="LiveId" clId="{5CC12FBA-1EED-48C5-ACDD-01A5E1DB41CD}" dt="2021-06-29T19:20:33.723" v="176" actId="20577"/>
        <pc:sldMkLst>
          <pc:docMk/>
          <pc:sldMk cId="2076707178" sldId="279"/>
        </pc:sldMkLst>
        <pc:spChg chg="add mod">
          <ac:chgData name="Alejandro Hidalgo" userId="295aa1b9eada65ec" providerId="LiveId" clId="{5CC12FBA-1EED-48C5-ACDD-01A5E1DB41CD}" dt="2021-06-29T19:20:33.723" v="176" actId="20577"/>
          <ac:spMkLst>
            <pc:docMk/>
            <pc:sldMk cId="2076707178" sldId="279"/>
            <ac:spMk id="8" creationId="{D72CA5FF-2439-4601-BB94-4D075329FF82}"/>
          </ac:spMkLst>
        </pc:spChg>
      </pc:sldChg>
    </pc:docChg>
  </pc:docChgLst>
  <pc:docChgLst>
    <pc:chgData name="Alejandro Hidalgo" userId="295aa1b9eada65ec" providerId="LiveId" clId="{91D3BCB1-F7D0-4FFE-9647-CAE238222AA8}"/>
    <pc:docChg chg="undo custSel modSld">
      <pc:chgData name="Alejandro Hidalgo" userId="295aa1b9eada65ec" providerId="LiveId" clId="{91D3BCB1-F7D0-4FFE-9647-CAE238222AA8}" dt="2021-06-29T18:47:49.261" v="28" actId="1076"/>
      <pc:docMkLst>
        <pc:docMk/>
      </pc:docMkLst>
      <pc:sldChg chg="addSp modSp mod">
        <pc:chgData name="Alejandro Hidalgo" userId="295aa1b9eada65ec" providerId="LiveId" clId="{91D3BCB1-F7D0-4FFE-9647-CAE238222AA8}" dt="2021-06-29T18:46:57.965" v="19" actId="1076"/>
        <pc:sldMkLst>
          <pc:docMk/>
          <pc:sldMk cId="3730346263" sldId="270"/>
        </pc:sldMkLst>
        <pc:spChg chg="add mod">
          <ac:chgData name="Alejandro Hidalgo" userId="295aa1b9eada65ec" providerId="LiveId" clId="{91D3BCB1-F7D0-4FFE-9647-CAE238222AA8}" dt="2021-06-29T18:46:57.965" v="19" actId="1076"/>
          <ac:spMkLst>
            <pc:docMk/>
            <pc:sldMk cId="3730346263" sldId="270"/>
            <ac:spMk id="3" creationId="{F9A2C97F-271C-4948-9CE3-11A00B240852}"/>
          </ac:spMkLst>
        </pc:spChg>
      </pc:sldChg>
      <pc:sldChg chg="addSp modSp mod">
        <pc:chgData name="Alejandro Hidalgo" userId="295aa1b9eada65ec" providerId="LiveId" clId="{91D3BCB1-F7D0-4FFE-9647-CAE238222AA8}" dt="2021-06-29T18:47:49.261" v="28" actId="1076"/>
        <pc:sldMkLst>
          <pc:docMk/>
          <pc:sldMk cId="723624399" sldId="273"/>
        </pc:sldMkLst>
        <pc:spChg chg="add mod">
          <ac:chgData name="Alejandro Hidalgo" userId="295aa1b9eada65ec" providerId="LiveId" clId="{91D3BCB1-F7D0-4FFE-9647-CAE238222AA8}" dt="2021-06-29T18:47:31.182" v="26" actId="1076"/>
          <ac:spMkLst>
            <pc:docMk/>
            <pc:sldMk cId="723624399" sldId="273"/>
            <ac:spMk id="7" creationId="{F8002AC5-9CE6-4B1A-A290-32A0C6630E42}"/>
          </ac:spMkLst>
        </pc:spChg>
        <pc:spChg chg="mod">
          <ac:chgData name="Alejandro Hidalgo" userId="295aa1b9eada65ec" providerId="LiveId" clId="{91D3BCB1-F7D0-4FFE-9647-CAE238222AA8}" dt="2021-06-29T18:47:49.261" v="28" actId="1076"/>
          <ac:spMkLst>
            <pc:docMk/>
            <pc:sldMk cId="723624399" sldId="273"/>
            <ac:spMk id="8" creationId="{8687ECF5-14A5-4B51-89B7-B963823F0986}"/>
          </ac:spMkLst>
        </pc:spChg>
        <pc:picChg chg="mod">
          <ac:chgData name="Alejandro Hidalgo" userId="295aa1b9eada65ec" providerId="LiveId" clId="{91D3BCB1-F7D0-4FFE-9647-CAE238222AA8}" dt="2021-06-29T18:47:12.404" v="22" actId="1076"/>
          <ac:picMkLst>
            <pc:docMk/>
            <pc:sldMk cId="723624399" sldId="273"/>
            <ac:picMk id="2" creationId="{74503FE8-AC0B-4D86-9A60-F90F96AD0184}"/>
          </ac:picMkLst>
        </pc:picChg>
        <pc:picChg chg="mod">
          <ac:chgData name="Alejandro Hidalgo" userId="295aa1b9eada65ec" providerId="LiveId" clId="{91D3BCB1-F7D0-4FFE-9647-CAE238222AA8}" dt="2021-06-29T18:47:39.278" v="27" actId="1076"/>
          <ac:picMkLst>
            <pc:docMk/>
            <pc:sldMk cId="723624399" sldId="273"/>
            <ac:picMk id="4" creationId="{60AA2725-A29A-4EF1-86FF-D89AD1BA6F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584E36-51F0-4646-8CD1-89B79D702AAA}"/>
              </a:ext>
            </a:extLst>
          </p:cNvPr>
          <p:cNvSpPr txBox="1"/>
          <p:nvPr/>
        </p:nvSpPr>
        <p:spPr>
          <a:xfrm>
            <a:off x="2884170" y="2228671"/>
            <a:ext cx="6423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Тема: Конечно-элементное моделирование и расчет напряженно-деформированного состояния опорной рамы Вертикальной Нейтронной Камеры токамака ИТЭР под действием тепловых нагрузок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10DD2A-869C-442B-BB2A-EAE4965EC77E}"/>
              </a:ext>
            </a:extLst>
          </p:cNvPr>
          <p:cNvSpPr txBox="1"/>
          <p:nvPr/>
        </p:nvSpPr>
        <p:spPr>
          <a:xfrm>
            <a:off x="2304710" y="908720"/>
            <a:ext cx="7582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Санкт-Петербургский политехнический университет Петра Великого</a:t>
            </a:r>
          </a:p>
          <a:p>
            <a:pPr algn="ctr"/>
            <a:r>
              <a:rPr lang="ru-RU" b="1" dirty="0">
                <a:latin typeface="+mj-lt"/>
              </a:rPr>
              <a:t>Институт прикладной математики и механики</a:t>
            </a:r>
          </a:p>
          <a:p>
            <a:pPr algn="ctr"/>
            <a:r>
              <a:rPr lang="ru-RU" b="1" dirty="0">
                <a:latin typeface="+mj-lt"/>
              </a:rPr>
              <a:t>Высшая школа механики и процессов управления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FBD7D5-2032-4737-A5F4-87551F36D3BE}"/>
              </a:ext>
            </a:extLst>
          </p:cNvPr>
          <p:cNvSpPr txBox="1"/>
          <p:nvPr/>
        </p:nvSpPr>
        <p:spPr>
          <a:xfrm>
            <a:off x="1444010" y="3599645"/>
            <a:ext cx="288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Выполнил</a:t>
            </a:r>
          </a:p>
          <a:p>
            <a:r>
              <a:rPr lang="ru-RU" dirty="0">
                <a:latin typeface="+mj-lt"/>
              </a:rPr>
              <a:t>студент гр.</a:t>
            </a:r>
            <a:r>
              <a:rPr lang="ru-RU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3631503/70301</a:t>
            </a:r>
            <a:endParaRPr lang="ru-RU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EE85D9-3C01-4519-A14E-128D8028BA23}"/>
              </a:ext>
            </a:extLst>
          </p:cNvPr>
          <p:cNvSpPr txBox="1"/>
          <p:nvPr/>
        </p:nvSpPr>
        <p:spPr>
          <a:xfrm>
            <a:off x="8602364" y="4068169"/>
            <a:ext cx="168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Идальго У. А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568F87-9E7A-49E4-975B-CCF7B80B3870}"/>
              </a:ext>
            </a:extLst>
          </p:cNvPr>
          <p:cNvSpPr txBox="1"/>
          <p:nvPr/>
        </p:nvSpPr>
        <p:spPr>
          <a:xfrm>
            <a:off x="1474138" y="4291125"/>
            <a:ext cx="3456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Руководитель</a:t>
            </a:r>
          </a:p>
          <a:p>
            <a:r>
              <a:rPr lang="ru-RU" dirty="0"/>
              <a:t>Директор ВШМиПУ, профессор,</a:t>
            </a:r>
          </a:p>
          <a:p>
            <a:r>
              <a:rPr lang="ru-RU" dirty="0"/>
              <a:t>д. ф-м наук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C88DA8-0951-409A-A8F2-2C717618E8E4}"/>
              </a:ext>
            </a:extLst>
          </p:cNvPr>
          <p:cNvSpPr txBox="1"/>
          <p:nvPr/>
        </p:nvSpPr>
        <p:spPr>
          <a:xfrm>
            <a:off x="7625596" y="4568124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Д.А. Индейцев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CDC36D-318A-4150-BA86-79D683E50620}"/>
              </a:ext>
            </a:extLst>
          </p:cNvPr>
          <p:cNvSpPr txBox="1"/>
          <p:nvPr/>
        </p:nvSpPr>
        <p:spPr>
          <a:xfrm>
            <a:off x="1474138" y="5259604"/>
            <a:ext cx="288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Консультант</a:t>
            </a:r>
          </a:p>
          <a:p>
            <a:r>
              <a:rPr lang="ru-RU" dirty="0"/>
              <a:t>ассистент ВШМиПУ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30144B-C35C-45ED-ADF8-1C1C8B685166}"/>
              </a:ext>
            </a:extLst>
          </p:cNvPr>
          <p:cNvSpPr txBox="1"/>
          <p:nvPr/>
        </p:nvSpPr>
        <p:spPr>
          <a:xfrm>
            <a:off x="8602364" y="5252745"/>
            <a:ext cx="195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И.В. </a:t>
            </a:r>
            <a:r>
              <a:rPr lang="ru-RU" dirty="0" err="1"/>
              <a:t>Буслаков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C79A4D-DEAF-4BD2-8265-E83EFBA9345D}"/>
              </a:ext>
            </a:extLst>
          </p:cNvPr>
          <p:cNvSpPr txBox="1"/>
          <p:nvPr/>
        </p:nvSpPr>
        <p:spPr>
          <a:xfrm>
            <a:off x="11352584" y="7240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AC9E87-51E0-4BB2-B473-015B2917DC7F}"/>
              </a:ext>
            </a:extLst>
          </p:cNvPr>
          <p:cNvSpPr txBox="1"/>
          <p:nvPr/>
        </p:nvSpPr>
        <p:spPr>
          <a:xfrm>
            <a:off x="3179676" y="836712"/>
            <a:ext cx="58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dirty="0"/>
              <a:t>Температура в режиме Нормальной Работы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1C5A8A-8BC6-4D4F-9030-911E5937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828661"/>
            <a:ext cx="5472608" cy="3256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EC568F-B949-424E-A7B6-0750A679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53" y="1828661"/>
            <a:ext cx="5832648" cy="3256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4704A-7513-47A4-81D8-B84406F65E98}"/>
              </a:ext>
            </a:extLst>
          </p:cNvPr>
          <p:cNvSpPr txBox="1"/>
          <p:nvPr/>
        </p:nvSpPr>
        <p:spPr>
          <a:xfrm>
            <a:off x="3359697" y="5338469"/>
            <a:ext cx="641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Результаты теплового анализа в режиме НО, °С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96DBF-776B-4C0C-9CA8-37749643A436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7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61E1C7-AD7B-402E-AF0C-85651702AEE6}"/>
              </a:ext>
            </a:extLst>
          </p:cNvPr>
          <p:cNvSpPr txBox="1"/>
          <p:nvPr/>
        </p:nvSpPr>
        <p:spPr>
          <a:xfrm>
            <a:off x="3755740" y="764704"/>
            <a:ext cx="4860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Структурный анализ в Нормальной Работе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1F3B89-F143-4E8B-933C-AD6976B5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1" y="2045088"/>
            <a:ext cx="5938019" cy="2767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3C4F78-6FF5-448E-9CF0-8C7E74A4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143000"/>
            <a:ext cx="5616624" cy="3669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23EE1C-D258-4D10-BB92-BD6110354C5D}"/>
              </a:ext>
            </a:extLst>
          </p:cNvPr>
          <p:cNvSpPr txBox="1"/>
          <p:nvPr/>
        </p:nvSpPr>
        <p:spPr>
          <a:xfrm>
            <a:off x="6057602" y="5325576"/>
            <a:ext cx="641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Линеаризация </a:t>
            </a:r>
            <a:r>
              <a:rPr lang="ru-RU" dirty="0" smtClean="0"/>
              <a:t>напряжений </a:t>
            </a:r>
            <a:r>
              <a:rPr lang="ru-RU" dirty="0"/>
              <a:t>при Нормальной работе, МПа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5ABCB7-CC03-467F-A899-BFFC1E90C3D2}"/>
              </a:ext>
            </a:extLst>
          </p:cNvPr>
          <p:cNvSpPr txBox="1"/>
          <p:nvPr/>
        </p:nvSpPr>
        <p:spPr>
          <a:xfrm>
            <a:off x="516254" y="5325576"/>
            <a:ext cx="5681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Поле эквивалентных по Треска напряжений (Нормальная работа), МПа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81612D-0F5B-40B2-AEA2-7241A1934FCD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4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445169-49E1-48BA-A17D-084EAA7F0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937"/>
            <a:ext cx="5938019" cy="32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D04B4-8961-4D6C-AF5F-659B547A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95374"/>
            <a:ext cx="5724525" cy="4667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F9EA7F-08D0-42D2-B31E-61ED98D296AC}"/>
              </a:ext>
            </a:extLst>
          </p:cNvPr>
          <p:cNvSpPr txBox="1"/>
          <p:nvPr/>
        </p:nvSpPr>
        <p:spPr>
          <a:xfrm>
            <a:off x="479376" y="4718554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Полная деформация, мм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606B02-3D3E-46A9-A6C4-8C97ECA46319}"/>
              </a:ext>
            </a:extLst>
          </p:cNvPr>
          <p:cNvSpPr txBox="1"/>
          <p:nvPr/>
        </p:nvSpPr>
        <p:spPr>
          <a:xfrm>
            <a:off x="6689526" y="5577958"/>
            <a:ext cx="5522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Деформация по 3 осям при Нормальной работе, мм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A2C97F-271C-4948-9CE3-11A00B240852}"/>
              </a:ext>
            </a:extLst>
          </p:cNvPr>
          <p:cNvSpPr txBox="1"/>
          <p:nvPr/>
        </p:nvSpPr>
        <p:spPr>
          <a:xfrm>
            <a:off x="5303912" y="7043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Деформация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B18CD1-5FF7-4551-9A36-FF6B10488831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4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196F73-1421-4A32-B63C-CDDD4A6C5B03}"/>
              </a:ext>
            </a:extLst>
          </p:cNvPr>
          <p:cNvSpPr txBox="1"/>
          <p:nvPr/>
        </p:nvSpPr>
        <p:spPr>
          <a:xfrm>
            <a:off x="4266040" y="836712"/>
            <a:ext cx="3659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Температура в режиме Прогрева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78C569-F37B-456B-BE1F-E7C4BC84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0275"/>
            <a:ext cx="5400675" cy="245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4D6433-0572-4A3D-8744-C13600D71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967" y="2124075"/>
            <a:ext cx="5438775" cy="2609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5572C5-3879-4AE2-9AD2-012A8AEC54B4}"/>
              </a:ext>
            </a:extLst>
          </p:cNvPr>
          <p:cNvSpPr txBox="1"/>
          <p:nvPr/>
        </p:nvSpPr>
        <p:spPr>
          <a:xfrm>
            <a:off x="3249217" y="4941168"/>
            <a:ext cx="641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Распределение температуры в режиме Прогрева, °С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C2603B-EE7F-4F0A-97E5-625C2C6BCA0C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5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4600F1-1D17-4E9E-8449-0D3FDECEC355}"/>
              </a:ext>
            </a:extLst>
          </p:cNvPr>
          <p:cNvSpPr txBox="1"/>
          <p:nvPr/>
        </p:nvSpPr>
        <p:spPr>
          <a:xfrm>
            <a:off x="2889250" y="980728"/>
            <a:ext cx="641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Структурный анализ в режиме Прогрева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D4D956-DC0A-45B3-9B83-D2424178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4" y="1700808"/>
            <a:ext cx="5650731" cy="3888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40CA77-54EA-4D3B-9AA8-1101BB74F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280" y="1596590"/>
            <a:ext cx="5904656" cy="3992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E80099-1E8B-410D-8CEC-A60A4F744767}"/>
              </a:ext>
            </a:extLst>
          </p:cNvPr>
          <p:cNvSpPr txBox="1"/>
          <p:nvPr/>
        </p:nvSpPr>
        <p:spPr>
          <a:xfrm>
            <a:off x="6744072" y="5692606"/>
            <a:ext cx="538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Линеаризация </a:t>
            </a:r>
            <a:r>
              <a:rPr lang="ru-RU" dirty="0" smtClean="0"/>
              <a:t>напряжений </a:t>
            </a:r>
            <a:r>
              <a:rPr lang="ru-RU" dirty="0"/>
              <a:t>при Прогреве, МПа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1CDB91-2750-45A7-BC88-C5BE47727429}"/>
              </a:ext>
            </a:extLst>
          </p:cNvPr>
          <p:cNvSpPr txBox="1"/>
          <p:nvPr/>
        </p:nvSpPr>
        <p:spPr>
          <a:xfrm>
            <a:off x="63884" y="5702984"/>
            <a:ext cx="6176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Поле эквивалентных по Треска напряжений (Прогрев), МПа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1713ED-9B68-477E-A105-50114947F3EC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8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503FE8-AC0B-4D86-9A60-F90F96AD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78111"/>
            <a:ext cx="5938019" cy="3901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AA2725-A29A-4EF1-86FF-D89AD1BA6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55" y="980003"/>
            <a:ext cx="5638800" cy="5267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DC0B21-04CE-4D15-AEA7-AD78937F0433}"/>
              </a:ext>
            </a:extLst>
          </p:cNvPr>
          <p:cNvSpPr txBox="1"/>
          <p:nvPr/>
        </p:nvSpPr>
        <p:spPr>
          <a:xfrm>
            <a:off x="839416" y="5379889"/>
            <a:ext cx="641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Полная </a:t>
            </a:r>
            <a:r>
              <a:rPr lang="ru-RU" dirty="0"/>
              <a:t>деформация при Прогреве, мм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87ECF5-14A5-4B51-89B7-B963823F0986}"/>
              </a:ext>
            </a:extLst>
          </p:cNvPr>
          <p:cNvSpPr txBox="1"/>
          <p:nvPr/>
        </p:nvSpPr>
        <p:spPr>
          <a:xfrm>
            <a:off x="7219674" y="6247328"/>
            <a:ext cx="460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Деформация по 3 осям при Прогреве, мм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002AC5-9CE6-4B1A-A290-32A0C6630E42}"/>
              </a:ext>
            </a:extLst>
          </p:cNvPr>
          <p:cNvSpPr txBox="1"/>
          <p:nvPr/>
        </p:nvSpPr>
        <p:spPr>
          <a:xfrm>
            <a:off x="5303912" y="610671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Деформация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91BFD0-8F7A-4EA9-9BCE-4812FE6B5780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2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B6DA6A-08C7-4AE5-B73D-87A3A02A3D17}"/>
              </a:ext>
            </a:extLst>
          </p:cNvPr>
          <p:cNvSpPr txBox="1"/>
          <p:nvPr/>
        </p:nvSpPr>
        <p:spPr>
          <a:xfrm>
            <a:off x="4763852" y="667725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Повреждения типа </a:t>
            </a:r>
            <a:r>
              <a:rPr lang="en-US" b="1" dirty="0"/>
              <a:t>S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EADB4C-EFFA-41A3-9145-B3032FED6D2A}"/>
              </a:ext>
            </a:extLst>
          </p:cNvPr>
          <p:cNvSpPr txBox="1"/>
          <p:nvPr/>
        </p:nvSpPr>
        <p:spPr>
          <a:xfrm>
            <a:off x="2887579" y="1199945"/>
            <a:ext cx="64168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Это </a:t>
            </a:r>
            <a:r>
              <a:rPr lang="ru-RU" dirty="0" smtClean="0"/>
              <a:t>напряжения, зависящие от тепловых нагрузок</a:t>
            </a:r>
            <a:r>
              <a:rPr lang="ru-RU" dirty="0" smtClean="0"/>
              <a:t>, вызванные их многократным приложением (согласно нормам атомной энергетики </a:t>
            </a:r>
            <a:r>
              <a:rPr lang="en-US" dirty="0" smtClean="0"/>
              <a:t>RCC MR 2007)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3F856F-610C-4BDA-965D-3D5A11222963}"/>
              </a:ext>
            </a:extLst>
          </p:cNvPr>
          <p:cNvSpPr txBox="1"/>
          <p:nvPr/>
        </p:nvSpPr>
        <p:spPr>
          <a:xfrm>
            <a:off x="2887579" y="2123275"/>
            <a:ext cx="6416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Определяются по ф</a:t>
            </a:r>
            <a:r>
              <a:rPr lang="ru-RU" dirty="0" smtClean="0"/>
              <a:t>ормуле: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1874F6B-9154-43C4-A557-5B01CF2A64F2}"/>
                  </a:ext>
                </a:extLst>
              </p:cNvPr>
              <p:cNvSpPr txBox="1"/>
              <p:nvPr/>
            </p:nvSpPr>
            <p:spPr>
              <a:xfrm>
                <a:off x="2860721" y="2594075"/>
                <a:ext cx="6416842" cy="369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𝛥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≤3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1874F6B-9154-43C4-A557-5B01CF2A6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1" y="2594075"/>
                <a:ext cx="6416842" cy="369909"/>
              </a:xfrm>
              <a:prstGeom prst="rect">
                <a:avLst/>
              </a:prstGeom>
              <a:blipFill rotWithShape="1">
                <a:blip r:embed="rId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xmlns="" id="{04C58201-B5E4-48C9-9553-35C2EE5256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030127"/>
                  </p:ext>
                </p:extLst>
              </p:nvPr>
            </p:nvGraphicFramePr>
            <p:xfrm>
              <a:off x="2309120" y="3399780"/>
              <a:ext cx="7632848" cy="171818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01429">
                      <a:extLst>
                        <a:ext uri="{9D8B030D-6E8A-4147-A177-3AD203B41FA5}">
                          <a16:colId xmlns:a16="http://schemas.microsoft.com/office/drawing/2014/main" xmlns="" val="2860368519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xmlns="" val="1208732304"/>
                        </a:ext>
                      </a:extLst>
                    </a:gridCol>
                    <a:gridCol w="3603227">
                      <a:extLst>
                        <a:ext uri="{9D8B030D-6E8A-4147-A177-3AD203B41FA5}">
                          <a16:colId xmlns:a16="http://schemas.microsoft.com/office/drawing/2014/main" xmlns="" val="570627246"/>
                        </a:ext>
                      </a:extLst>
                    </a:gridCol>
                  </a:tblGrid>
                  <a:tr h="179705"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Температура </a:t>
                          </a: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r>
                            <a:rPr lang="ru-RU" sz="1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𝑚𝑎𝑥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𝐿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ru-RU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func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 МПа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33506660"/>
                      </a:ext>
                    </a:extLst>
                  </a:tr>
                  <a:tr h="179705">
                    <a:tc rowSpan="5"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316L(N)-IG steel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440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55504009"/>
                      </a:ext>
                    </a:extLst>
                  </a:tr>
                  <a:tr h="1797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440</a:t>
                          </a:r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8924309"/>
                      </a:ext>
                    </a:extLst>
                  </a:tr>
                  <a:tr h="1797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389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70276219"/>
                      </a:ext>
                    </a:extLst>
                  </a:tr>
                  <a:tr h="1797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351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7030178"/>
                      </a:ext>
                    </a:extLst>
                  </a:tr>
                  <a:tr h="1797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400</a:t>
                          </a:r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313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733948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4C58201-B5E4-48C9-9553-35C2EE5256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030127"/>
                  </p:ext>
                </p:extLst>
              </p:nvPr>
            </p:nvGraphicFramePr>
            <p:xfrm>
              <a:off x="2309120" y="3399780"/>
              <a:ext cx="7632848" cy="16057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01429">
                      <a:extLst>
                        <a:ext uri="{9D8B030D-6E8A-4147-A177-3AD203B41FA5}">
                          <a16:colId xmlns:a16="http://schemas.microsoft.com/office/drawing/2014/main" val="2860368519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1208732304"/>
                        </a:ext>
                      </a:extLst>
                    </a:gridCol>
                    <a:gridCol w="3603227">
                      <a:extLst>
                        <a:ext uri="{9D8B030D-6E8A-4147-A177-3AD203B41FA5}">
                          <a16:colId xmlns:a16="http://schemas.microsoft.com/office/drawing/2014/main" val="570627246"/>
                        </a:ext>
                      </a:extLst>
                    </a:gridCol>
                  </a:tblGrid>
                  <a:tr h="316103"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Температура </a:t>
                          </a: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r>
                            <a:rPr lang="ru-RU" sz="14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824" t="-3846" r="-338" b="-448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3506660"/>
                      </a:ext>
                    </a:extLst>
                  </a:tr>
                  <a:tr h="257937">
                    <a:tc rowSpan="5"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316L(N)-IG steel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440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5504009"/>
                      </a:ext>
                    </a:extLst>
                  </a:tr>
                  <a:tr h="25793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440</a:t>
                          </a:r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924309"/>
                      </a:ext>
                    </a:extLst>
                  </a:tr>
                  <a:tr h="25793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389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0276219"/>
                      </a:ext>
                    </a:extLst>
                  </a:tr>
                  <a:tr h="25793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351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030178"/>
                      </a:ext>
                    </a:extLst>
                  </a:tr>
                  <a:tr h="25793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400</a:t>
                          </a:r>
                          <a:endPara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540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313</a:t>
                          </a:r>
                          <a:endParaRPr lang="en-US" sz="14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33948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395E21-B723-4FAC-90E8-C887885C978A}"/>
              </a:ext>
            </a:extLst>
          </p:cNvPr>
          <p:cNvSpPr txBox="1"/>
          <p:nvPr/>
        </p:nvSpPr>
        <p:spPr>
          <a:xfrm>
            <a:off x="2887579" y="5174678"/>
            <a:ext cx="6045043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Допустимые значения напряжений для повреждений типа 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2CA5FF-2439-4601-BB94-4D075329FF82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0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F877A9-748A-46A6-AC55-476E2B89114C}"/>
              </a:ext>
            </a:extLst>
          </p:cNvPr>
          <p:cNvSpPr txBox="1"/>
          <p:nvPr/>
        </p:nvSpPr>
        <p:spPr>
          <a:xfrm>
            <a:off x="4439816" y="588155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Сравнение результатов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59FAFF-B30F-436D-BE52-F754E129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2" y="1237078"/>
            <a:ext cx="6187976" cy="3560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32ADD904-E6BF-4C80-8B9A-CF6964FE71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30471"/>
                  </p:ext>
                </p:extLst>
              </p:nvPr>
            </p:nvGraphicFramePr>
            <p:xfrm>
              <a:off x="161998" y="5340341"/>
              <a:ext cx="5724401" cy="49072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83360">
                      <a:extLst>
                        <a:ext uri="{9D8B030D-6E8A-4147-A177-3AD203B41FA5}">
                          <a16:colId xmlns:a16="http://schemas.microsoft.com/office/drawing/2014/main" xmlns="" val="1133938088"/>
                        </a:ext>
                      </a:extLst>
                    </a:gridCol>
                    <a:gridCol w="1288713">
                      <a:extLst>
                        <a:ext uri="{9D8B030D-6E8A-4147-A177-3AD203B41FA5}">
                          <a16:colId xmlns:a16="http://schemas.microsoft.com/office/drawing/2014/main" xmlns="" val="3633373716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xmlns="" val="1083632704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Линеаризованное напряжение, МПа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Допускаемое Напряжение, МПа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13702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𝑚𝑎𝑥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𝐿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ru-RU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func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5216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ADD904-E6BF-4C80-8B9A-CF6964FE71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30471"/>
                  </p:ext>
                </p:extLst>
              </p:nvPr>
            </p:nvGraphicFramePr>
            <p:xfrm>
              <a:off x="161998" y="5340341"/>
              <a:ext cx="5724401" cy="4596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83360">
                      <a:extLst>
                        <a:ext uri="{9D8B030D-6E8A-4147-A177-3AD203B41FA5}">
                          <a16:colId xmlns:a16="http://schemas.microsoft.com/office/drawing/2014/main" val="1133938088"/>
                        </a:ext>
                      </a:extLst>
                    </a:gridCol>
                    <a:gridCol w="1288713">
                      <a:extLst>
                        <a:ext uri="{9D8B030D-6E8A-4147-A177-3AD203B41FA5}">
                          <a16:colId xmlns:a16="http://schemas.microsoft.com/office/drawing/2014/main" val="3633373716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1083632704"/>
                        </a:ext>
                      </a:extLst>
                    </a:gridCol>
                  </a:tblGrid>
                  <a:tr h="229807"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Линеаризованное напряжение, МПа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Допускаемое Напряжение, МПа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370288"/>
                      </a:ext>
                    </a:extLst>
                  </a:tr>
                  <a:tr h="2298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0" t="-118421" r="-286066" b="-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2164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714BF-2408-4176-B160-867AE21A1A90}"/>
              </a:ext>
            </a:extLst>
          </p:cNvPr>
          <p:cNvSpPr txBox="1"/>
          <p:nvPr/>
        </p:nvSpPr>
        <p:spPr>
          <a:xfrm>
            <a:off x="444399" y="6262070"/>
            <a:ext cx="5159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Напряжение в режиме Нормальной работы, МПа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8CCCBF-F1D2-41EF-BA5F-3A6AD201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565" y="1237078"/>
            <a:ext cx="5883388" cy="3560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xmlns="" id="{2694242D-123B-48AE-BC6A-A8A1CBF38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001228"/>
                  </p:ext>
                </p:extLst>
              </p:nvPr>
            </p:nvGraphicFramePr>
            <p:xfrm>
              <a:off x="6496945" y="5340341"/>
              <a:ext cx="5533057" cy="49072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44512">
                      <a:extLst>
                        <a:ext uri="{9D8B030D-6E8A-4147-A177-3AD203B41FA5}">
                          <a16:colId xmlns:a16="http://schemas.microsoft.com/office/drawing/2014/main" xmlns="" val="3884573533"/>
                        </a:ext>
                      </a:extLst>
                    </a:gridCol>
                    <a:gridCol w="1280233">
                      <a:extLst>
                        <a:ext uri="{9D8B030D-6E8A-4147-A177-3AD203B41FA5}">
                          <a16:colId xmlns:a16="http://schemas.microsoft.com/office/drawing/2014/main" xmlns="" val="3421666027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xmlns="" val="1109746089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Линеаризованное напряжение, МПа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Допускаемое Напряжение, МПа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30725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𝑚𝑎𝑥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𝐿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ru-RU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</m:func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76153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2694242D-123B-48AE-BC6A-A8A1CBF38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001228"/>
                  </p:ext>
                </p:extLst>
              </p:nvPr>
            </p:nvGraphicFramePr>
            <p:xfrm>
              <a:off x="6496945" y="5340341"/>
              <a:ext cx="5533057" cy="4596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44512">
                      <a:extLst>
                        <a:ext uri="{9D8B030D-6E8A-4147-A177-3AD203B41FA5}">
                          <a16:colId xmlns:a16="http://schemas.microsoft.com/office/drawing/2014/main" val="3884573533"/>
                        </a:ext>
                      </a:extLst>
                    </a:gridCol>
                    <a:gridCol w="1280233">
                      <a:extLst>
                        <a:ext uri="{9D8B030D-6E8A-4147-A177-3AD203B41FA5}">
                          <a16:colId xmlns:a16="http://schemas.microsoft.com/office/drawing/2014/main" val="3421666027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1109746089"/>
                        </a:ext>
                      </a:extLst>
                    </a:gridCol>
                  </a:tblGrid>
                  <a:tr h="229807"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Линеаризованное напряжение, МПа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Допускаемое Напряжение, МПа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3072526"/>
                      </a:ext>
                    </a:extLst>
                  </a:tr>
                  <a:tr h="2298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2" t="-118421" r="-284388" b="-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6153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947483-D599-442E-B71B-3E34BE36DB0B}"/>
              </a:ext>
            </a:extLst>
          </p:cNvPr>
          <p:cNvSpPr txBox="1"/>
          <p:nvPr/>
        </p:nvSpPr>
        <p:spPr>
          <a:xfrm>
            <a:off x="6882719" y="6269845"/>
            <a:ext cx="4289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Напряжение в режиме Прогрева, МПа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8DE59B-C4B0-4FDE-AF58-4F526A06B281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7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19F995-463A-458E-B9B1-BE3237A03A29}"/>
              </a:ext>
            </a:extLst>
          </p:cNvPr>
          <p:cNvSpPr txBox="1"/>
          <p:nvPr/>
        </p:nvSpPr>
        <p:spPr>
          <a:xfrm>
            <a:off x="1487488" y="892975"/>
            <a:ext cx="8784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Заключение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работе были исследованы типа энергетики, доступные человечеству, рассмотрена их перспективность, положительные и отрицательные аспекты.</a:t>
            </a:r>
          </a:p>
          <a:p>
            <a:pPr algn="just"/>
            <a:r>
              <a:rPr lang="ru-RU" dirty="0"/>
              <a:t>Был проведен анализ теплового и Термонапряженного состояния опорной (диагностической) рамы Вертикальной нейтронной токамака ИТЭР. Были получены значения напряжений для двух тепловых режимов: Нормальная работа и Прогрев. Эти величины были оценены в сравнении с допускаемыми значениями.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Линеаризованные напряжения не превышают максимального значения допускаемого напряжения, поэтому конструкция хорошо реагирует на многократное приложение нагрузок при тепловых нагрузках, и они не угрожают ее прочности. Однако, необходимо в дальнейшем учесть и провести расчеты комбинаций нагрузок, которые включат также влияние других типов нагрузок, происходящих одновременно с тепловыми.</a:t>
            </a:r>
          </a:p>
          <a:p>
            <a:pPr algn="just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5D5C82-B077-460B-9FCA-B6DA670FDE28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0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BEFF56-09BD-4EF4-9423-B994F43C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556792"/>
            <a:ext cx="5760640" cy="325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9C2D14-0E1E-42C1-B6A4-F7E9DA477F36}"/>
              </a:ext>
            </a:extLst>
          </p:cNvPr>
          <p:cNvSpPr txBox="1"/>
          <p:nvPr/>
        </p:nvSpPr>
        <p:spPr>
          <a:xfrm>
            <a:off x="5123892" y="7647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Актуальность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55327B-C194-41C7-9F9D-BD487C06D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8" y="1572016"/>
            <a:ext cx="5760640" cy="325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1179AD-CA96-4EF0-97CD-EDCF754877E6}"/>
              </a:ext>
            </a:extLst>
          </p:cNvPr>
          <p:cNvSpPr txBox="1"/>
          <p:nvPr/>
        </p:nvSpPr>
        <p:spPr>
          <a:xfrm>
            <a:off x="191342" y="5013176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результате массового производства энергии возникают такие проблемы, как истощение ресурсов, трудности с поставками, энергетическая зависимость и загрязнение окружающей среды.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6FBB17-255F-4CA2-B7F0-538A7AEB3699}"/>
              </a:ext>
            </a:extLst>
          </p:cNvPr>
          <p:cNvSpPr txBox="1"/>
          <p:nvPr/>
        </p:nvSpPr>
        <p:spPr>
          <a:xfrm>
            <a:off x="6240018" y="5015543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качестве ответа энергетической зависимости и для решения прочих сопутствующих проблем со временем были разработаны альтернативные методы получения энергии.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56877D-DC67-4D92-8675-DF6407EA3470}"/>
              </a:ext>
            </a:extLst>
          </p:cNvPr>
          <p:cNvSpPr txBox="1"/>
          <p:nvPr/>
        </p:nvSpPr>
        <p:spPr>
          <a:xfrm>
            <a:off x="11352584" y="7647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1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778E7D-45AB-4465-9D8B-84C14F8DB46A}"/>
              </a:ext>
            </a:extLst>
          </p:cNvPr>
          <p:cNvSpPr txBox="1"/>
          <p:nvPr/>
        </p:nvSpPr>
        <p:spPr>
          <a:xfrm>
            <a:off x="263352" y="14595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ИТЭР</a:t>
            </a:r>
            <a:r>
              <a:rPr lang="es-CR" b="1" dirty="0"/>
              <a:t>:</a:t>
            </a:r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7EE7-D5B1-4528-B6F8-217011022A02}"/>
              </a:ext>
            </a:extLst>
          </p:cNvPr>
          <p:cNvSpPr txBox="1"/>
          <p:nvPr/>
        </p:nvSpPr>
        <p:spPr>
          <a:xfrm>
            <a:off x="249971" y="1916831"/>
            <a:ext cx="6413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Это проект в котором с помощью синтеза предлагается воспроизвести процессы, происходящие на солнце. Благодаря этому можно будет генерировать чистую и неограниченную энергию.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696EF8-4CDC-4988-93A3-CE3CAE0B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1472254"/>
            <a:ext cx="3803792" cy="195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339B84-C65A-4F37-A08C-C395BB117D79}"/>
              </a:ext>
            </a:extLst>
          </p:cNvPr>
          <p:cNvSpPr txBox="1"/>
          <p:nvPr/>
        </p:nvSpPr>
        <p:spPr>
          <a:xfrm>
            <a:off x="249971" y="3556175"/>
            <a:ext cx="2211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Ядерный синтез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4A576E-3AD0-4777-8486-4F272AB9D7EA}"/>
              </a:ext>
            </a:extLst>
          </p:cNvPr>
          <p:cNvSpPr txBox="1"/>
          <p:nvPr/>
        </p:nvSpPr>
        <p:spPr>
          <a:xfrm>
            <a:off x="259549" y="4005064"/>
            <a:ext cx="62559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Ядра  изотопов</a:t>
            </a:r>
            <a:r>
              <a:rPr lang="es-CR" dirty="0">
                <a:latin typeface="+mj-lt"/>
              </a:rPr>
              <a:t> 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дейтерия и трития</a:t>
            </a:r>
            <a:r>
              <a:rPr lang="ru-RU" dirty="0">
                <a:latin typeface="+mj-lt"/>
              </a:rPr>
              <a:t> должны сталкиваться друг с другом на очень больших </a:t>
            </a:r>
            <a:r>
              <a:rPr lang="ru-RU" dirty="0" smtClean="0">
                <a:latin typeface="+mj-lt"/>
              </a:rPr>
              <a:t>скоростях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при очень высокой температуре.</a:t>
            </a:r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В результате этого столкновения получается одно ядро,</a:t>
            </a:r>
          </a:p>
          <a:p>
            <a:pPr algn="just"/>
            <a:r>
              <a:rPr lang="ru-RU" dirty="0">
                <a:latin typeface="+mj-lt"/>
              </a:rPr>
              <a:t>оставляя в результате стабильное ядро </a:t>
            </a:r>
            <a:r>
              <a:rPr lang="ru-RU" dirty="0" smtClean="0">
                <a:latin typeface="+mj-lt"/>
              </a:rPr>
              <a:t>гелия, </a:t>
            </a:r>
            <a:r>
              <a:rPr lang="ru-RU" dirty="0">
                <a:latin typeface="+mj-lt"/>
              </a:rPr>
              <a:t>и </a:t>
            </a:r>
            <a:r>
              <a:rPr lang="ru-RU" dirty="0" smtClean="0">
                <a:latin typeface="+mj-lt"/>
              </a:rPr>
              <a:t>выделяется большое количество </a:t>
            </a:r>
            <a:r>
              <a:rPr lang="ru-RU" dirty="0">
                <a:latin typeface="+mj-lt"/>
              </a:rPr>
              <a:t>энергии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EB9523-1185-4F9D-AC4D-3B796DE0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180853"/>
            <a:ext cx="3803791" cy="195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4E53C5-5924-4071-B8C7-3D53A317B4F6}"/>
              </a:ext>
            </a:extLst>
          </p:cNvPr>
          <p:cNvSpPr txBox="1"/>
          <p:nvPr/>
        </p:nvSpPr>
        <p:spPr>
          <a:xfrm>
            <a:off x="11267943" y="7509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6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F2B58C-83E4-4F3E-BA81-68BEA07255D9}"/>
              </a:ext>
            </a:extLst>
          </p:cNvPr>
          <p:cNvSpPr txBox="1"/>
          <p:nvPr/>
        </p:nvSpPr>
        <p:spPr>
          <a:xfrm>
            <a:off x="479376" y="1052736"/>
            <a:ext cx="1164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Токамак</a:t>
            </a:r>
            <a:r>
              <a:rPr lang="es-CR" dirty="0"/>
              <a:t>: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CF62B7-0988-4A45-BC6C-7A2C8BDAFB76}"/>
              </a:ext>
            </a:extLst>
          </p:cNvPr>
          <p:cNvSpPr txBox="1"/>
          <p:nvPr/>
        </p:nvSpPr>
        <p:spPr>
          <a:xfrm>
            <a:off x="0" y="155679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(тороидальная камера с магнитными катушками) — тороидальная установка для магнитного удержания плазмы с целью достижения условий, необходимых для протекания управляемого термоядерного синтеза.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F6D3B2-8C03-4FB5-8073-F7B95485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91845"/>
            <a:ext cx="38100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502804-1985-42EA-853C-A1F5782FD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62" y="1052736"/>
            <a:ext cx="4833662" cy="5649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289D8F-5DCF-4ED3-BB61-7C0344AD42DE}"/>
              </a:ext>
            </a:extLst>
          </p:cNvPr>
          <p:cNvSpPr txBox="1"/>
          <p:nvPr/>
        </p:nvSpPr>
        <p:spPr>
          <a:xfrm>
            <a:off x="5447928" y="414908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Borrar</a:t>
            </a:r>
            <a:r>
              <a:rPr lang="en-US" dirty="0"/>
              <a:t> 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14C744-E9F7-4177-8862-A4C98186DBF6}"/>
              </a:ext>
            </a:extLst>
          </p:cNvPr>
          <p:cNvSpPr txBox="1"/>
          <p:nvPr/>
        </p:nvSpPr>
        <p:spPr>
          <a:xfrm>
            <a:off x="11250016" y="7464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7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20803-207D-49B6-B589-9D25C3DA997B}"/>
              </a:ext>
            </a:extLst>
          </p:cNvPr>
          <p:cNvSpPr txBox="1"/>
          <p:nvPr/>
        </p:nvSpPr>
        <p:spPr>
          <a:xfrm>
            <a:off x="4414033" y="692696"/>
            <a:ext cx="3363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Объект исследования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3CC959-33AE-4853-8AF6-3B81D3980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57" y="1556792"/>
            <a:ext cx="3384376" cy="4752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4F98F-98D2-4655-AD7E-6BB83A87EF11}"/>
              </a:ext>
            </a:extLst>
          </p:cNvPr>
          <p:cNvSpPr txBox="1"/>
          <p:nvPr/>
        </p:nvSpPr>
        <p:spPr>
          <a:xfrm>
            <a:off x="4408419" y="1268760"/>
            <a:ext cx="588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/>
              <a:t>Порты ИТЭР: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80B151-6D20-46CD-8ED8-D453741462CE}"/>
              </a:ext>
            </a:extLst>
          </p:cNvPr>
          <p:cNvSpPr txBox="1"/>
          <p:nvPr/>
        </p:nvSpPr>
        <p:spPr>
          <a:xfrm>
            <a:off x="4295800" y="1711841"/>
            <a:ext cx="6415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Порты - конструкции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размещения диагностического оборудования. По своему расположению относительно фундамента они делятся на верхние, экваториальные и нижние. 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Внутри портов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находятся: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44CFC3-776D-4FB6-A235-443871B88109}"/>
              </a:ext>
            </a:extLst>
          </p:cNvPr>
          <p:cNvSpPr txBox="1"/>
          <p:nvPr/>
        </p:nvSpPr>
        <p:spPr>
          <a:xfrm>
            <a:off x="4295800" y="3344218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порные рамы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диагностических 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Защитные модули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истемы охлаждения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лектрические кабели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Диагностические компоненты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5D9874-2B23-488C-B67B-88C93E04CABF}"/>
              </a:ext>
            </a:extLst>
          </p:cNvPr>
          <p:cNvSpPr txBox="1"/>
          <p:nvPr/>
        </p:nvSpPr>
        <p:spPr>
          <a:xfrm>
            <a:off x="4414033" y="5589240"/>
            <a:ext cx="6748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данной работе рассматривается </a:t>
            </a:r>
            <a:r>
              <a:rPr lang="ru-RU" dirty="0"/>
              <a:t>диагностика </a:t>
            </a:r>
            <a:r>
              <a:rPr lang="ru-RU" dirty="0" smtClean="0"/>
              <a:t>Вертикальная </a:t>
            </a:r>
            <a:r>
              <a:rPr lang="ru-RU" dirty="0"/>
              <a:t>нейтронная камера </a:t>
            </a:r>
            <a:r>
              <a:rPr lang="ru-RU" dirty="0" smtClean="0"/>
              <a:t>с вместе опорной </a:t>
            </a:r>
            <a:r>
              <a:rPr lang="ru-RU" dirty="0"/>
              <a:t>рамой. Эти структуры находятся в </a:t>
            </a:r>
            <a:r>
              <a:rPr lang="ru-RU" dirty="0" smtClean="0"/>
              <a:t>составе </a:t>
            </a:r>
            <a:r>
              <a:rPr lang="ru-RU" dirty="0"/>
              <a:t>нижнего порта №</a:t>
            </a:r>
            <a:r>
              <a:rPr lang="ru-RU" dirty="0" smtClean="0"/>
              <a:t>18.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9EEF9F-0E13-44FC-8B4F-604784280E64}"/>
              </a:ext>
            </a:extLst>
          </p:cNvPr>
          <p:cNvSpPr txBox="1"/>
          <p:nvPr/>
        </p:nvSpPr>
        <p:spPr>
          <a:xfrm>
            <a:off x="11424592" y="692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7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8E2BFE-7646-4D18-B4E5-AB07AD2F9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5807968" cy="4176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340696-9864-469A-AEF5-F50D79B8E540}"/>
              </a:ext>
            </a:extLst>
          </p:cNvPr>
          <p:cNvSpPr txBox="1"/>
          <p:nvPr/>
        </p:nvSpPr>
        <p:spPr>
          <a:xfrm>
            <a:off x="3827748" y="620688"/>
            <a:ext cx="554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Конфигурация нижнего порта и его компонентов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E2B9B5-665F-4886-BA1B-9F7811CD6F5E}"/>
              </a:ext>
            </a:extLst>
          </p:cNvPr>
          <p:cNvSpPr txBox="1"/>
          <p:nvPr/>
        </p:nvSpPr>
        <p:spPr>
          <a:xfrm>
            <a:off x="6384034" y="2315783"/>
            <a:ext cx="4464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Диагностическая рама: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ащита от нейтронного излучения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диагностические элементы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2F5E15-9F34-4DA2-AB65-125EAF885F71}"/>
              </a:ext>
            </a:extLst>
          </p:cNvPr>
          <p:cNvSpPr txBox="1"/>
          <p:nvPr/>
        </p:nvSpPr>
        <p:spPr>
          <a:xfrm>
            <a:off x="6384034" y="4018877"/>
            <a:ext cx="6415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ВНК</a:t>
            </a:r>
          </a:p>
          <a:p>
            <a:endParaRPr lang="ru-RU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Диагностические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Крепления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3CB5E4-CD4E-49E9-A371-E2B36CD23223}"/>
              </a:ext>
            </a:extLst>
          </p:cNvPr>
          <p:cNvSpPr txBox="1"/>
          <p:nvPr/>
        </p:nvSpPr>
        <p:spPr>
          <a:xfrm>
            <a:off x="11280576" y="62620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5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F8E9DE-98A5-4640-B9CC-A58D05B2DAC7}"/>
              </a:ext>
            </a:extLst>
          </p:cNvPr>
          <p:cNvSpPr txBox="1"/>
          <p:nvPr/>
        </p:nvSpPr>
        <p:spPr>
          <a:xfrm>
            <a:off x="4187788" y="732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Состояния системы для анализа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53A624-6801-4978-AFC9-EF8736EC497C}"/>
              </a:ext>
            </a:extLst>
          </p:cNvPr>
          <p:cNvSpPr txBox="1"/>
          <p:nvPr/>
        </p:nvSpPr>
        <p:spPr>
          <a:xfrm>
            <a:off x="232428" y="1480468"/>
            <a:ext cx="52154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Нормальная работа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Приводит к нагреву исследуемых </a:t>
            </a:r>
            <a:r>
              <a:rPr lang="ru-RU" dirty="0" smtClean="0"/>
              <a:t>конструкций из-за нейтронного излучения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Состоит из 10 циклов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Происходит охлаждение </a:t>
            </a:r>
            <a:r>
              <a:rPr lang="ru-RU" dirty="0"/>
              <a:t>водой в </a:t>
            </a:r>
            <a:r>
              <a:rPr lang="ru-RU" dirty="0" smtClean="0"/>
              <a:t>каналах (70 °С)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D7F4E1-7D18-4D4C-BA4B-637854EBA099}"/>
              </a:ext>
            </a:extLst>
          </p:cNvPr>
          <p:cNvSpPr txBox="1"/>
          <p:nvPr/>
        </p:nvSpPr>
        <p:spPr>
          <a:xfrm>
            <a:off x="6708068" y="1480468"/>
            <a:ext cx="5256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Операция Прогрева</a:t>
            </a:r>
          </a:p>
          <a:p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Нет </a:t>
            </a:r>
            <a:r>
              <a:rPr lang="ru-RU" dirty="0" smtClean="0"/>
              <a:t>нейтронного излучения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 Нагрев идет от перегретой воды в каналах </a:t>
            </a:r>
            <a:r>
              <a:rPr lang="ru-RU" dirty="0" smtClean="0"/>
              <a:t>охлаждения (Т = 240 °С)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5F84AD-731D-401C-9824-CFAFC563E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" y="3623206"/>
            <a:ext cx="5868653" cy="3234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F2546-CCDF-46AF-9406-B526128C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23206"/>
            <a:ext cx="5868652" cy="3234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43C5E7-2EDD-4AD3-88D1-ACC110F785EB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3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FD3109-4256-40BF-AB93-3CFF9F6B5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585814"/>
            <a:ext cx="5184576" cy="3744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296AA4-AB8F-40BE-B0AB-FF6FE41AF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848708"/>
            <a:ext cx="4400188" cy="2609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5E6D5B-A09D-4F4A-B4A5-6C44D3EE0DDA}"/>
              </a:ext>
            </a:extLst>
          </p:cNvPr>
          <p:cNvSpPr txBox="1"/>
          <p:nvPr/>
        </p:nvSpPr>
        <p:spPr>
          <a:xfrm>
            <a:off x="1811524" y="479376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Значения нейтронного нагрева Нижней Вертикальной Нейтронной Камеры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26D87B-8BB4-4999-A307-55775C781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3458022"/>
            <a:ext cx="4423851" cy="26093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9813297-8219-4324-866B-3C43CD65F46A}"/>
                  </a:ext>
                </a:extLst>
              </p:cNvPr>
              <p:cNvSpPr txBox="1"/>
              <p:nvPr/>
            </p:nvSpPr>
            <p:spPr>
              <a:xfrm>
                <a:off x="6528049" y="5877272"/>
                <a:ext cx="5184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Сечение ВНК </a:t>
                </a:r>
                <a:r>
                  <a:rPr lang="ru-RU" dirty="0"/>
                  <a:t>с приведением значений объемного тепловыделения, </a:t>
                </a:r>
                <a:r>
                  <a:rPr lang="ru-RU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Вт/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813297-8219-4324-866B-3C43CD65F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9" y="5877272"/>
                <a:ext cx="518457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059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7B9E16D-6C9D-4D4F-8A14-754AB8C73CE5}"/>
                  </a:ext>
                </a:extLst>
              </p:cNvPr>
              <p:cNvSpPr txBox="1"/>
              <p:nvPr/>
            </p:nvSpPr>
            <p:spPr>
              <a:xfrm>
                <a:off x="191344" y="6009292"/>
                <a:ext cx="59046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Распределение нейтронного нагрева </a:t>
                </a:r>
                <a:r>
                  <a:rPr lang="ru-RU" dirty="0" smtClean="0"/>
                  <a:t>внутри </a:t>
                </a:r>
                <a:r>
                  <a:rPr lang="ru-RU" dirty="0"/>
                  <a:t>порта, Вт/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7B9E16D-6C9D-4D4F-8A14-754AB8C73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6009292"/>
                <a:ext cx="590465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826" t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C131A6-14CE-4476-A49D-E8942A0D4A43}"/>
              </a:ext>
            </a:extLst>
          </p:cNvPr>
          <p:cNvSpPr txBox="1"/>
          <p:nvPr/>
        </p:nvSpPr>
        <p:spPr>
          <a:xfrm>
            <a:off x="11496600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8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040B82-F314-43E5-AE91-4160CA57F923}"/>
              </a:ext>
            </a:extLst>
          </p:cNvPr>
          <p:cNvSpPr txBox="1"/>
          <p:nvPr/>
        </p:nvSpPr>
        <p:spPr>
          <a:xfrm>
            <a:off x="3057188" y="782025"/>
            <a:ext cx="7575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Граничные Условия </a:t>
            </a:r>
            <a:r>
              <a:rPr lang="ru-RU" b="1" dirty="0" smtClean="0"/>
              <a:t>для Анализа </a:t>
            </a:r>
            <a:r>
              <a:rPr lang="ru-RU" b="1" dirty="0" err="1" smtClean="0"/>
              <a:t>Термонапряженного</a:t>
            </a:r>
            <a:r>
              <a:rPr lang="ru-RU" b="1" dirty="0" smtClean="0"/>
              <a:t> Состояния  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1CCEC7-1C40-4756-9183-3E46E7398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268760"/>
            <a:ext cx="4151784" cy="3876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C85F57-0C6E-4186-99E9-E7F209160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90592"/>
            <a:ext cx="3593432" cy="3654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F32815-1ECE-416B-9379-E8D57BE0D09C}"/>
              </a:ext>
            </a:extLst>
          </p:cNvPr>
          <p:cNvSpPr txBox="1"/>
          <p:nvPr/>
        </p:nvSpPr>
        <p:spPr>
          <a:xfrm>
            <a:off x="-384720" y="5380383"/>
            <a:ext cx="3609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Контакты для теплового анализа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6B420B-6221-4ACA-BFB6-6832E546BD7D}"/>
              </a:ext>
            </a:extLst>
          </p:cNvPr>
          <p:cNvSpPr txBox="1"/>
          <p:nvPr/>
        </p:nvSpPr>
        <p:spPr>
          <a:xfrm>
            <a:off x="8582961" y="5380383"/>
            <a:ext cx="383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Контакты для структурного  анализа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CF2224A-6A1B-4128-ACDA-AFA1BDD7A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294" y="1490592"/>
            <a:ext cx="4269922" cy="3876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BF53E7-42FA-4137-9CC5-10D88DB439E4}"/>
              </a:ext>
            </a:extLst>
          </p:cNvPr>
          <p:cNvSpPr txBox="1"/>
          <p:nvPr/>
        </p:nvSpPr>
        <p:spPr>
          <a:xfrm>
            <a:off x="5038210" y="5367408"/>
            <a:ext cx="1892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Сетка</a:t>
            </a:r>
          </a:p>
          <a:p>
            <a:pPr algn="ctr"/>
            <a:r>
              <a:rPr lang="ru-RU" b="1" dirty="0"/>
              <a:t>ВНК и рамы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DDC01D-6584-4F43-A7F4-07635F629BE0}"/>
              </a:ext>
            </a:extLst>
          </p:cNvPr>
          <p:cNvSpPr txBox="1"/>
          <p:nvPr/>
        </p:nvSpPr>
        <p:spPr>
          <a:xfrm>
            <a:off x="11505259" y="7566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960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7693</TotalTime>
  <Words>776</Words>
  <Application>Microsoft Office PowerPoint</Application>
  <PresentationFormat>Произвольный</PresentationFormat>
  <Paragraphs>139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Igor Buslakov</cp:lastModifiedBy>
  <cp:revision>353</cp:revision>
  <dcterms:created xsi:type="dcterms:W3CDTF">2016-02-05T10:58:30Z</dcterms:created>
  <dcterms:modified xsi:type="dcterms:W3CDTF">2021-06-29T19:55:29Z</dcterms:modified>
</cp:coreProperties>
</file>