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14"/>
  </p:notesMasterIdLst>
  <p:sldIdLst>
    <p:sldId id="256" r:id="rId2"/>
    <p:sldId id="270" r:id="rId3"/>
    <p:sldId id="258" r:id="rId4"/>
    <p:sldId id="268" r:id="rId5"/>
    <p:sldId id="273" r:id="rId6"/>
    <p:sldId id="274" r:id="rId7"/>
    <p:sldId id="275" r:id="rId8"/>
    <p:sldId id="276" r:id="rId9"/>
    <p:sldId id="282" r:id="rId10"/>
    <p:sldId id="279" r:id="rId11"/>
    <p:sldId id="281" r:id="rId12"/>
    <p:sldId id="271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ступление" id="{FE5AF2FF-9C82-4AD0-A053-2A1B86287538}">
          <p14:sldIdLst>
            <p14:sldId id="256"/>
            <p14:sldId id="270"/>
            <p14:sldId id="258"/>
            <p14:sldId id="268"/>
            <p14:sldId id="273"/>
            <p14:sldId id="274"/>
            <p14:sldId id="275"/>
            <p14:sldId id="276"/>
            <p14:sldId id="282"/>
            <p14:sldId id="279"/>
            <p14:sldId id="281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4" autoAdjust="0"/>
  </p:normalViewPr>
  <p:slideViewPr>
    <p:cSldViewPr snapToGrid="0">
      <p:cViewPr>
        <p:scale>
          <a:sx n="75" d="100"/>
          <a:sy n="75" d="100"/>
        </p:scale>
        <p:origin x="5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!&#1055;&#1088;&#1086;&#1078;&#1077;&#1082;&#1090;&#1099;\000.%20&#1054;&#1073;&#1088;&#1072;&#1079;&#1094;&#1099;%20&#1085;&#1072;%20&#1086;&#1073;&#1088;&#1072;&#1073;&#1086;&#1090;&#1082;&#1091;\Beta\&#1042;&#1054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!&#1055;&#1088;&#1086;&#1078;&#1077;&#1082;&#1090;&#1099;\001.%20&#1052;&#1072;&#1075;&#1080;&#1089;&#1090;&#1077;&#1088;&#1089;&#1082;&#1072;&#1103;%20&#1076;&#1080;&#1089;&#1089;&#1077;&#1088;&#1090;&#1072;&#1094;&#1080;&#1103;\&#1040;&#1082;&#1090;&#1091;&#1072;&#1083;&#1100;&#1085;&#1086;\&#1042;&#1054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!&#1055;&#1088;&#1086;&#1078;&#1077;&#1082;&#1090;&#1099;\001.%20&#1052;&#1072;&#1075;&#1080;&#1089;&#1090;&#1077;&#1088;&#1089;&#1082;&#1072;&#1103;%20&#1076;&#1080;&#1089;&#1089;&#1077;&#1088;&#1090;&#1072;&#1094;&#1080;&#1103;\&#1040;&#1082;&#1090;&#1091;&#1072;&#1083;&#1100;&#1085;&#1086;\&#1042;&#1054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!&#1055;&#1088;&#1086;&#1078;&#1077;&#1082;&#1090;&#1099;\001.%20&#1052;&#1072;&#1075;&#1080;&#1089;&#1090;&#1077;&#1088;&#1089;&#1082;&#1072;&#1103;%20&#1076;&#1080;&#1089;&#1089;&#1077;&#1088;&#1090;&#1072;&#1094;&#1080;&#1103;\&#1040;&#1082;&#1090;&#1091;&#1072;&#1083;&#1100;&#1085;&#1086;\&#1042;&#1054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!&#1055;&#1088;&#1086;&#1078;&#1077;&#1082;&#1090;&#1099;\001.%20&#1052;&#1072;&#1075;&#1080;&#1089;&#1090;&#1077;&#1088;&#1089;&#1082;&#1072;&#1103;%20&#1076;&#1080;&#1089;&#1089;&#1077;&#1088;&#1090;&#1072;&#1094;&#1080;&#1103;\&#1040;&#1082;&#1090;&#1091;&#1072;&#1083;&#1100;&#1085;&#1086;\&#1042;&#1054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!&#1055;&#1088;&#1086;&#1078;&#1077;&#1082;&#1090;&#1099;\001.%20&#1052;&#1072;&#1075;&#1080;&#1089;&#1090;&#1077;&#1088;&#1089;&#1082;&#1072;&#1103;%20&#1076;&#1080;&#1089;&#1089;&#1077;&#1088;&#1090;&#1072;&#1094;&#1080;&#1103;\&#1040;&#1082;&#1090;&#1091;&#1072;&#1083;&#1100;&#1085;&#1086;\&#1042;&#1054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!&#1055;&#1088;&#1086;&#1078;&#1077;&#1082;&#1090;&#1099;\001.%20&#1052;&#1072;&#1075;&#1080;&#1089;&#1090;&#1077;&#1088;&#1089;&#1082;&#1072;&#1103;%20&#1076;&#1080;&#1089;&#1089;&#1077;&#1088;&#1090;&#1072;&#1094;&#1080;&#1103;\&#1040;&#1082;&#1090;&#1091;&#1072;&#1083;&#1100;&#1085;&#1086;\&#1042;&#1054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!&#1055;&#1088;&#1086;&#1078;&#1077;&#1082;&#1090;&#1099;\001.%20&#1052;&#1072;&#1075;&#1080;&#1089;&#1090;&#1077;&#1088;&#1089;&#1082;&#1072;&#1103;%20&#1076;&#1080;&#1089;&#1089;&#1077;&#1088;&#1090;&#1072;&#1094;&#1080;&#1103;\&#1040;&#1082;&#1090;&#1091;&#1072;&#1083;&#1100;&#1085;&#1086;\&#1042;&#1054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!&#1055;&#1088;&#1086;&#1078;&#1077;&#1082;&#1090;&#1099;\000.%20&#1054;&#1073;&#1088;&#1072;&#1079;&#1094;&#1099;%20&#1085;&#1072;%20&#1086;&#1073;&#1088;&#1072;&#1073;&#1086;&#1090;&#1082;&#1091;\Beta\&#1042;&#1054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!&#1055;&#1088;&#1086;&#1078;&#1077;&#1082;&#1090;&#1099;\001.%20&#1052;&#1072;&#1075;&#1080;&#1089;&#1090;&#1077;&#1088;&#1089;&#1082;&#1072;&#1103;%20&#1076;&#1080;&#1089;&#1089;&#1077;&#1088;&#1090;&#1072;&#1094;&#1080;&#1103;\&#1040;&#1082;&#1090;&#1091;&#1072;&#1083;&#1100;&#1085;&#1086;\&#1042;&#105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!&#1055;&#1088;&#1086;&#1078;&#1077;&#1082;&#1090;&#1099;\001.%20&#1052;&#1072;&#1075;&#1080;&#1089;&#1090;&#1077;&#1088;&#1089;&#1082;&#1072;&#1103;%20&#1076;&#1080;&#1089;&#1089;&#1077;&#1088;&#1090;&#1072;&#1094;&#1080;&#1103;\&#1040;&#1082;&#1090;&#1091;&#1072;&#1083;&#1100;&#1085;&#1086;\&#1042;&#105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!&#1055;&#1088;&#1086;&#1078;&#1077;&#1082;&#1090;&#1099;\000.%20&#1054;&#1073;&#1088;&#1072;&#1079;&#1094;&#1099;%20&#1085;&#1072;%20&#1086;&#1073;&#1088;&#1072;&#1073;&#1086;&#1090;&#1082;&#1091;\Beta\&#1057;&#1074;&#1072;&#1088;&#1082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!&#1055;&#1088;&#1086;&#1078;&#1077;&#1082;&#1090;&#1099;\000.%20&#1054;&#1073;&#1088;&#1072;&#1079;&#1094;&#1099;%20&#1085;&#1072;%20&#1086;&#1073;&#1088;&#1072;&#1073;&#1086;&#1090;&#1082;&#1091;\Beta\&#1057;&#1074;&#1072;&#1088;&#1082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!&#1055;&#1088;&#1086;&#1078;&#1077;&#1082;&#1090;&#1099;\001.%20&#1052;&#1072;&#1075;&#1080;&#1089;&#1090;&#1077;&#1088;&#1089;&#1082;&#1072;&#1103;%20&#1076;&#1080;&#1089;&#1089;&#1077;&#1088;&#1090;&#1072;&#1094;&#1080;&#1103;\&#1040;&#1082;&#1090;&#1091;&#1072;&#1083;&#1100;&#1085;&#1086;\&#1042;&#1054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!&#1055;&#1088;&#1086;&#1078;&#1077;&#1082;&#1090;&#1099;\001.%20&#1052;&#1072;&#1075;&#1080;&#1089;&#1090;&#1077;&#1088;&#1089;&#1082;&#1072;&#1103;%20&#1076;&#1080;&#1089;&#1089;&#1077;&#1088;&#1090;&#1072;&#1094;&#1080;&#1103;\&#1040;&#1082;&#1090;&#1091;&#1072;&#1083;&#1100;&#1085;&#1086;\&#1042;&#1054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!&#1055;&#1088;&#1086;&#1078;&#1077;&#1082;&#1090;&#1099;\001.%20&#1052;&#1072;&#1075;&#1080;&#1089;&#1090;&#1077;&#1088;&#1089;&#1082;&#1072;&#1103;%20&#1076;&#1080;&#1089;&#1089;&#1077;&#1088;&#1090;&#1072;&#1094;&#1080;&#1103;\&#1040;&#1082;&#1090;&#1091;&#1072;&#1083;&#1100;&#1085;&#1086;\&#1042;&#1054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69630808794518"/>
          <c:y val="2.3350920124535289E-2"/>
          <c:w val="0.80390672634259797"/>
          <c:h val="0.82559484261931904"/>
        </c:manualLayout>
      </c:layout>
      <c:scatterChart>
        <c:scatterStyle val="lineMarker"/>
        <c:varyColors val="0"/>
        <c:ser>
          <c:idx val="2"/>
          <c:order val="0"/>
          <c:tx>
            <c:v>Воздух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[2]КМ!$A$3:$A$197</c:f>
              <c:numCache>
                <c:formatCode>General</c:formatCode>
                <c:ptCount val="195"/>
                <c:pt idx="0">
                  <c:v>529.17502567964311</c:v>
                </c:pt>
                <c:pt idx="1">
                  <c:v>549.88249298466701</c:v>
                </c:pt>
                <c:pt idx="2">
                  <c:v>570.6777061607977</c:v>
                </c:pt>
                <c:pt idx="3">
                  <c:v>595.15958367484541</c:v>
                </c:pt>
                <c:pt idx="4">
                  <c:v>621.25420737577815</c:v>
                </c:pt>
                <c:pt idx="5">
                  <c:v>646.08088539648281</c:v>
                </c:pt>
                <c:pt idx="6">
                  <c:v>671.97711553264526</c:v>
                </c:pt>
                <c:pt idx="7">
                  <c:v>699.82411258449713</c:v>
                </c:pt>
                <c:pt idx="8">
                  <c:v>729.84017860528672</c:v>
                </c:pt>
                <c:pt idx="9">
                  <c:v>763.82970127433555</c:v>
                </c:pt>
                <c:pt idx="10">
                  <c:v>801.92334983484989</c:v>
                </c:pt>
                <c:pt idx="11">
                  <c:v>840.98682386075575</c:v>
                </c:pt>
                <c:pt idx="12">
                  <c:v>881.48354117707254</c:v>
                </c:pt>
                <c:pt idx="13">
                  <c:v>924.22849367943434</c:v>
                </c:pt>
                <c:pt idx="14">
                  <c:v>974.10315833746847</c:v>
                </c:pt>
                <c:pt idx="15">
                  <c:v>1027.5750963424528</c:v>
                </c:pt>
                <c:pt idx="16">
                  <c:v>1013.0042616089238</c:v>
                </c:pt>
                <c:pt idx="17">
                  <c:v>1057.3303983492842</c:v>
                </c:pt>
                <c:pt idx="18">
                  <c:v>1102.9869398463152</c:v>
                </c:pt>
                <c:pt idx="19">
                  <c:v>1151.0566789503343</c:v>
                </c:pt>
                <c:pt idx="20">
                  <c:v>1201.7361552962843</c:v>
                </c:pt>
                <c:pt idx="21">
                  <c:v>1261.125038376809</c:v>
                </c:pt>
                <c:pt idx="22">
                  <c:v>1320.7134533690535</c:v>
                </c:pt>
                <c:pt idx="23">
                  <c:v>1382.8956975182589</c:v>
                </c:pt>
                <c:pt idx="24">
                  <c:v>1454.7488927179916</c:v>
                </c:pt>
                <c:pt idx="25">
                  <c:v>1524.2087164770194</c:v>
                </c:pt>
                <c:pt idx="26">
                  <c:v>1593.9539411207281</c:v>
                </c:pt>
                <c:pt idx="27">
                  <c:v>1675.909027648114</c:v>
                </c:pt>
                <c:pt idx="28">
                  <c:v>1777.3849965671536</c:v>
                </c:pt>
                <c:pt idx="29">
                  <c:v>1886.9887195277447</c:v>
                </c:pt>
                <c:pt idx="30">
                  <c:v>692</c:v>
                </c:pt>
                <c:pt idx="31">
                  <c:v>724</c:v>
                </c:pt>
                <c:pt idx="32">
                  <c:v>757</c:v>
                </c:pt>
                <c:pt idx="33">
                  <c:v>794</c:v>
                </c:pt>
                <c:pt idx="34">
                  <c:v>832</c:v>
                </c:pt>
                <c:pt idx="35">
                  <c:v>873</c:v>
                </c:pt>
                <c:pt idx="36">
                  <c:v>924</c:v>
                </c:pt>
                <c:pt idx="37">
                  <c:v>983</c:v>
                </c:pt>
                <c:pt idx="38">
                  <c:v>1041</c:v>
                </c:pt>
                <c:pt idx="39">
                  <c:v>1102</c:v>
                </c:pt>
                <c:pt idx="40">
                  <c:v>1168</c:v>
                </c:pt>
                <c:pt idx="41">
                  <c:v>1241</c:v>
                </c:pt>
                <c:pt idx="42">
                  <c:v>1321</c:v>
                </c:pt>
                <c:pt idx="43">
                  <c:v>1410</c:v>
                </c:pt>
                <c:pt idx="44">
                  <c:v>1509</c:v>
                </c:pt>
                <c:pt idx="45">
                  <c:v>1620</c:v>
                </c:pt>
                <c:pt idx="46">
                  <c:v>1746</c:v>
                </c:pt>
                <c:pt idx="47">
                  <c:v>1880</c:v>
                </c:pt>
                <c:pt idx="48">
                  <c:v>2033</c:v>
                </c:pt>
                <c:pt idx="49">
                  <c:v>2213</c:v>
                </c:pt>
                <c:pt idx="50">
                  <c:v>552</c:v>
                </c:pt>
                <c:pt idx="51">
                  <c:v>572</c:v>
                </c:pt>
                <c:pt idx="52">
                  <c:v>592</c:v>
                </c:pt>
                <c:pt idx="53">
                  <c:v>614</c:v>
                </c:pt>
                <c:pt idx="54">
                  <c:v>636</c:v>
                </c:pt>
                <c:pt idx="55">
                  <c:v>661</c:v>
                </c:pt>
                <c:pt idx="56">
                  <c:v>687</c:v>
                </c:pt>
                <c:pt idx="57">
                  <c:v>712</c:v>
                </c:pt>
                <c:pt idx="58">
                  <c:v>740</c:v>
                </c:pt>
                <c:pt idx="59">
                  <c:v>771</c:v>
                </c:pt>
                <c:pt idx="60">
                  <c:v>803</c:v>
                </c:pt>
                <c:pt idx="61">
                  <c:v>838</c:v>
                </c:pt>
                <c:pt idx="62">
                  <c:v>873</c:v>
                </c:pt>
                <c:pt idx="63">
                  <c:v>911</c:v>
                </c:pt>
                <c:pt idx="64">
                  <c:v>952</c:v>
                </c:pt>
                <c:pt idx="65">
                  <c:v>994</c:v>
                </c:pt>
                <c:pt idx="66">
                  <c:v>1040</c:v>
                </c:pt>
                <c:pt idx="67">
                  <c:v>1087</c:v>
                </c:pt>
                <c:pt idx="68">
                  <c:v>1139</c:v>
                </c:pt>
                <c:pt idx="69">
                  <c:v>1197</c:v>
                </c:pt>
                <c:pt idx="70">
                  <c:v>1258</c:v>
                </c:pt>
                <c:pt idx="71">
                  <c:v>1328</c:v>
                </c:pt>
                <c:pt idx="72">
                  <c:v>1406</c:v>
                </c:pt>
                <c:pt idx="73">
                  <c:v>1496</c:v>
                </c:pt>
                <c:pt idx="74">
                  <c:v>1602</c:v>
                </c:pt>
                <c:pt idx="75">
                  <c:v>1714</c:v>
                </c:pt>
                <c:pt idx="76">
                  <c:v>1825</c:v>
                </c:pt>
                <c:pt idx="77">
                  <c:v>1941</c:v>
                </c:pt>
                <c:pt idx="78">
                  <c:v>615</c:v>
                </c:pt>
                <c:pt idx="79">
                  <c:v>637</c:v>
                </c:pt>
                <c:pt idx="80">
                  <c:v>660</c:v>
                </c:pt>
                <c:pt idx="81">
                  <c:v>684</c:v>
                </c:pt>
                <c:pt idx="82">
                  <c:v>711</c:v>
                </c:pt>
                <c:pt idx="83">
                  <c:v>743</c:v>
                </c:pt>
                <c:pt idx="84">
                  <c:v>775</c:v>
                </c:pt>
                <c:pt idx="85">
                  <c:v>806</c:v>
                </c:pt>
                <c:pt idx="86">
                  <c:v>850</c:v>
                </c:pt>
                <c:pt idx="87">
                  <c:v>897</c:v>
                </c:pt>
                <c:pt idx="88">
                  <c:v>940</c:v>
                </c:pt>
                <c:pt idx="89">
                  <c:v>993</c:v>
                </c:pt>
                <c:pt idx="90">
                  <c:v>1046</c:v>
                </c:pt>
                <c:pt idx="91">
                  <c:v>1098</c:v>
                </c:pt>
                <c:pt idx="92">
                  <c:v>1161</c:v>
                </c:pt>
                <c:pt idx="93">
                  <c:v>1240</c:v>
                </c:pt>
                <c:pt idx="94">
                  <c:v>1341</c:v>
                </c:pt>
                <c:pt idx="95">
                  <c:v>1437</c:v>
                </c:pt>
                <c:pt idx="96">
                  <c:v>437</c:v>
                </c:pt>
                <c:pt idx="97">
                  <c:v>453</c:v>
                </c:pt>
                <c:pt idx="98">
                  <c:v>470</c:v>
                </c:pt>
                <c:pt idx="99">
                  <c:v>487</c:v>
                </c:pt>
                <c:pt idx="100">
                  <c:v>506</c:v>
                </c:pt>
                <c:pt idx="101">
                  <c:v>525</c:v>
                </c:pt>
                <c:pt idx="102">
                  <c:v>545</c:v>
                </c:pt>
                <c:pt idx="103">
                  <c:v>568</c:v>
                </c:pt>
                <c:pt idx="104">
                  <c:v>591</c:v>
                </c:pt>
                <c:pt idx="105">
                  <c:v>614</c:v>
                </c:pt>
                <c:pt idx="106">
                  <c:v>640</c:v>
                </c:pt>
                <c:pt idx="107">
                  <c:v>1438</c:v>
                </c:pt>
                <c:pt idx="108">
                  <c:v>1507</c:v>
                </c:pt>
                <c:pt idx="109">
                  <c:v>1580</c:v>
                </c:pt>
                <c:pt idx="110">
                  <c:v>1654</c:v>
                </c:pt>
                <c:pt idx="111">
                  <c:v>1740</c:v>
                </c:pt>
                <c:pt idx="112">
                  <c:v>1847</c:v>
                </c:pt>
                <c:pt idx="113">
                  <c:v>1958</c:v>
                </c:pt>
                <c:pt idx="114">
                  <c:v>2066</c:v>
                </c:pt>
                <c:pt idx="115">
                  <c:v>469</c:v>
                </c:pt>
                <c:pt idx="116">
                  <c:v>488</c:v>
                </c:pt>
                <c:pt idx="117">
                  <c:v>504</c:v>
                </c:pt>
                <c:pt idx="118">
                  <c:v>522</c:v>
                </c:pt>
                <c:pt idx="119">
                  <c:v>540</c:v>
                </c:pt>
                <c:pt idx="120">
                  <c:v>559</c:v>
                </c:pt>
                <c:pt idx="121">
                  <c:v>579</c:v>
                </c:pt>
                <c:pt idx="122">
                  <c:v>600</c:v>
                </c:pt>
                <c:pt idx="123">
                  <c:v>623</c:v>
                </c:pt>
                <c:pt idx="124">
                  <c:v>647</c:v>
                </c:pt>
                <c:pt idx="125">
                  <c:v>673</c:v>
                </c:pt>
                <c:pt idx="126">
                  <c:v>708</c:v>
                </c:pt>
                <c:pt idx="127">
                  <c:v>745</c:v>
                </c:pt>
                <c:pt idx="128">
                  <c:v>780</c:v>
                </c:pt>
                <c:pt idx="129">
                  <c:v>818</c:v>
                </c:pt>
                <c:pt idx="130">
                  <c:v>856</c:v>
                </c:pt>
                <c:pt idx="131">
                  <c:v>909</c:v>
                </c:pt>
                <c:pt idx="132">
                  <c:v>966</c:v>
                </c:pt>
                <c:pt idx="133">
                  <c:v>1028</c:v>
                </c:pt>
                <c:pt idx="134">
                  <c:v>1090</c:v>
                </c:pt>
                <c:pt idx="135">
                  <c:v>917</c:v>
                </c:pt>
                <c:pt idx="136">
                  <c:v>955</c:v>
                </c:pt>
                <c:pt idx="137">
                  <c:v>1008</c:v>
                </c:pt>
                <c:pt idx="138">
                  <c:v>1065</c:v>
                </c:pt>
                <c:pt idx="139">
                  <c:v>1111</c:v>
                </c:pt>
                <c:pt idx="140">
                  <c:v>1152</c:v>
                </c:pt>
                <c:pt idx="141">
                  <c:v>1207</c:v>
                </c:pt>
                <c:pt idx="142">
                  <c:v>1281</c:v>
                </c:pt>
                <c:pt idx="143">
                  <c:v>1362</c:v>
                </c:pt>
                <c:pt idx="144">
                  <c:v>1434</c:v>
                </c:pt>
                <c:pt idx="145">
                  <c:v>1523</c:v>
                </c:pt>
                <c:pt idx="146">
                  <c:v>1635</c:v>
                </c:pt>
                <c:pt idx="147">
                  <c:v>1743</c:v>
                </c:pt>
                <c:pt idx="148">
                  <c:v>1854</c:v>
                </c:pt>
                <c:pt idx="149">
                  <c:v>1964</c:v>
                </c:pt>
                <c:pt idx="150">
                  <c:v>2081</c:v>
                </c:pt>
                <c:pt idx="151">
                  <c:v>1197</c:v>
                </c:pt>
                <c:pt idx="152">
                  <c:v>1240</c:v>
                </c:pt>
                <c:pt idx="153">
                  <c:v>1285</c:v>
                </c:pt>
                <c:pt idx="154">
                  <c:v>1331</c:v>
                </c:pt>
                <c:pt idx="155">
                  <c:v>1379</c:v>
                </c:pt>
                <c:pt idx="156">
                  <c:v>1430</c:v>
                </c:pt>
                <c:pt idx="157">
                  <c:v>1482</c:v>
                </c:pt>
                <c:pt idx="158">
                  <c:v>1539</c:v>
                </c:pt>
                <c:pt idx="159">
                  <c:v>1602</c:v>
                </c:pt>
                <c:pt idx="160">
                  <c:v>1669</c:v>
                </c:pt>
                <c:pt idx="161">
                  <c:v>1737</c:v>
                </c:pt>
                <c:pt idx="162">
                  <c:v>1810</c:v>
                </c:pt>
                <c:pt idx="163">
                  <c:v>1891</c:v>
                </c:pt>
                <c:pt idx="164">
                  <c:v>1979</c:v>
                </c:pt>
                <c:pt idx="165">
                  <c:v>2075</c:v>
                </c:pt>
                <c:pt idx="166">
                  <c:v>2172</c:v>
                </c:pt>
                <c:pt idx="167">
                  <c:v>731.0777362461339</c:v>
                </c:pt>
                <c:pt idx="168">
                  <c:v>681.09161388292171</c:v>
                </c:pt>
                <c:pt idx="169">
                  <c:v>704.103951919309</c:v>
                </c:pt>
                <c:pt idx="170">
                  <c:v>727.92789280717511</c:v>
                </c:pt>
                <c:pt idx="171">
                  <c:v>754.60445729398452</c:v>
                </c:pt>
                <c:pt idx="172">
                  <c:v>782.86422960630046</c:v>
                </c:pt>
                <c:pt idx="173">
                  <c:v>811.63568110083759</c:v>
                </c:pt>
                <c:pt idx="174">
                  <c:v>842.23491792721086</c:v>
                </c:pt>
                <c:pt idx="175">
                  <c:v>873.72722300640942</c:v>
                </c:pt>
                <c:pt idx="176">
                  <c:v>906.33659471890576</c:v>
                </c:pt>
                <c:pt idx="177">
                  <c:v>940.64172389647172</c:v>
                </c:pt>
                <c:pt idx="178">
                  <c:v>976.93206492125398</c:v>
                </c:pt>
                <c:pt idx="179">
                  <c:v>1014.4541529120503</c:v>
                </c:pt>
                <c:pt idx="180">
                  <c:v>1055.3523786423336</c:v>
                </c:pt>
                <c:pt idx="181">
                  <c:v>1099.4902862444185</c:v>
                </c:pt>
                <c:pt idx="182">
                  <c:v>1145.9290633678393</c:v>
                </c:pt>
                <c:pt idx="183">
                  <c:v>1195.0688344067958</c:v>
                </c:pt>
                <c:pt idx="184">
                  <c:v>1248.5692627632632</c:v>
                </c:pt>
                <c:pt idx="185">
                  <c:v>1308.4961486827929</c:v>
                </c:pt>
                <c:pt idx="186">
                  <c:v>1372.0349903386355</c:v>
                </c:pt>
                <c:pt idx="187">
                  <c:v>1439.2690573514353</c:v>
                </c:pt>
                <c:pt idx="188">
                  <c:v>1508.5259621812518</c:v>
                </c:pt>
                <c:pt idx="189">
                  <c:v>1584.8948849612614</c:v>
                </c:pt>
                <c:pt idx="190">
                  <c:v>1679.0209973254728</c:v>
                </c:pt>
                <c:pt idx="191">
                  <c:v>1774.2871447646305</c:v>
                </c:pt>
                <c:pt idx="192">
                  <c:v>1868.2715663243828</c:v>
                </c:pt>
                <c:pt idx="193">
                  <c:v>1977.1563215356616</c:v>
                </c:pt>
                <c:pt idx="194">
                  <c:v>2092.6135288266023</c:v>
                </c:pt>
              </c:numCache>
            </c:numRef>
          </c:xVal>
          <c:yVal>
            <c:numRef>
              <c:f>[2]КМ!$B$3:$B$197</c:f>
              <c:numCache>
                <c:formatCode>General</c:formatCode>
                <c:ptCount val="195"/>
                <c:pt idx="0">
                  <c:v>1.7272988984681594E-5</c:v>
                </c:pt>
                <c:pt idx="1">
                  <c:v>2.0192307692307704E-5</c:v>
                </c:pt>
                <c:pt idx="2">
                  <c:v>2.3636363636363617E-5</c:v>
                </c:pt>
                <c:pt idx="3">
                  <c:v>3.0714285714285697E-5</c:v>
                </c:pt>
                <c:pt idx="4">
                  <c:v>3.2812500000000133E-5</c:v>
                </c:pt>
                <c:pt idx="5">
                  <c:v>4.0384615384615273E-5</c:v>
                </c:pt>
                <c:pt idx="6">
                  <c:v>4.636363636363618E-5</c:v>
                </c:pt>
                <c:pt idx="7">
                  <c:v>4.9090909090909335E-5</c:v>
                </c:pt>
                <c:pt idx="8">
                  <c:v>6.562499999999982E-5</c:v>
                </c:pt>
                <c:pt idx="9">
                  <c:v>7.5625000000000049E-5</c:v>
                </c:pt>
                <c:pt idx="10">
                  <c:v>9.5833333333333214E-5</c:v>
                </c:pt>
                <c:pt idx="11">
                  <c:v>1.2222222222222238E-4</c:v>
                </c:pt>
                <c:pt idx="12">
                  <c:v>1.3375000000000003E-4</c:v>
                </c:pt>
                <c:pt idx="13">
                  <c:v>1.5142857142857175E-4</c:v>
                </c:pt>
                <c:pt idx="14">
                  <c:v>1.771428571428564E-4</c:v>
                </c:pt>
                <c:pt idx="15">
                  <c:v>2.0600000000000024E-4</c:v>
                </c:pt>
                <c:pt idx="16">
                  <c:v>2.5405081016203232E-4</c:v>
                </c:pt>
                <c:pt idx="17">
                  <c:v>2.2400000000000019E-4</c:v>
                </c:pt>
                <c:pt idx="18">
                  <c:v>2.3999999999999987E-4</c:v>
                </c:pt>
                <c:pt idx="19">
                  <c:v>2.7499999999999947E-4</c:v>
                </c:pt>
                <c:pt idx="20">
                  <c:v>2.9499999999999991E-4</c:v>
                </c:pt>
                <c:pt idx="21">
                  <c:v>3.3000000000000005E-4</c:v>
                </c:pt>
                <c:pt idx="22">
                  <c:v>3.4000000000000105E-4</c:v>
                </c:pt>
                <c:pt idx="23">
                  <c:v>4.1999999999999931E-4</c:v>
                </c:pt>
                <c:pt idx="24">
                  <c:v>4.759999999999991E-4</c:v>
                </c:pt>
                <c:pt idx="25">
                  <c:v>5.0500000000000252E-4</c:v>
                </c:pt>
                <c:pt idx="26">
                  <c:v>5.2499999999999856E-4</c:v>
                </c:pt>
                <c:pt idx="27">
                  <c:v>6.0000000000000147E-4</c:v>
                </c:pt>
                <c:pt idx="28">
                  <c:v>6.7999999999999972E-4</c:v>
                </c:pt>
                <c:pt idx="29">
                  <c:v>7.7333333333333106E-4</c:v>
                </c:pt>
                <c:pt idx="30">
                  <c:v>7.2879163784755809E-5</c:v>
                </c:pt>
                <c:pt idx="31">
                  <c:v>8.2639172141918903E-5</c:v>
                </c:pt>
                <c:pt idx="32">
                  <c:v>1.0379646482005653E-4</c:v>
                </c:pt>
                <c:pt idx="33">
                  <c:v>1.1530374178712165E-4</c:v>
                </c:pt>
                <c:pt idx="34">
                  <c:v>1.4065636536214984E-4</c:v>
                </c:pt>
                <c:pt idx="35">
                  <c:v>1.5939981767411362E-4</c:v>
                </c:pt>
                <c:pt idx="36">
                  <c:v>1.8972180782710264E-4</c:v>
                </c:pt>
                <c:pt idx="37">
                  <c:v>2.3939177549683281E-4</c:v>
                </c:pt>
                <c:pt idx="38">
                  <c:v>2.578903627204035E-4</c:v>
                </c:pt>
                <c:pt idx="39">
                  <c:v>3.2805202486097483E-4</c:v>
                </c:pt>
                <c:pt idx="40">
                  <c:v>3.1386235919899925E-4</c:v>
                </c:pt>
                <c:pt idx="41">
                  <c:v>3.6198085797736236E-4</c:v>
                </c:pt>
                <c:pt idx="42">
                  <c:v>4.1641405749486785E-4</c:v>
                </c:pt>
                <c:pt idx="43">
                  <c:v>4.6106376818394907E-4</c:v>
                </c:pt>
                <c:pt idx="44">
                  <c:v>5.5544804490690344E-4</c:v>
                </c:pt>
                <c:pt idx="45">
                  <c:v>6.4680301576872188E-4</c:v>
                </c:pt>
                <c:pt idx="46">
                  <c:v>7.6309101459854051E-4</c:v>
                </c:pt>
                <c:pt idx="47">
                  <c:v>9.1436729463307859E-4</c:v>
                </c:pt>
                <c:pt idx="48">
                  <c:v>1.4012515476190541E-3</c:v>
                </c:pt>
                <c:pt idx="49">
                  <c:v>1.4976390804597604E-3</c:v>
                </c:pt>
                <c:pt idx="50">
                  <c:v>1.9397072443917961E-5</c:v>
                </c:pt>
                <c:pt idx="51">
                  <c:v>2.2946322400719101E-5</c:v>
                </c:pt>
                <c:pt idx="52">
                  <c:v>2.6162358099570428E-5</c:v>
                </c:pt>
                <c:pt idx="53">
                  <c:v>2.9432194612030313E-5</c:v>
                </c:pt>
                <c:pt idx="54">
                  <c:v>3.9226107398106976E-5</c:v>
                </c:pt>
                <c:pt idx="55">
                  <c:v>4.1834812739148943E-5</c:v>
                </c:pt>
                <c:pt idx="56">
                  <c:v>5.0003582006570646E-5</c:v>
                </c:pt>
                <c:pt idx="57">
                  <c:v>6.1864224324857141E-5</c:v>
                </c:pt>
                <c:pt idx="58">
                  <c:v>8.2381137539578274E-5</c:v>
                </c:pt>
                <c:pt idx="59">
                  <c:v>9.9345985168497201E-5</c:v>
                </c:pt>
                <c:pt idx="60">
                  <c:v>1.2346707920200719E-4</c:v>
                </c:pt>
                <c:pt idx="61">
                  <c:v>1.2520657879040861E-4</c:v>
                </c:pt>
                <c:pt idx="62">
                  <c:v>1.5544064070970975E-4</c:v>
                </c:pt>
                <c:pt idx="63">
                  <c:v>1.7933874342969784E-4</c:v>
                </c:pt>
                <c:pt idx="64">
                  <c:v>2.0510481384143707E-4</c:v>
                </c:pt>
                <c:pt idx="65">
                  <c:v>2.2675296320630607E-4</c:v>
                </c:pt>
                <c:pt idx="66">
                  <c:v>2.5231562039958042E-4</c:v>
                </c:pt>
                <c:pt idx="67">
                  <c:v>2.7525452262773634E-4</c:v>
                </c:pt>
                <c:pt idx="68">
                  <c:v>2.9644696845794368E-4</c:v>
                </c:pt>
                <c:pt idx="69">
                  <c:v>3.3316533508541532E-4</c:v>
                </c:pt>
                <c:pt idx="70">
                  <c:v>3.6946592940292731E-4</c:v>
                </c:pt>
                <c:pt idx="71">
                  <c:v>4.0635773273273352E-4</c:v>
                </c:pt>
                <c:pt idx="72">
                  <c:v>4.5796312746386279E-4</c:v>
                </c:pt>
                <c:pt idx="73">
                  <c:v>5.2222581507449756E-4</c:v>
                </c:pt>
                <c:pt idx="74">
                  <c:v>6.1312844456122041E-4</c:v>
                </c:pt>
                <c:pt idx="75">
                  <c:v>7.0340080157687071E-4</c:v>
                </c:pt>
                <c:pt idx="76">
                  <c:v>1.0125943088552937E-3</c:v>
                </c:pt>
                <c:pt idx="77">
                  <c:v>9.21774516765283E-4</c:v>
                </c:pt>
                <c:pt idx="78">
                  <c:v>4.5599999999999997E-5</c:v>
                </c:pt>
                <c:pt idx="79">
                  <c:v>5.8200000000000005E-5</c:v>
                </c:pt>
                <c:pt idx="80">
                  <c:v>7.7100000000000004E-5</c:v>
                </c:pt>
                <c:pt idx="81">
                  <c:v>8.4900000000000004E-5</c:v>
                </c:pt>
                <c:pt idx="82">
                  <c:v>9.6600000000000003E-5</c:v>
                </c:pt>
                <c:pt idx="83">
                  <c:v>1.1200000000000001E-4</c:v>
                </c:pt>
                <c:pt idx="84">
                  <c:v>1.2900000000000002E-4</c:v>
                </c:pt>
                <c:pt idx="85">
                  <c:v>1.44E-4</c:v>
                </c:pt>
                <c:pt idx="86">
                  <c:v>1.65E-4</c:v>
                </c:pt>
                <c:pt idx="87">
                  <c:v>1.9100000000000001E-4</c:v>
                </c:pt>
                <c:pt idx="88">
                  <c:v>2.0800000000000001E-4</c:v>
                </c:pt>
                <c:pt idx="89">
                  <c:v>2.3900000000000004E-4</c:v>
                </c:pt>
                <c:pt idx="90">
                  <c:v>2.6800000000000001E-4</c:v>
                </c:pt>
                <c:pt idx="91">
                  <c:v>2.9700000000000001E-4</c:v>
                </c:pt>
                <c:pt idx="92">
                  <c:v>3.3599999999999998E-4</c:v>
                </c:pt>
                <c:pt idx="93">
                  <c:v>3.8400000000000001E-4</c:v>
                </c:pt>
                <c:pt idx="94">
                  <c:v>4.4800000000000005E-4</c:v>
                </c:pt>
                <c:pt idx="95">
                  <c:v>5.2400000000000005E-4</c:v>
                </c:pt>
                <c:pt idx="96">
                  <c:v>1.2099999999999999E-5</c:v>
                </c:pt>
                <c:pt idx="97">
                  <c:v>1.4E-5</c:v>
                </c:pt>
                <c:pt idx="98">
                  <c:v>1.7099999999999999E-5</c:v>
                </c:pt>
                <c:pt idx="99">
                  <c:v>1.9700000000000001E-5</c:v>
                </c:pt>
                <c:pt idx="100">
                  <c:v>2.37E-5</c:v>
                </c:pt>
                <c:pt idx="101">
                  <c:v>2.72E-5</c:v>
                </c:pt>
                <c:pt idx="102">
                  <c:v>2.7699999999999999E-5</c:v>
                </c:pt>
                <c:pt idx="103">
                  <c:v>3.6100000000000003E-5</c:v>
                </c:pt>
                <c:pt idx="104">
                  <c:v>4.6499999999999999E-5</c:v>
                </c:pt>
                <c:pt idx="105">
                  <c:v>5.3300000000000001E-5</c:v>
                </c:pt>
                <c:pt idx="106">
                  <c:v>6.3499999999999999E-5</c:v>
                </c:pt>
                <c:pt idx="107">
                  <c:v>5.2999999999999998E-4</c:v>
                </c:pt>
                <c:pt idx="108">
                  <c:v>5.9999999999999995E-4</c:v>
                </c:pt>
                <c:pt idx="109">
                  <c:v>6.7299999999999999E-4</c:v>
                </c:pt>
                <c:pt idx="110">
                  <c:v>7.3499999999999998E-4</c:v>
                </c:pt>
                <c:pt idx="111">
                  <c:v>7.8200000000000003E-4</c:v>
                </c:pt>
                <c:pt idx="112">
                  <c:v>9.4499999999999998E-4</c:v>
                </c:pt>
                <c:pt idx="113">
                  <c:v>1.0499999999999999E-3</c:v>
                </c:pt>
                <c:pt idx="114">
                  <c:v>1.1900000000000001E-3</c:v>
                </c:pt>
                <c:pt idx="115">
                  <c:v>7.1899999999999998E-6</c:v>
                </c:pt>
                <c:pt idx="116">
                  <c:v>1.4800000000000001E-5</c:v>
                </c:pt>
                <c:pt idx="117">
                  <c:v>1.3200000000000002E-5</c:v>
                </c:pt>
                <c:pt idx="118">
                  <c:v>2.5700000000000001E-5</c:v>
                </c:pt>
                <c:pt idx="119">
                  <c:v>2.7900000000000004E-5</c:v>
                </c:pt>
                <c:pt idx="120">
                  <c:v>3.9500000000000005E-5</c:v>
                </c:pt>
                <c:pt idx="121">
                  <c:v>3.6600000000000002E-5</c:v>
                </c:pt>
                <c:pt idx="122">
                  <c:v>2.8300000000000003E-5</c:v>
                </c:pt>
                <c:pt idx="123">
                  <c:v>5.27E-5</c:v>
                </c:pt>
                <c:pt idx="124">
                  <c:v>7.7600000000000002E-5</c:v>
                </c:pt>
                <c:pt idx="125">
                  <c:v>7.9900000000000004E-5</c:v>
                </c:pt>
                <c:pt idx="126">
                  <c:v>1.3000000000000002E-4</c:v>
                </c:pt>
                <c:pt idx="127">
                  <c:v>1.3899999999999999E-4</c:v>
                </c:pt>
                <c:pt idx="128">
                  <c:v>1.22E-4</c:v>
                </c:pt>
                <c:pt idx="129">
                  <c:v>1.3799999999999999E-4</c:v>
                </c:pt>
                <c:pt idx="130">
                  <c:v>1.2300000000000001E-4</c:v>
                </c:pt>
                <c:pt idx="131">
                  <c:v>1.34E-4</c:v>
                </c:pt>
                <c:pt idx="132">
                  <c:v>2.1800000000000001E-4</c:v>
                </c:pt>
                <c:pt idx="133">
                  <c:v>2.3800000000000001E-4</c:v>
                </c:pt>
                <c:pt idx="134">
                  <c:v>2.8299999999999999E-4</c:v>
                </c:pt>
                <c:pt idx="135">
                  <c:v>2.5300000000000002E-4</c:v>
                </c:pt>
                <c:pt idx="136">
                  <c:v>2.5599999999999999E-4</c:v>
                </c:pt>
                <c:pt idx="137">
                  <c:v>2.99E-4</c:v>
                </c:pt>
                <c:pt idx="138">
                  <c:v>3.0600000000000001E-4</c:v>
                </c:pt>
                <c:pt idx="139">
                  <c:v>3.4099999999999999E-4</c:v>
                </c:pt>
                <c:pt idx="140">
                  <c:v>3.6299999999999999E-4</c:v>
                </c:pt>
                <c:pt idx="141">
                  <c:v>3.9500000000000001E-4</c:v>
                </c:pt>
                <c:pt idx="142">
                  <c:v>4.4200000000000001E-4</c:v>
                </c:pt>
                <c:pt idx="143">
                  <c:v>5.2400000000000005E-4</c:v>
                </c:pt>
                <c:pt idx="144">
                  <c:v>5.6999999999999998E-4</c:v>
                </c:pt>
                <c:pt idx="145">
                  <c:v>6.4700000000000001E-4</c:v>
                </c:pt>
                <c:pt idx="146">
                  <c:v>7.8200000000000003E-4</c:v>
                </c:pt>
                <c:pt idx="147">
                  <c:v>7.27E-4</c:v>
                </c:pt>
                <c:pt idx="148">
                  <c:v>1.41E-3</c:v>
                </c:pt>
                <c:pt idx="149">
                  <c:v>1.17E-3</c:v>
                </c:pt>
                <c:pt idx="150">
                  <c:v>1.3600000000000001E-3</c:v>
                </c:pt>
                <c:pt idx="151">
                  <c:v>5.8900000000000001E-4</c:v>
                </c:pt>
                <c:pt idx="152">
                  <c:v>6.6100000000000002E-4</c:v>
                </c:pt>
                <c:pt idx="153">
                  <c:v>5.8200000000000005E-4</c:v>
                </c:pt>
                <c:pt idx="154">
                  <c:v>7.2300000000000012E-4</c:v>
                </c:pt>
                <c:pt idx="155">
                  <c:v>7.7200000000000001E-4</c:v>
                </c:pt>
                <c:pt idx="156">
                  <c:v>8.3800000000000009E-4</c:v>
                </c:pt>
                <c:pt idx="157">
                  <c:v>9.2699999999999998E-4</c:v>
                </c:pt>
                <c:pt idx="158">
                  <c:v>9.6500000000000004E-4</c:v>
                </c:pt>
                <c:pt idx="159">
                  <c:v>1.1299999999999999E-3</c:v>
                </c:pt>
                <c:pt idx="160">
                  <c:v>1.15E-3</c:v>
                </c:pt>
                <c:pt idx="161">
                  <c:v>1.14E-3</c:v>
                </c:pt>
                <c:pt idx="162">
                  <c:v>1.32E-3</c:v>
                </c:pt>
                <c:pt idx="163">
                  <c:v>1.2199999999999999E-3</c:v>
                </c:pt>
                <c:pt idx="164">
                  <c:v>1.41E-3</c:v>
                </c:pt>
                <c:pt idx="165">
                  <c:v>1.8500000000000001E-3</c:v>
                </c:pt>
                <c:pt idx="166">
                  <c:v>1.4300000000000001E-3</c:v>
                </c:pt>
                <c:pt idx="167">
                  <c:v>5.3667067294529974E-5</c:v>
                </c:pt>
                <c:pt idx="168">
                  <c:v>3.8744418167880416E-5</c:v>
                </c:pt>
                <c:pt idx="169">
                  <c:v>5.1269316851348557E-5</c:v>
                </c:pt>
                <c:pt idx="170">
                  <c:v>5.1780361678774938E-5</c:v>
                </c:pt>
                <c:pt idx="171">
                  <c:v>9.1448724050217591E-5</c:v>
                </c:pt>
                <c:pt idx="172">
                  <c:v>8.6699606760951478E-5</c:v>
                </c:pt>
                <c:pt idx="173">
                  <c:v>1.000884524722121E-4</c:v>
                </c:pt>
                <c:pt idx="174">
                  <c:v>1.1044066084519185E-4</c:v>
                </c:pt>
                <c:pt idx="175">
                  <c:v>1.3169297218543053E-4</c:v>
                </c:pt>
                <c:pt idx="176">
                  <c:v>1.3094405997081005E-4</c:v>
                </c:pt>
                <c:pt idx="177">
                  <c:v>1.5475770738591834E-4</c:v>
                </c:pt>
                <c:pt idx="178">
                  <c:v>1.7037603311486791E-4</c:v>
                </c:pt>
                <c:pt idx="179">
                  <c:v>1.8043303756228428E-4</c:v>
                </c:pt>
                <c:pt idx="180">
                  <c:v>1.9975131276351091E-4</c:v>
                </c:pt>
                <c:pt idx="181">
                  <c:v>2.4916113875352578E-4</c:v>
                </c:pt>
                <c:pt idx="182">
                  <c:v>2.0899018685831622E-4</c:v>
                </c:pt>
                <c:pt idx="183">
                  <c:v>2.3562192212912749E-4</c:v>
                </c:pt>
                <c:pt idx="184">
                  <c:v>2.5980778763242193E-4</c:v>
                </c:pt>
                <c:pt idx="185">
                  <c:v>2.8580015060240962E-4</c:v>
                </c:pt>
                <c:pt idx="186">
                  <c:v>3.1481706190329494E-4</c:v>
                </c:pt>
                <c:pt idx="187">
                  <c:v>3.5389786694825726E-4</c:v>
                </c:pt>
                <c:pt idx="188">
                  <c:v>3.8261946201232109E-4</c:v>
                </c:pt>
                <c:pt idx="189">
                  <c:v>4.296346858316234E-4</c:v>
                </c:pt>
                <c:pt idx="190">
                  <c:v>4.8906010677618049E-4</c:v>
                </c:pt>
                <c:pt idx="191">
                  <c:v>5.3963828817734098E-4</c:v>
                </c:pt>
                <c:pt idx="192">
                  <c:v>6.1253977818853829E-4</c:v>
                </c:pt>
                <c:pt idx="193">
                  <c:v>8.0388923701298488E-4</c:v>
                </c:pt>
                <c:pt idx="194">
                  <c:v>7.6258783073131025E-4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1AAF-447B-B615-D986F694275F}"/>
            </c:ext>
          </c:extLst>
        </c:ser>
        <c:ser>
          <c:idx val="3"/>
          <c:order val="1"/>
          <c:tx>
            <c:v>Корр. среда: 0,1Гц, ест.корр.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[2]КМ!$E$3:$E$128</c:f>
              <c:numCache>
                <c:formatCode>General</c:formatCode>
                <c:ptCount val="126"/>
                <c:pt idx="0">
                  <c:v>912.81762826168233</c:v>
                </c:pt>
                <c:pt idx="1">
                  <c:v>956.3766851541485</c:v>
                </c:pt>
                <c:pt idx="2">
                  <c:v>1003.4639760552232</c:v>
                </c:pt>
                <c:pt idx="3">
                  <c:v>1049.9492059159561</c:v>
                </c:pt>
                <c:pt idx="4">
                  <c:v>1094.538120753431</c:v>
                </c:pt>
                <c:pt idx="5">
                  <c:v>1146.002051387544</c:v>
                </c:pt>
                <c:pt idx="6">
                  <c:v>1200.8857711869155</c:v>
                </c:pt>
                <c:pt idx="7">
                  <c:v>1255.1282669839807</c:v>
                </c:pt>
                <c:pt idx="8">
                  <c:v>1322.8892489829038</c:v>
                </c:pt>
                <c:pt idx="9">
                  <c:v>1400.949556763522</c:v>
                </c:pt>
                <c:pt idx="10">
                  <c:v>1483.3115261774039</c:v>
                </c:pt>
                <c:pt idx="11">
                  <c:v>1562.8800943116137</c:v>
                </c:pt>
                <c:pt idx="12">
                  <c:v>1649.7141487666636</c:v>
                </c:pt>
                <c:pt idx="13">
                  <c:v>852.81493248986635</c:v>
                </c:pt>
                <c:pt idx="14">
                  <c:v>888.39019999194159</c:v>
                </c:pt>
                <c:pt idx="15">
                  <c:v>927.74362339740253</c:v>
                </c:pt>
                <c:pt idx="16">
                  <c:v>971.20401131931874</c:v>
                </c:pt>
                <c:pt idx="17">
                  <c:v>1015.4304925037716</c:v>
                </c:pt>
                <c:pt idx="18">
                  <c:v>1063.0472252569048</c:v>
                </c:pt>
                <c:pt idx="19">
                  <c:v>1113.9426878095805</c:v>
                </c:pt>
                <c:pt idx="20">
                  <c:v>579.95263733374054</c:v>
                </c:pt>
                <c:pt idx="21">
                  <c:v>616.86191854874392</c:v>
                </c:pt>
                <c:pt idx="22">
                  <c:v>646.73468175499522</c:v>
                </c:pt>
                <c:pt idx="23">
                  <c:v>669.31283405722502</c:v>
                </c:pt>
                <c:pt idx="24">
                  <c:v>696.23019236363245</c:v>
                </c:pt>
                <c:pt idx="25">
                  <c:v>724.33133501538498</c:v>
                </c:pt>
                <c:pt idx="26">
                  <c:v>756.53671724853757</c:v>
                </c:pt>
                <c:pt idx="27">
                  <c:v>791.56176805584175</c:v>
                </c:pt>
                <c:pt idx="28">
                  <c:v>828.21554129337392</c:v>
                </c:pt>
                <c:pt idx="29">
                  <c:v>868.79754737308133</c:v>
                </c:pt>
                <c:pt idx="30">
                  <c:v>911.09812952703794</c:v>
                </c:pt>
                <c:pt idx="31">
                  <c:v>956.22282512427194</c:v>
                </c:pt>
                <c:pt idx="32">
                  <c:v>1005.6050335429336</c:v>
                </c:pt>
                <c:pt idx="33">
                  <c:v>797</c:v>
                </c:pt>
                <c:pt idx="34">
                  <c:v>826</c:v>
                </c:pt>
                <c:pt idx="35">
                  <c:v>884</c:v>
                </c:pt>
                <c:pt idx="36">
                  <c:v>949</c:v>
                </c:pt>
                <c:pt idx="37">
                  <c:v>988</c:v>
                </c:pt>
                <c:pt idx="38">
                  <c:v>1027</c:v>
                </c:pt>
                <c:pt idx="39">
                  <c:v>1067</c:v>
                </c:pt>
                <c:pt idx="40">
                  <c:v>1111</c:v>
                </c:pt>
                <c:pt idx="41">
                  <c:v>1160</c:v>
                </c:pt>
                <c:pt idx="42">
                  <c:v>1213</c:v>
                </c:pt>
                <c:pt idx="43">
                  <c:v>1262</c:v>
                </c:pt>
                <c:pt idx="44">
                  <c:v>1318</c:v>
                </c:pt>
                <c:pt idx="45">
                  <c:v>1391</c:v>
                </c:pt>
                <c:pt idx="46">
                  <c:v>1461</c:v>
                </c:pt>
                <c:pt idx="47">
                  <c:v>1527</c:v>
                </c:pt>
                <c:pt idx="48">
                  <c:v>1758</c:v>
                </c:pt>
                <c:pt idx="49">
                  <c:v>1824</c:v>
                </c:pt>
                <c:pt idx="50">
                  <c:v>614</c:v>
                </c:pt>
                <c:pt idx="51">
                  <c:v>641</c:v>
                </c:pt>
                <c:pt idx="52">
                  <c:v>668</c:v>
                </c:pt>
                <c:pt idx="53">
                  <c:v>697</c:v>
                </c:pt>
                <c:pt idx="54">
                  <c:v>734</c:v>
                </c:pt>
                <c:pt idx="55">
                  <c:v>773</c:v>
                </c:pt>
                <c:pt idx="56">
                  <c:v>810</c:v>
                </c:pt>
                <c:pt idx="57">
                  <c:v>853</c:v>
                </c:pt>
                <c:pt idx="58">
                  <c:v>903</c:v>
                </c:pt>
                <c:pt idx="59">
                  <c:v>957</c:v>
                </c:pt>
                <c:pt idx="60">
                  <c:v>1018</c:v>
                </c:pt>
                <c:pt idx="61">
                  <c:v>1080</c:v>
                </c:pt>
                <c:pt idx="62">
                  <c:v>1145</c:v>
                </c:pt>
                <c:pt idx="63">
                  <c:v>1221</c:v>
                </c:pt>
                <c:pt idx="64">
                  <c:v>1299</c:v>
                </c:pt>
                <c:pt idx="65">
                  <c:v>1144</c:v>
                </c:pt>
                <c:pt idx="66">
                  <c:v>1186</c:v>
                </c:pt>
                <c:pt idx="67">
                  <c:v>1228</c:v>
                </c:pt>
                <c:pt idx="68">
                  <c:v>1271</c:v>
                </c:pt>
                <c:pt idx="69">
                  <c:v>1316</c:v>
                </c:pt>
                <c:pt idx="70">
                  <c:v>1363</c:v>
                </c:pt>
                <c:pt idx="71">
                  <c:v>1412</c:v>
                </c:pt>
                <c:pt idx="72">
                  <c:v>1467</c:v>
                </c:pt>
                <c:pt idx="73">
                  <c:v>1525</c:v>
                </c:pt>
                <c:pt idx="74">
                  <c:v>1583</c:v>
                </c:pt>
                <c:pt idx="75">
                  <c:v>1647</c:v>
                </c:pt>
                <c:pt idx="76">
                  <c:v>1715</c:v>
                </c:pt>
                <c:pt idx="77">
                  <c:v>1786</c:v>
                </c:pt>
                <c:pt idx="78">
                  <c:v>1867</c:v>
                </c:pt>
                <c:pt idx="79">
                  <c:v>1953</c:v>
                </c:pt>
                <c:pt idx="80">
                  <c:v>2044</c:v>
                </c:pt>
                <c:pt idx="81">
                  <c:v>2150</c:v>
                </c:pt>
                <c:pt idx="82">
                  <c:v>2263</c:v>
                </c:pt>
                <c:pt idx="83">
                  <c:v>2386</c:v>
                </c:pt>
                <c:pt idx="84">
                  <c:v>2513</c:v>
                </c:pt>
                <c:pt idx="85">
                  <c:v>2645</c:v>
                </c:pt>
                <c:pt idx="86">
                  <c:v>636</c:v>
                </c:pt>
                <c:pt idx="87">
                  <c:v>657</c:v>
                </c:pt>
                <c:pt idx="88">
                  <c:v>679</c:v>
                </c:pt>
                <c:pt idx="89">
                  <c:v>702</c:v>
                </c:pt>
                <c:pt idx="90">
                  <c:v>726</c:v>
                </c:pt>
                <c:pt idx="91">
                  <c:v>751</c:v>
                </c:pt>
                <c:pt idx="92">
                  <c:v>778</c:v>
                </c:pt>
                <c:pt idx="93">
                  <c:v>806</c:v>
                </c:pt>
                <c:pt idx="94">
                  <c:v>836</c:v>
                </c:pt>
                <c:pt idx="95">
                  <c:v>868</c:v>
                </c:pt>
                <c:pt idx="96">
                  <c:v>902</c:v>
                </c:pt>
                <c:pt idx="97">
                  <c:v>938</c:v>
                </c:pt>
                <c:pt idx="98">
                  <c:v>975</c:v>
                </c:pt>
                <c:pt idx="99">
                  <c:v>1015</c:v>
                </c:pt>
                <c:pt idx="100">
                  <c:v>1059</c:v>
                </c:pt>
                <c:pt idx="101">
                  <c:v>1106</c:v>
                </c:pt>
                <c:pt idx="102">
                  <c:v>1155</c:v>
                </c:pt>
                <c:pt idx="103">
                  <c:v>1208</c:v>
                </c:pt>
                <c:pt idx="104">
                  <c:v>1265</c:v>
                </c:pt>
                <c:pt idx="105">
                  <c:v>1328</c:v>
                </c:pt>
                <c:pt idx="106">
                  <c:v>1396</c:v>
                </c:pt>
                <c:pt idx="107">
                  <c:v>712.61502700646383</c:v>
                </c:pt>
                <c:pt idx="108">
                  <c:v>736.18407368462454</c:v>
                </c:pt>
                <c:pt idx="109">
                  <c:v>778.67774182946221</c:v>
                </c:pt>
                <c:pt idx="110">
                  <c:v>805.09826726900019</c:v>
                </c:pt>
                <c:pt idx="111">
                  <c:v>832.90989018446271</c:v>
                </c:pt>
                <c:pt idx="112">
                  <c:v>895.01137414009577</c:v>
                </c:pt>
                <c:pt idx="113">
                  <c:v>927.31001999204852</c:v>
                </c:pt>
                <c:pt idx="114">
                  <c:v>936.46359825954448</c:v>
                </c:pt>
                <c:pt idx="115">
                  <c:v>971.05707536883801</c:v>
                </c:pt>
                <c:pt idx="116">
                  <c:v>1007.5958072566652</c:v>
                </c:pt>
                <c:pt idx="117">
                  <c:v>1046.0762694552466</c:v>
                </c:pt>
                <c:pt idx="118">
                  <c:v>1086.766314111258</c:v>
                </c:pt>
                <c:pt idx="119">
                  <c:v>1130.2195077009708</c:v>
                </c:pt>
                <c:pt idx="120">
                  <c:v>1306.8952880066515</c:v>
                </c:pt>
                <c:pt idx="121">
                  <c:v>1360.3173358341955</c:v>
                </c:pt>
                <c:pt idx="122">
                  <c:v>1417.1427603097411</c:v>
                </c:pt>
                <c:pt idx="123">
                  <c:v>1477.8657659317571</c:v>
                </c:pt>
                <c:pt idx="124">
                  <c:v>1542.1559725525883</c:v>
                </c:pt>
                <c:pt idx="125">
                  <c:v>1611.4587037958627</c:v>
                </c:pt>
              </c:numCache>
            </c:numRef>
          </c:xVal>
          <c:yVal>
            <c:numRef>
              <c:f>[2]КМ!$F$3:$F$128</c:f>
              <c:numCache>
                <c:formatCode>General</c:formatCode>
                <c:ptCount val="126"/>
                <c:pt idx="0">
                  <c:v>4.5201926639496068E-4</c:v>
                </c:pt>
                <c:pt idx="1">
                  <c:v>3.6052631578947395E-4</c:v>
                </c:pt>
                <c:pt idx="2">
                  <c:v>4.166666666666655E-4</c:v>
                </c:pt>
                <c:pt idx="3">
                  <c:v>4.680000000000007E-4</c:v>
                </c:pt>
                <c:pt idx="4">
                  <c:v>6.3124999999999878E-4</c:v>
                </c:pt>
                <c:pt idx="5">
                  <c:v>7.9411764705882438E-4</c:v>
                </c:pt>
                <c:pt idx="6">
                  <c:v>5.263157894736842E-4</c:v>
                </c:pt>
                <c:pt idx="7">
                  <c:v>7.8000000000000118E-4</c:v>
                </c:pt>
                <c:pt idx="8">
                  <c:v>8.4375000000000086E-4</c:v>
                </c:pt>
                <c:pt idx="9">
                  <c:v>9.4285714285714307E-4</c:v>
                </c:pt>
                <c:pt idx="10">
                  <c:v>9.6923076923076769E-4</c:v>
                </c:pt>
                <c:pt idx="11">
                  <c:v>1.1444444444444458E-3</c:v>
                </c:pt>
                <c:pt idx="12">
                  <c:v>1.4111111111111067E-3</c:v>
                </c:pt>
                <c:pt idx="13">
                  <c:v>1.4001866915588801E-4</c:v>
                </c:pt>
                <c:pt idx="14">
                  <c:v>1.68333333333333E-4</c:v>
                </c:pt>
                <c:pt idx="15">
                  <c:v>1.8833333333333376E-4</c:v>
                </c:pt>
                <c:pt idx="16">
                  <c:v>2.3999999999999963E-4</c:v>
                </c:pt>
                <c:pt idx="17">
                  <c:v>2.914285714285703E-4</c:v>
                </c:pt>
                <c:pt idx="18">
                  <c:v>3.8928571428571549E-4</c:v>
                </c:pt>
                <c:pt idx="19">
                  <c:v>4.3913043478260784E-4</c:v>
                </c:pt>
                <c:pt idx="20">
                  <c:v>4.9119091737992238E-5</c:v>
                </c:pt>
                <c:pt idx="21">
                  <c:v>6.7557251908396924E-5</c:v>
                </c:pt>
                <c:pt idx="22">
                  <c:v>7.500000000000021E-5</c:v>
                </c:pt>
                <c:pt idx="23">
                  <c:v>1.1195652173913056E-4</c:v>
                </c:pt>
                <c:pt idx="24">
                  <c:v>1.0714285714285685E-4</c:v>
                </c:pt>
                <c:pt idx="25">
                  <c:v>1.6666666666666666E-4</c:v>
                </c:pt>
                <c:pt idx="26">
                  <c:v>1.2736842105263166E-4</c:v>
                </c:pt>
                <c:pt idx="27">
                  <c:v>2.8108108108108084E-4</c:v>
                </c:pt>
                <c:pt idx="28">
                  <c:v>1.487179487179492E-4</c:v>
                </c:pt>
                <c:pt idx="29">
                  <c:v>2.1346153846153835E-4</c:v>
                </c:pt>
                <c:pt idx="30">
                  <c:v>3.4062499999999886E-4</c:v>
                </c:pt>
                <c:pt idx="31">
                  <c:v>3.0277777777777871E-4</c:v>
                </c:pt>
                <c:pt idx="32">
                  <c:v>4.4799999999999896E-4</c:v>
                </c:pt>
                <c:pt idx="33">
                  <c:v>2.0790236134453764E-4</c:v>
                </c:pt>
                <c:pt idx="34">
                  <c:v>2.1456156358885025E-4</c:v>
                </c:pt>
                <c:pt idx="35">
                  <c:v>3.8715855478502122E-4</c:v>
                </c:pt>
                <c:pt idx="36">
                  <c:v>4.2224959346186036E-4</c:v>
                </c:pt>
                <c:pt idx="37">
                  <c:v>3.60929375417502E-4</c:v>
                </c:pt>
                <c:pt idx="38">
                  <c:v>6.2747340338983003E-4</c:v>
                </c:pt>
                <c:pt idx="39">
                  <c:v>3.6030466300366264E-4</c:v>
                </c:pt>
                <c:pt idx="40">
                  <c:v>4.6397378919860524E-4</c:v>
                </c:pt>
                <c:pt idx="41">
                  <c:v>7.1609009964412927E-4</c:v>
                </c:pt>
                <c:pt idx="42">
                  <c:v>4.7877043308791633E-4</c:v>
                </c:pt>
                <c:pt idx="43">
                  <c:v>5.2949259601707099E-4</c:v>
                </c:pt>
                <c:pt idx="44">
                  <c:v>8.1090096078431304E-4</c:v>
                </c:pt>
                <c:pt idx="45">
                  <c:v>7.7404105084745705E-4</c:v>
                </c:pt>
                <c:pt idx="46">
                  <c:v>8.5837248876909739E-4</c:v>
                </c:pt>
                <c:pt idx="47">
                  <c:v>9.0672854209445579E-4</c:v>
                </c:pt>
                <c:pt idx="48">
                  <c:v>7.7517277611940222E-4</c:v>
                </c:pt>
                <c:pt idx="49">
                  <c:v>9.339003835616386E-4</c:v>
                </c:pt>
                <c:pt idx="50">
                  <c:v>7.400000000000001E-5</c:v>
                </c:pt>
                <c:pt idx="51">
                  <c:v>8.1100000000000006E-5</c:v>
                </c:pt>
                <c:pt idx="52">
                  <c:v>1.0200000000000001E-4</c:v>
                </c:pt>
                <c:pt idx="53">
                  <c:v>1.8600000000000002E-4</c:v>
                </c:pt>
                <c:pt idx="54">
                  <c:v>1.7900000000000001E-4</c:v>
                </c:pt>
                <c:pt idx="55">
                  <c:v>1.0900000000000001E-4</c:v>
                </c:pt>
                <c:pt idx="56">
                  <c:v>2.0899999999999998E-4</c:v>
                </c:pt>
                <c:pt idx="57">
                  <c:v>2.5000000000000001E-4</c:v>
                </c:pt>
                <c:pt idx="58">
                  <c:v>3.7100000000000002E-4</c:v>
                </c:pt>
                <c:pt idx="59">
                  <c:v>2.8299999999999999E-4</c:v>
                </c:pt>
                <c:pt idx="60">
                  <c:v>3.1500000000000001E-4</c:v>
                </c:pt>
                <c:pt idx="61">
                  <c:v>4.0000000000000002E-4</c:v>
                </c:pt>
                <c:pt idx="62">
                  <c:v>4.9000000000000009E-4</c:v>
                </c:pt>
                <c:pt idx="63">
                  <c:v>6.7800000000000011E-4</c:v>
                </c:pt>
                <c:pt idx="64">
                  <c:v>6.87E-4</c:v>
                </c:pt>
                <c:pt idx="65">
                  <c:v>6.9900000000000008E-4</c:v>
                </c:pt>
                <c:pt idx="66">
                  <c:v>7.6500000000000005E-4</c:v>
                </c:pt>
                <c:pt idx="67">
                  <c:v>7.7000000000000007E-4</c:v>
                </c:pt>
                <c:pt idx="68">
                  <c:v>8.4800000000000012E-4</c:v>
                </c:pt>
                <c:pt idx="69">
                  <c:v>9.0899999999999998E-4</c:v>
                </c:pt>
                <c:pt idx="70">
                  <c:v>1.0200000000000001E-3</c:v>
                </c:pt>
                <c:pt idx="71">
                  <c:v>1.0200000000000001E-3</c:v>
                </c:pt>
                <c:pt idx="72">
                  <c:v>1.1000000000000001E-3</c:v>
                </c:pt>
                <c:pt idx="73">
                  <c:v>1.1299999999999999E-3</c:v>
                </c:pt>
                <c:pt idx="74">
                  <c:v>1.2800000000000001E-3</c:v>
                </c:pt>
                <c:pt idx="75">
                  <c:v>1.33E-3</c:v>
                </c:pt>
                <c:pt idx="76">
                  <c:v>1.4599999999999999E-3</c:v>
                </c:pt>
                <c:pt idx="77">
                  <c:v>1.5E-3</c:v>
                </c:pt>
                <c:pt idx="78">
                  <c:v>1.6299999999999999E-3</c:v>
                </c:pt>
                <c:pt idx="79">
                  <c:v>1.72E-3</c:v>
                </c:pt>
                <c:pt idx="80">
                  <c:v>1.8699999999999999E-3</c:v>
                </c:pt>
                <c:pt idx="81">
                  <c:v>1.98E-3</c:v>
                </c:pt>
                <c:pt idx="82">
                  <c:v>2.2200000000000002E-3</c:v>
                </c:pt>
                <c:pt idx="83">
                  <c:v>2.3900000000000002E-3</c:v>
                </c:pt>
                <c:pt idx="84">
                  <c:v>2.5600000000000002E-3</c:v>
                </c:pt>
                <c:pt idx="85">
                  <c:v>2.7699999999999999E-3</c:v>
                </c:pt>
                <c:pt idx="86">
                  <c:v>1.0399999999999999E-4</c:v>
                </c:pt>
                <c:pt idx="87">
                  <c:v>1.26E-4</c:v>
                </c:pt>
                <c:pt idx="88">
                  <c:v>1.5100000000000001E-4</c:v>
                </c:pt>
                <c:pt idx="89">
                  <c:v>1.18E-4</c:v>
                </c:pt>
                <c:pt idx="90">
                  <c:v>1.8699999999999999E-4</c:v>
                </c:pt>
                <c:pt idx="91">
                  <c:v>1.75E-4</c:v>
                </c:pt>
                <c:pt idx="92">
                  <c:v>2.13E-4</c:v>
                </c:pt>
                <c:pt idx="93">
                  <c:v>2.1100000000000001E-4</c:v>
                </c:pt>
                <c:pt idx="94">
                  <c:v>2.5099999999999998E-4</c:v>
                </c:pt>
                <c:pt idx="95">
                  <c:v>2.92E-4</c:v>
                </c:pt>
                <c:pt idx="96">
                  <c:v>3.2000000000000003E-4</c:v>
                </c:pt>
                <c:pt idx="97">
                  <c:v>2.34E-4</c:v>
                </c:pt>
                <c:pt idx="98">
                  <c:v>3.4099999999999999E-4</c:v>
                </c:pt>
                <c:pt idx="99">
                  <c:v>4.3899999999999999E-4</c:v>
                </c:pt>
                <c:pt idx="100">
                  <c:v>6.2299999999999996E-4</c:v>
                </c:pt>
                <c:pt idx="101">
                  <c:v>6.0599999999999998E-4</c:v>
                </c:pt>
                <c:pt idx="102">
                  <c:v>5.9500000000000004E-4</c:v>
                </c:pt>
                <c:pt idx="103">
                  <c:v>6.2699999999999995E-4</c:v>
                </c:pt>
                <c:pt idx="104">
                  <c:v>6.4800000000000003E-4</c:v>
                </c:pt>
                <c:pt idx="105">
                  <c:v>7.27E-4</c:v>
                </c:pt>
                <c:pt idx="106">
                  <c:v>8.2600000000000002E-4</c:v>
                </c:pt>
                <c:pt idx="107">
                  <c:v>1.1217533166742389E-4</c:v>
                </c:pt>
                <c:pt idx="108">
                  <c:v>1.7361817946505613E-4</c:v>
                </c:pt>
                <c:pt idx="109">
                  <c:v>1.8861473985134366E-4</c:v>
                </c:pt>
                <c:pt idx="110">
                  <c:v>1.6678367718244035E-4</c:v>
                </c:pt>
                <c:pt idx="111">
                  <c:v>2.0194740262361298E-4</c:v>
                </c:pt>
                <c:pt idx="112">
                  <c:v>4.5487217884702556E-4</c:v>
                </c:pt>
                <c:pt idx="113">
                  <c:v>3.3310489148580995E-4</c:v>
                </c:pt>
                <c:pt idx="114">
                  <c:v>2.8428650014112504E-4</c:v>
                </c:pt>
                <c:pt idx="115">
                  <c:v>3.0825358863495906E-4</c:v>
                </c:pt>
                <c:pt idx="116">
                  <c:v>2.5362225263686505E-4</c:v>
                </c:pt>
                <c:pt idx="117">
                  <c:v>3.3127464774624358E-4</c:v>
                </c:pt>
                <c:pt idx="118">
                  <c:v>2.6148258808290307E-4</c:v>
                </c:pt>
                <c:pt idx="119">
                  <c:v>3.7467459107806618E-4</c:v>
                </c:pt>
                <c:pt idx="120">
                  <c:v>5.8435638905067087E-4</c:v>
                </c:pt>
                <c:pt idx="121">
                  <c:v>6.6773755646816967E-4</c:v>
                </c:pt>
                <c:pt idx="122">
                  <c:v>5.6411123172103446E-4</c:v>
                </c:pt>
                <c:pt idx="123">
                  <c:v>7.5955300542215659E-4</c:v>
                </c:pt>
                <c:pt idx="124">
                  <c:v>9.5394370406189435E-4</c:v>
                </c:pt>
                <c:pt idx="125">
                  <c:v>1.022204404517453E-3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1AAF-447B-B615-D986F694275F}"/>
            </c:ext>
          </c:extLst>
        </c:ser>
        <c:ser>
          <c:idx val="7"/>
          <c:order val="5"/>
          <c:tx>
            <c:strRef>
              <c:f>Кривые!$F$3</c:f>
              <c:strCache>
                <c:ptCount val="1"/>
                <c:pt idx="0">
                  <c:v>ВО возд.</c:v>
                </c:pt>
              </c:strCache>
            </c:strRef>
          </c:tx>
          <c:spPr>
            <a:ln w="25400">
              <a:solidFill>
                <a:schemeClr val="bg1">
                  <a:lumMod val="50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Кривые!$A$4:$A$122</c:f>
              <c:numCache>
                <c:formatCode>General</c:formatCode>
                <c:ptCount val="119"/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300</c:v>
                </c:pt>
                <c:pt idx="22">
                  <c:v>400</c:v>
                </c:pt>
                <c:pt idx="23">
                  <c:v>500</c:v>
                </c:pt>
                <c:pt idx="24">
                  <c:v>600</c:v>
                </c:pt>
                <c:pt idx="25">
                  <c:v>700</c:v>
                </c:pt>
                <c:pt idx="26">
                  <c:v>800</c:v>
                </c:pt>
                <c:pt idx="27">
                  <c:v>900</c:v>
                </c:pt>
                <c:pt idx="28">
                  <c:v>1000</c:v>
                </c:pt>
                <c:pt idx="29">
                  <c:v>1100</c:v>
                </c:pt>
                <c:pt idx="30">
                  <c:v>1200</c:v>
                </c:pt>
                <c:pt idx="31">
                  <c:v>1300</c:v>
                </c:pt>
                <c:pt idx="32">
                  <c:v>1400</c:v>
                </c:pt>
                <c:pt idx="33">
                  <c:v>1500</c:v>
                </c:pt>
                <c:pt idx="34">
                  <c:v>1600</c:v>
                </c:pt>
                <c:pt idx="35">
                  <c:v>1700</c:v>
                </c:pt>
                <c:pt idx="36">
                  <c:v>1800</c:v>
                </c:pt>
                <c:pt idx="37">
                  <c:v>1900</c:v>
                </c:pt>
                <c:pt idx="38">
                  <c:v>2000</c:v>
                </c:pt>
                <c:pt idx="39">
                  <c:v>2100</c:v>
                </c:pt>
                <c:pt idx="40">
                  <c:v>2200</c:v>
                </c:pt>
                <c:pt idx="41">
                  <c:v>2300</c:v>
                </c:pt>
                <c:pt idx="42">
                  <c:v>2400</c:v>
                </c:pt>
                <c:pt idx="43">
                  <c:v>2500</c:v>
                </c:pt>
                <c:pt idx="44">
                  <c:v>2600</c:v>
                </c:pt>
                <c:pt idx="45">
                  <c:v>2700</c:v>
                </c:pt>
                <c:pt idx="46">
                  <c:v>2800</c:v>
                </c:pt>
                <c:pt idx="47">
                  <c:v>2900</c:v>
                </c:pt>
                <c:pt idx="48">
                  <c:v>3000</c:v>
                </c:pt>
                <c:pt idx="49">
                  <c:v>3100</c:v>
                </c:pt>
                <c:pt idx="50">
                  <c:v>3200</c:v>
                </c:pt>
                <c:pt idx="51">
                  <c:v>3300</c:v>
                </c:pt>
                <c:pt idx="52">
                  <c:v>3400</c:v>
                </c:pt>
                <c:pt idx="53">
                  <c:v>3500</c:v>
                </c:pt>
                <c:pt idx="54">
                  <c:v>3600</c:v>
                </c:pt>
                <c:pt idx="55">
                  <c:v>3700</c:v>
                </c:pt>
                <c:pt idx="56">
                  <c:v>3800</c:v>
                </c:pt>
                <c:pt idx="57">
                  <c:v>3900</c:v>
                </c:pt>
                <c:pt idx="58">
                  <c:v>4000</c:v>
                </c:pt>
                <c:pt idx="59">
                  <c:v>4100</c:v>
                </c:pt>
                <c:pt idx="60">
                  <c:v>4200</c:v>
                </c:pt>
                <c:pt idx="61">
                  <c:v>4300</c:v>
                </c:pt>
                <c:pt idx="62">
                  <c:v>4400</c:v>
                </c:pt>
                <c:pt idx="63">
                  <c:v>4500</c:v>
                </c:pt>
                <c:pt idx="64">
                  <c:v>4600</c:v>
                </c:pt>
                <c:pt idx="65">
                  <c:v>4700</c:v>
                </c:pt>
                <c:pt idx="66">
                  <c:v>4800</c:v>
                </c:pt>
                <c:pt idx="67">
                  <c:v>4900</c:v>
                </c:pt>
                <c:pt idx="68">
                  <c:v>5000</c:v>
                </c:pt>
                <c:pt idx="69">
                  <c:v>5100</c:v>
                </c:pt>
                <c:pt idx="70">
                  <c:v>5200</c:v>
                </c:pt>
                <c:pt idx="71">
                  <c:v>5300</c:v>
                </c:pt>
                <c:pt idx="72">
                  <c:v>5400</c:v>
                </c:pt>
                <c:pt idx="73">
                  <c:v>5500</c:v>
                </c:pt>
                <c:pt idx="74">
                  <c:v>5600</c:v>
                </c:pt>
                <c:pt idx="75">
                  <c:v>5700</c:v>
                </c:pt>
                <c:pt idx="76">
                  <c:v>5800</c:v>
                </c:pt>
                <c:pt idx="77">
                  <c:v>5900</c:v>
                </c:pt>
                <c:pt idx="78">
                  <c:v>6000</c:v>
                </c:pt>
                <c:pt idx="79">
                  <c:v>6100</c:v>
                </c:pt>
                <c:pt idx="80">
                  <c:v>6200</c:v>
                </c:pt>
                <c:pt idx="81">
                  <c:v>6300</c:v>
                </c:pt>
                <c:pt idx="82">
                  <c:v>6400</c:v>
                </c:pt>
                <c:pt idx="83">
                  <c:v>6500</c:v>
                </c:pt>
                <c:pt idx="84">
                  <c:v>6600</c:v>
                </c:pt>
                <c:pt idx="85">
                  <c:v>6700</c:v>
                </c:pt>
                <c:pt idx="86">
                  <c:v>6800</c:v>
                </c:pt>
                <c:pt idx="87">
                  <c:v>6900</c:v>
                </c:pt>
                <c:pt idx="88">
                  <c:v>7000</c:v>
                </c:pt>
                <c:pt idx="89">
                  <c:v>7100</c:v>
                </c:pt>
                <c:pt idx="90">
                  <c:v>7200</c:v>
                </c:pt>
                <c:pt idx="91">
                  <c:v>7300</c:v>
                </c:pt>
                <c:pt idx="92">
                  <c:v>7400</c:v>
                </c:pt>
                <c:pt idx="93">
                  <c:v>7500</c:v>
                </c:pt>
                <c:pt idx="94">
                  <c:v>7600</c:v>
                </c:pt>
                <c:pt idx="95">
                  <c:v>7700</c:v>
                </c:pt>
                <c:pt idx="96">
                  <c:v>7800</c:v>
                </c:pt>
                <c:pt idx="97">
                  <c:v>7900</c:v>
                </c:pt>
                <c:pt idx="98">
                  <c:v>8000</c:v>
                </c:pt>
                <c:pt idx="99">
                  <c:v>8100</c:v>
                </c:pt>
                <c:pt idx="100">
                  <c:v>8200</c:v>
                </c:pt>
                <c:pt idx="101">
                  <c:v>8300</c:v>
                </c:pt>
                <c:pt idx="102">
                  <c:v>8400</c:v>
                </c:pt>
                <c:pt idx="103">
                  <c:v>8500</c:v>
                </c:pt>
                <c:pt idx="104">
                  <c:v>8600</c:v>
                </c:pt>
                <c:pt idx="105">
                  <c:v>8700</c:v>
                </c:pt>
                <c:pt idx="106">
                  <c:v>8800</c:v>
                </c:pt>
                <c:pt idx="107">
                  <c:v>8900</c:v>
                </c:pt>
                <c:pt idx="108">
                  <c:v>9000</c:v>
                </c:pt>
                <c:pt idx="109">
                  <c:v>9100</c:v>
                </c:pt>
                <c:pt idx="110">
                  <c:v>9200</c:v>
                </c:pt>
                <c:pt idx="111">
                  <c:v>9300</c:v>
                </c:pt>
                <c:pt idx="112">
                  <c:v>9400</c:v>
                </c:pt>
                <c:pt idx="113">
                  <c:v>9500</c:v>
                </c:pt>
                <c:pt idx="114">
                  <c:v>9600</c:v>
                </c:pt>
                <c:pt idx="115">
                  <c:v>9700</c:v>
                </c:pt>
                <c:pt idx="116">
                  <c:v>9800</c:v>
                </c:pt>
                <c:pt idx="117">
                  <c:v>9900</c:v>
                </c:pt>
                <c:pt idx="118">
                  <c:v>10000</c:v>
                </c:pt>
              </c:numCache>
            </c:numRef>
          </c:xVal>
          <c:yVal>
            <c:numRef>
              <c:f>Кривые!$F$4:$F$122</c:f>
              <c:numCache>
                <c:formatCode>0.00E+00</c:formatCode>
                <c:ptCount val="119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1.2142268701881671E-6</c:v>
                </c:pt>
                <c:pt idx="22">
                  <c:v>5.9795545110617641E-6</c:v>
                </c:pt>
                <c:pt idx="23">
                  <c:v>1.5194231015545862E-5</c:v>
                </c:pt>
                <c:pt idx="24">
                  <c:v>2.9446780522340366E-5</c:v>
                </c:pt>
                <c:pt idx="25">
                  <c:v>4.9196119676301402E-5</c:v>
                </c:pt>
                <c:pt idx="26">
                  <c:v>7.4825170519445314E-5</c:v>
                </c:pt>
                <c:pt idx="27">
                  <c:v>1.0666583350973478E-4</c:v>
                </c:pt>
                <c:pt idx="28">
                  <c:v>1.4501295732429286E-4</c:v>
                </c:pt>
                <c:pt idx="29">
                  <c:v>1.9013304829763774E-4</c:v>
                </c:pt>
                <c:pt idx="30">
                  <c:v>2.4227011159090538E-4</c:v>
                </c:pt>
                <c:pt idx="31">
                  <c:v>3.0164978159678618E-4</c:v>
                </c:pt>
                <c:pt idx="32">
                  <c:v>3.6848236265038374E-4</c:v>
                </c:pt>
                <c:pt idx="33">
                  <c:v>4.4296513972505181E-4</c:v>
                </c:pt>
                <c:pt idx="34">
                  <c:v>5.2528418008115539E-4</c:v>
                </c:pt>
                <c:pt idx="35">
                  <c:v>6.1561576817545328E-4</c:v>
                </c:pt>
                <c:pt idx="36">
                  <c:v>7.1412756908971248E-4</c:v>
                </c:pt>
                <c:pt idx="37">
                  <c:v>8.2097958633391512E-4</c:v>
                </c:pt>
                <c:pt idx="38">
                  <c:v>9.3632496081550278E-4</c:v>
                </c:pt>
                <c:pt idx="39">
                  <c:v>1.0603106450124359E-3</c:v>
                </c:pt>
                <c:pt idx="40">
                  <c:v>1.1930779776223694E-3</c:v>
                </c:pt>
                <c:pt idx="41">
                  <c:v>1.3347631777918941E-3</c:v>
                </c:pt>
                <c:pt idx="42">
                  <c:v>1.4854977735983886E-3</c:v>
                </c:pt>
                <c:pt idx="43">
                  <c:v>1.6454089762144525E-3</c:v>
                </c:pt>
                <c:pt idx="44">
                  <c:v>1.8146200087726203E-3</c:v>
                </c:pt>
                <c:pt idx="45">
                  <c:v>1.9932503971271118E-3</c:v>
                </c:pt>
                <c:pt idx="46">
                  <c:v>2.18141622831619E-3</c:v>
                </c:pt>
                <c:pt idx="47">
                  <c:v>2.3792303814496826E-3</c:v>
                </c:pt>
                <c:pt idx="48">
                  <c:v>2.586802734901516E-3</c:v>
                </c:pt>
                <c:pt idx="49">
                  <c:v>2.8042403530187414E-3</c:v>
                </c:pt>
                <c:pt idx="50">
                  <c:v>3.0316476550249919E-3</c:v>
                </c:pt>
                <c:pt idx="51">
                  <c:v>3.269126568366715E-3</c:v>
                </c:pt>
                <c:pt idx="52">
                  <c:v>3.5167766684015382E-3</c:v>
                </c:pt>
                <c:pt idx="53">
                  <c:v>3.7746953060429729E-3</c:v>
                </c:pt>
                <c:pt idx="54">
                  <c:v>4.0429777247408772E-3</c:v>
                </c:pt>
                <c:pt idx="55">
                  <c:v>4.3217171679820901E-3</c:v>
                </c:pt>
                <c:pt idx="56">
                  <c:v>4.6110049783336131E-3</c:v>
                </c:pt>
                <c:pt idx="57">
                  <c:v>4.9109306889146562E-3</c:v>
                </c:pt>
                <c:pt idx="58">
                  <c:v>5.2215821080688167E-3</c:v>
                </c:pt>
                <c:pt idx="59">
                  <c:v>5.5430453979106653E-3</c:v>
                </c:pt>
                <c:pt idx="60">
                  <c:v>5.8754051473385209E-3</c:v>
                </c:pt>
                <c:pt idx="61">
                  <c:v>6.2187444400339208E-3</c:v>
                </c:pt>
                <c:pt idx="62">
                  <c:v>6.5731449179079861E-3</c:v>
                </c:pt>
                <c:pt idx="63">
                  <c:v>6.9386868404024771E-3</c:v>
                </c:pt>
                <c:pt idx="64">
                  <c:v>7.3154491400078915E-3</c:v>
                </c:pt>
                <c:pt idx="65">
                  <c:v>7.7035094743217554E-3</c:v>
                </c:pt>
                <c:pt idx="66">
                  <c:v>8.1029442749360296E-3</c:v>
                </c:pt>
                <c:pt idx="67">
                  <c:v>8.5138287934121912E-3</c:v>
                </c:pt>
                <c:pt idx="68">
                  <c:v>8.9362371445772509E-3</c:v>
                </c:pt>
                <c:pt idx="69">
                  <c:v>9.3702423473492318E-3</c:v>
                </c:pt>
                <c:pt idx="70">
                  <c:v>9.8159163632823461E-3</c:v>
                </c:pt>
                <c:pt idx="71">
                  <c:v>1.027333013300202E-2</c:v>
                </c:pt>
                <c:pt idx="72">
                  <c:v>1.0742553610685653E-2</c:v>
                </c:pt>
                <c:pt idx="73">
                  <c:v>1.1223655796729284E-2</c:v>
                </c:pt>
                <c:pt idx="74">
                  <c:v>1.1716704768729077E-2</c:v>
                </c:pt>
                <c:pt idx="75">
                  <c:v>1.2221767710894064E-2</c:v>
                </c:pt>
                <c:pt idx="76">
                  <c:v>1.2738910941997444E-2</c:v>
                </c:pt>
                <c:pt idx="77">
                  <c:v>1.3268199941963691E-2</c:v>
                </c:pt>
                <c:pt idx="78">
                  <c:v>1.3809699377181586E-2</c:v>
                </c:pt>
                <c:pt idx="79">
                  <c:v>1.436347312462496E-2</c:v>
                </c:pt>
                <c:pt idx="80">
                  <c:v>1.4929584294856926E-2</c:v>
                </c:pt>
                <c:pt idx="81">
                  <c:v>1.5508095253987537E-2</c:v>
                </c:pt>
                <c:pt idx="82">
                  <c:v>1.609906764464852E-2</c:v>
                </c:pt>
                <c:pt idx="83">
                  <c:v>1.6702562406044664E-2</c:v>
                </c:pt>
                <c:pt idx="84">
                  <c:v>1.7318639793137192E-2</c:v>
                </c:pt>
                <c:pt idx="85">
                  <c:v>1.7947359395008348E-2</c:v>
                </c:pt>
                <c:pt idx="86">
                  <c:v>1.8588780152456328E-2</c:v>
                </c:pt>
                <c:pt idx="87">
                  <c:v>1.9242960374862159E-2</c:v>
                </c:pt>
                <c:pt idx="88">
                  <c:v>1.9909957756370743E-2</c:v>
                </c:pt>
                <c:pt idx="89">
                  <c:v>2.058982939142244E-2</c:v>
                </c:pt>
                <c:pt idx="90">
                  <c:v>2.1282631789671838E-2</c:v>
                </c:pt>
                <c:pt idx="91">
                  <c:v>2.1988420890324441E-2</c:v>
                </c:pt>
                <c:pt idx="92">
                  <c:v>2.270725207592408E-2</c:v>
                </c:pt>
                <c:pt idx="93">
                  <c:v>2.3439180185617695E-2</c:v>
                </c:pt>
                <c:pt idx="94">
                  <c:v>2.4184259527925592E-2</c:v>
                </c:pt>
                <c:pt idx="95">
                  <c:v>2.4942543893040767E-2</c:v>
                </c:pt>
                <c:pt idx="96">
                  <c:v>2.5714086564682759E-2</c:v>
                </c:pt>
                <c:pt idx="97">
                  <c:v>2.6498940331525101E-2</c:v>
                </c:pt>
                <c:pt idx="98">
                  <c:v>2.7297157498219832E-2</c:v>
                </c:pt>
                <c:pt idx="99">
                  <c:v>2.8108789896036594E-2</c:v>
                </c:pt>
                <c:pt idx="100">
                  <c:v>2.8933888893135223E-2</c:v>
                </c:pt>
                <c:pt idx="101">
                  <c:v>2.9772505404488028E-2</c:v>
                </c:pt>
                <c:pt idx="102">
                  <c:v>3.0624689901470169E-2</c:v>
                </c:pt>
                <c:pt idx="103">
                  <c:v>3.1490492421129911E-2</c:v>
                </c:pt>
                <c:pt idx="104">
                  <c:v>3.2369962575155876E-2</c:v>
                </c:pt>
                <c:pt idx="105">
                  <c:v>3.3263149558553987E-2</c:v>
                </c:pt>
                <c:pt idx="106">
                  <c:v>3.417010215804557E-2</c:v>
                </c:pt>
                <c:pt idx="107">
                  <c:v>3.5090868760201163E-2</c:v>
                </c:pt>
                <c:pt idx="108">
                  <c:v>3.6025497359318329E-2</c:v>
                </c:pt>
                <c:pt idx="109">
                  <c:v>3.6974035565057399E-2</c:v>
                </c:pt>
                <c:pt idx="110">
                  <c:v>3.7936530609843422E-2</c:v>
                </c:pt>
                <c:pt idx="111">
                  <c:v>3.8913029356043419E-2</c:v>
                </c:pt>
                <c:pt idx="112">
                  <c:v>3.9903578302930634E-2</c:v>
                </c:pt>
                <c:pt idx="113">
                  <c:v>4.0908223593441935E-2</c:v>
                </c:pt>
                <c:pt idx="114">
                  <c:v>4.1927011020738009E-2</c:v>
                </c:pt>
                <c:pt idx="115">
                  <c:v>4.2959986034573898E-2</c:v>
                </c:pt>
                <c:pt idx="116">
                  <c:v>4.4007193747486413E-2</c:v>
                </c:pt>
                <c:pt idx="117">
                  <c:v>4.5068678940807461E-2</c:v>
                </c:pt>
                <c:pt idx="118">
                  <c:v>4.614448607050798E-2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1AAF-447B-B615-D986F694275F}"/>
            </c:ext>
          </c:extLst>
        </c:ser>
        <c:ser>
          <c:idx val="9"/>
          <c:order val="7"/>
          <c:tx>
            <c:strRef>
              <c:f>Кривые!$H$3</c:f>
              <c:strCache>
                <c:ptCount val="1"/>
                <c:pt idx="0">
                  <c:v>ВО корр.ср.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2700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Кривые!$A$4:$A$122</c:f>
              <c:numCache>
                <c:formatCode>General</c:formatCode>
                <c:ptCount val="119"/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300</c:v>
                </c:pt>
                <c:pt idx="22">
                  <c:v>400</c:v>
                </c:pt>
                <c:pt idx="23">
                  <c:v>500</c:v>
                </c:pt>
                <c:pt idx="24">
                  <c:v>600</c:v>
                </c:pt>
                <c:pt idx="25">
                  <c:v>700</c:v>
                </c:pt>
                <c:pt idx="26">
                  <c:v>800</c:v>
                </c:pt>
                <c:pt idx="27">
                  <c:v>900</c:v>
                </c:pt>
                <c:pt idx="28">
                  <c:v>1000</c:v>
                </c:pt>
                <c:pt idx="29">
                  <c:v>1100</c:v>
                </c:pt>
                <c:pt idx="30">
                  <c:v>1200</c:v>
                </c:pt>
                <c:pt idx="31">
                  <c:v>1300</c:v>
                </c:pt>
                <c:pt idx="32">
                  <c:v>1400</c:v>
                </c:pt>
                <c:pt idx="33">
                  <c:v>1500</c:v>
                </c:pt>
                <c:pt idx="34">
                  <c:v>1600</c:v>
                </c:pt>
                <c:pt idx="35">
                  <c:v>1700</c:v>
                </c:pt>
                <c:pt idx="36">
                  <c:v>1800</c:v>
                </c:pt>
                <c:pt idx="37">
                  <c:v>1900</c:v>
                </c:pt>
                <c:pt idx="38">
                  <c:v>2000</c:v>
                </c:pt>
                <c:pt idx="39">
                  <c:v>2100</c:v>
                </c:pt>
                <c:pt idx="40">
                  <c:v>2200</c:v>
                </c:pt>
                <c:pt idx="41">
                  <c:v>2300</c:v>
                </c:pt>
                <c:pt idx="42">
                  <c:v>2400</c:v>
                </c:pt>
                <c:pt idx="43">
                  <c:v>2500</c:v>
                </c:pt>
                <c:pt idx="44">
                  <c:v>2600</c:v>
                </c:pt>
                <c:pt idx="45">
                  <c:v>2700</c:v>
                </c:pt>
                <c:pt idx="46">
                  <c:v>2800</c:v>
                </c:pt>
                <c:pt idx="47">
                  <c:v>2900</c:v>
                </c:pt>
                <c:pt idx="48">
                  <c:v>3000</c:v>
                </c:pt>
                <c:pt idx="49">
                  <c:v>3100</c:v>
                </c:pt>
                <c:pt idx="50">
                  <c:v>3200</c:v>
                </c:pt>
                <c:pt idx="51">
                  <c:v>3300</c:v>
                </c:pt>
                <c:pt idx="52">
                  <c:v>3400</c:v>
                </c:pt>
                <c:pt idx="53">
                  <c:v>3500</c:v>
                </c:pt>
                <c:pt idx="54">
                  <c:v>3600</c:v>
                </c:pt>
                <c:pt idx="55">
                  <c:v>3700</c:v>
                </c:pt>
                <c:pt idx="56">
                  <c:v>3800</c:v>
                </c:pt>
                <c:pt idx="57">
                  <c:v>3900</c:v>
                </c:pt>
                <c:pt idx="58">
                  <c:v>4000</c:v>
                </c:pt>
                <c:pt idx="59">
                  <c:v>4100</c:v>
                </c:pt>
                <c:pt idx="60">
                  <c:v>4200</c:v>
                </c:pt>
                <c:pt idx="61">
                  <c:v>4300</c:v>
                </c:pt>
                <c:pt idx="62">
                  <c:v>4400</c:v>
                </c:pt>
                <c:pt idx="63">
                  <c:v>4500</c:v>
                </c:pt>
                <c:pt idx="64">
                  <c:v>4600</c:v>
                </c:pt>
                <c:pt idx="65">
                  <c:v>4700</c:v>
                </c:pt>
                <c:pt idx="66">
                  <c:v>4800</c:v>
                </c:pt>
                <c:pt idx="67">
                  <c:v>4900</c:v>
                </c:pt>
                <c:pt idx="68">
                  <c:v>5000</c:v>
                </c:pt>
                <c:pt idx="69">
                  <c:v>5100</c:v>
                </c:pt>
                <c:pt idx="70">
                  <c:v>5200</c:v>
                </c:pt>
                <c:pt idx="71">
                  <c:v>5300</c:v>
                </c:pt>
                <c:pt idx="72">
                  <c:v>5400</c:v>
                </c:pt>
                <c:pt idx="73">
                  <c:v>5500</c:v>
                </c:pt>
                <c:pt idx="74">
                  <c:v>5600</c:v>
                </c:pt>
                <c:pt idx="75">
                  <c:v>5700</c:v>
                </c:pt>
                <c:pt idx="76">
                  <c:v>5800</c:v>
                </c:pt>
                <c:pt idx="77">
                  <c:v>5900</c:v>
                </c:pt>
                <c:pt idx="78">
                  <c:v>6000</c:v>
                </c:pt>
                <c:pt idx="79">
                  <c:v>6100</c:v>
                </c:pt>
                <c:pt idx="80">
                  <c:v>6200</c:v>
                </c:pt>
                <c:pt idx="81">
                  <c:v>6300</c:v>
                </c:pt>
                <c:pt idx="82">
                  <c:v>6400</c:v>
                </c:pt>
                <c:pt idx="83">
                  <c:v>6500</c:v>
                </c:pt>
                <c:pt idx="84">
                  <c:v>6600</c:v>
                </c:pt>
                <c:pt idx="85">
                  <c:v>6700</c:v>
                </c:pt>
                <c:pt idx="86">
                  <c:v>6800</c:v>
                </c:pt>
                <c:pt idx="87">
                  <c:v>6900</c:v>
                </c:pt>
                <c:pt idx="88">
                  <c:v>7000</c:v>
                </c:pt>
                <c:pt idx="89">
                  <c:v>7100</c:v>
                </c:pt>
                <c:pt idx="90">
                  <c:v>7200</c:v>
                </c:pt>
                <c:pt idx="91">
                  <c:v>7300</c:v>
                </c:pt>
                <c:pt idx="92">
                  <c:v>7400</c:v>
                </c:pt>
                <c:pt idx="93">
                  <c:v>7500</c:v>
                </c:pt>
                <c:pt idx="94">
                  <c:v>7600</c:v>
                </c:pt>
                <c:pt idx="95">
                  <c:v>7700</c:v>
                </c:pt>
                <c:pt idx="96">
                  <c:v>7800</c:v>
                </c:pt>
                <c:pt idx="97">
                  <c:v>7900</c:v>
                </c:pt>
                <c:pt idx="98">
                  <c:v>8000</c:v>
                </c:pt>
                <c:pt idx="99">
                  <c:v>8100</c:v>
                </c:pt>
                <c:pt idx="100">
                  <c:v>8200</c:v>
                </c:pt>
                <c:pt idx="101">
                  <c:v>8300</c:v>
                </c:pt>
                <c:pt idx="102">
                  <c:v>8400</c:v>
                </c:pt>
                <c:pt idx="103">
                  <c:v>8500</c:v>
                </c:pt>
                <c:pt idx="104">
                  <c:v>8600</c:v>
                </c:pt>
                <c:pt idx="105">
                  <c:v>8700</c:v>
                </c:pt>
                <c:pt idx="106">
                  <c:v>8800</c:v>
                </c:pt>
                <c:pt idx="107">
                  <c:v>8900</c:v>
                </c:pt>
                <c:pt idx="108">
                  <c:v>9000</c:v>
                </c:pt>
                <c:pt idx="109">
                  <c:v>9100</c:v>
                </c:pt>
                <c:pt idx="110">
                  <c:v>9200</c:v>
                </c:pt>
                <c:pt idx="111">
                  <c:v>9300</c:v>
                </c:pt>
                <c:pt idx="112">
                  <c:v>9400</c:v>
                </c:pt>
                <c:pt idx="113">
                  <c:v>9500</c:v>
                </c:pt>
                <c:pt idx="114">
                  <c:v>9600</c:v>
                </c:pt>
                <c:pt idx="115">
                  <c:v>9700</c:v>
                </c:pt>
                <c:pt idx="116">
                  <c:v>9800</c:v>
                </c:pt>
                <c:pt idx="117">
                  <c:v>9900</c:v>
                </c:pt>
                <c:pt idx="118">
                  <c:v>10000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Кривые!$H$4:$H$122</c:f>
              <c:numCache>
                <c:formatCode>0.00E+00</c:formatCode>
                <c:ptCount val="119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1.296920504729772E-8</c:v>
                </c:pt>
                <c:pt idx="14">
                  <c:v>6.3867857358021078E-8</c:v>
                </c:pt>
                <c:pt idx="15">
                  <c:v>1.6229018020832256E-7</c:v>
                </c:pt>
                <c:pt idx="16">
                  <c:v>3.1452222311455062E-7</c:v>
                </c:pt>
                <c:pt idx="17">
                  <c:v>5.2546569284410258E-7</c:v>
                </c:pt>
                <c:pt idx="18">
                  <c:v>7.9921059481686365E-7</c:v>
                </c:pt>
                <c:pt idx="19">
                  <c:v>1.1393019709029276E-6</c:v>
                </c:pt>
                <c:pt idx="20">
                  <c:v>1.5488891114412081E-6</c:v>
                </c:pt>
                <c:pt idx="21">
                  <c:v>1.0000923802515937E-5</c:v>
                </c:pt>
                <c:pt idx="22">
                  <c:v>2.7629741944888197E-5</c:v>
                </c:pt>
                <c:pt idx="23">
                  <c:v>5.5771924253620793E-5</c:v>
                </c:pt>
                <c:pt idx="24">
                  <c:v>9.5448301075185844E-5</c:v>
                </c:pt>
                <c:pt idx="25">
                  <c:v>1.475019432212475E-4</c:v>
                </c:pt>
                <c:pt idx="26">
                  <c:v>2.1265904335109317E-4</c:v>
                </c:pt>
                <c:pt idx="27">
                  <c:v>2.9156201488765555E-4</c:v>
                </c:pt>
                <c:pt idx="28">
                  <c:v>3.8478975688577526E-4</c:v>
                </c:pt>
                <c:pt idx="29">
                  <c:v>4.9287107405047591E-4</c:v>
                </c:pt>
                <c:pt idx="30">
                  <c:v>6.1629407753039441E-4</c:v>
                </c:pt>
                <c:pt idx="31">
                  <c:v>7.5551305543679348E-4</c:v>
                </c:pt>
                <c:pt idx="32">
                  <c:v>9.1095366368529069E-4</c:v>
                </c:pt>
                <c:pt idx="33">
                  <c:v>1.0830169541492449E-3</c:v>
                </c:pt>
                <c:pt idx="34">
                  <c:v>1.2720825702033352E-3</c:v>
                </c:pt>
                <c:pt idx="35">
                  <c:v>1.4785113290306693E-3</c:v>
                </c:pt>
                <c:pt idx="36">
                  <c:v>1.7026473414430002E-3</c:v>
                </c:pt>
                <c:pt idx="37">
                  <c:v>1.9448197757751271E-3</c:v>
                </c:pt>
                <c:pt idx="38">
                  <c:v>2.2053443430268605E-3</c:v>
                </c:pt>
                <c:pt idx="39">
                  <c:v>2.4845245603299262E-3</c:v>
                </c:pt>
                <c:pt idx="40">
                  <c:v>2.7826528357394126E-3</c:v>
                </c:pt>
                <c:pt idx="41">
                  <c:v>3.1000114072749206E-3</c:v>
                </c:pt>
                <c:pt idx="42">
                  <c:v>3.4368731617906503E-3</c:v>
                </c:pt>
                <c:pt idx="43">
                  <c:v>3.7935023538065095E-3</c:v>
                </c:pt>
                <c:pt idx="44">
                  <c:v>4.170155240331405E-3</c:v>
                </c:pt>
                <c:pt idx="45">
                  <c:v>4.5670806445805585E-3</c:v>
                </c:pt>
                <c:pt idx="46">
                  <c:v>4.9845204590711718E-3</c:v>
                </c:pt>
                <c:pt idx="47">
                  <c:v>5.4227100966911931E-3</c:v>
                </c:pt>
                <c:pt idx="48">
                  <c:v>5.8818788968451876E-3</c:v>
                </c:pt>
                <c:pt idx="49">
                  <c:v>6.3622504925917771E-3</c:v>
                </c:pt>
                <c:pt idx="50">
                  <c:v>6.8640431437326987E-3</c:v>
                </c:pt>
                <c:pt idx="51">
                  <c:v>7.3874700400376357E-3</c:v>
                </c:pt>
                <c:pt idx="52">
                  <c:v>7.9327395781576184E-3</c:v>
                </c:pt>
                <c:pt idx="53">
                  <c:v>8.5000556152586802E-3</c:v>
                </c:pt>
                <c:pt idx="54">
                  <c:v>9.0896177019777202E-3</c:v>
                </c:pt>
                <c:pt idx="55">
                  <c:v>9.7016212969436265E-3</c:v>
                </c:pt>
                <c:pt idx="56">
                  <c:v>1.0336257964805496E-2</c:v>
                </c:pt>
                <c:pt idx="57">
                  <c:v>1.0993715559458946E-2</c:v>
                </c:pt>
                <c:pt idx="58">
                  <c:v>1.1674178393945399E-2</c:v>
                </c:pt>
                <c:pt idx="59">
                  <c:v>1.2377827398318398E-2</c:v>
                </c:pt>
                <c:pt idx="60">
                  <c:v>1.3104840266614912E-2</c:v>
                </c:pt>
                <c:pt idx="61">
                  <c:v>1.3855391593936714E-2</c:v>
                </c:pt>
                <c:pt idx="62">
                  <c:v>1.4629653004532136E-2</c:v>
                </c:pt>
                <c:pt idx="63">
                  <c:v>1.5427793271667779E-2</c:v>
                </c:pt>
                <c:pt idx="64">
                  <c:v>1.6249978429995867E-2</c:v>
                </c:pt>
                <c:pt idx="65">
                  <c:v>1.7096371881045871E-2</c:v>
                </c:pt>
                <c:pt idx="66">
                  <c:v>1.7967134492404255E-2</c:v>
                </c:pt>
                <c:pt idx="67">
                  <c:v>1.8862424691089241E-2</c:v>
                </c:pt>
                <c:pt idx="68">
                  <c:v>1.9782398551575511E-2</c:v>
                </c:pt>
                <c:pt idx="69">
                  <c:v>2.0727209878881121E-2</c:v>
                </c:pt>
                <c:pt idx="70">
                  <c:v>2.1697010287088293E-2</c:v>
                </c:pt>
                <c:pt idx="71">
                  <c:v>2.2691949273634257E-2</c:v>
                </c:pt>
                <c:pt idx="72">
                  <c:v>2.3712174289679651E-2</c:v>
                </c:pt>
                <c:pt idx="73">
                  <c:v>2.4757830806832835E-2</c:v>
                </c:pt>
                <c:pt idx="74">
                  <c:v>2.5829062380481296E-2</c:v>
                </c:pt>
                <c:pt idx="75">
                  <c:v>2.6926010709966738E-2</c:v>
                </c:pt>
                <c:pt idx="76">
                  <c:v>2.8048815695811594E-2</c:v>
                </c:pt>
                <c:pt idx="77">
                  <c:v>2.9197615494192711E-2</c:v>
                </c:pt>
                <c:pt idx="78">
                  <c:v>3.0372546568841714E-2</c:v>
                </c:pt>
                <c:pt idx="79">
                  <c:v>3.1573743740534156E-2</c:v>
                </c:pt>
                <c:pt idx="80">
                  <c:v>3.2801340234318535E-2</c:v>
                </c:pt>
                <c:pt idx="81">
                  <c:v>3.4055467724626004E-2</c:v>
                </c:pt>
                <c:pt idx="82">
                  <c:v>3.5336256378386145E-2</c:v>
                </c:pt>
                <c:pt idx="83">
                  <c:v>3.6643834896270829E-2</c:v>
                </c:pt>
                <c:pt idx="84">
                  <c:v>3.7978330552172611E-2</c:v>
                </c:pt>
                <c:pt idx="85">
                  <c:v>3.9339869231022173E-2</c:v>
                </c:pt>
                <c:pt idx="86">
                  <c:v>4.07285754650379E-2</c:v>
                </c:pt>
                <c:pt idx="87">
                  <c:v>4.2144572468495421E-2</c:v>
                </c:pt>
                <c:pt idx="88">
                  <c:v>4.3587982171098466E-2</c:v>
                </c:pt>
                <c:pt idx="89">
                  <c:v>4.5058925250028421E-2</c:v>
                </c:pt>
                <c:pt idx="90">
                  <c:v>4.6557521160740599E-2</c:v>
                </c:pt>
                <c:pt idx="91">
                  <c:v>4.8083888166576147E-2</c:v>
                </c:pt>
                <c:pt idx="92">
                  <c:v>4.9638143367250212E-2</c:v>
                </c:pt>
                <c:pt idx="93">
                  <c:v>5.1220402726272221E-2</c:v>
                </c:pt>
                <c:pt idx="94">
                  <c:v>5.2830781097356172E-2</c:v>
                </c:pt>
                <c:pt idx="95">
                  <c:v>5.44693922498663E-2</c:v>
                </c:pt>
                <c:pt idx="96">
                  <c:v>5.6136348893351631E-2</c:v>
                </c:pt>
                <c:pt idx="97">
                  <c:v>5.7831762701207566E-2</c:v>
                </c:pt>
                <c:pt idx="98">
                  <c:v>5.9555744333510498E-2</c:v>
                </c:pt>
                <c:pt idx="99">
                  <c:v>6.1308403459063417E-2</c:v>
                </c:pt>
                <c:pt idx="100">
                  <c:v>6.3089848776689703E-2</c:v>
                </c:pt>
                <c:pt idx="101">
                  <c:v>6.4900188035808618E-2</c:v>
                </c:pt>
                <c:pt idx="102">
                  <c:v>6.6739528056325784E-2</c:v>
                </c:pt>
                <c:pt idx="103">
                  <c:v>6.8607974747872405E-2</c:v>
                </c:pt>
                <c:pt idx="104">
                  <c:v>7.0505633128415818E-2</c:v>
                </c:pt>
                <c:pt idx="105">
                  <c:v>7.2432607342276106E-2</c:v>
                </c:pt>
                <c:pt idx="106">
                  <c:v>7.4389000677569553E-2</c:v>
                </c:pt>
                <c:pt idx="107">
                  <c:v>7.637491558310576E-2</c:v>
                </c:pt>
                <c:pt idx="108">
                  <c:v>7.8390453684761829E-2</c:v>
                </c:pt>
                <c:pt idx="109">
                  <c:v>8.0435715801353919E-2</c:v>
                </c:pt>
                <c:pt idx="110">
                  <c:v>8.2510801960028246E-2</c:v>
                </c:pt>
                <c:pt idx="111">
                  <c:v>8.4615811411192385E-2</c:v>
                </c:pt>
                <c:pt idx="112">
                  <c:v>8.6750842643001799E-2</c:v>
                </c:pt>
                <c:pt idx="113">
                  <c:v>8.8915993395424817E-2</c:v>
                </c:pt>
                <c:pt idx="114">
                  <c:v>9.1111360673897301E-2</c:v>
                </c:pt>
                <c:pt idx="115">
                  <c:v>9.3337040762586615E-2</c:v>
                </c:pt>
                <c:pt idx="116">
                  <c:v>9.5593129237279431E-2</c:v>
                </c:pt>
                <c:pt idx="117">
                  <c:v>9.7879720977908119E-2</c:v>
                </c:pt>
                <c:pt idx="118">
                  <c:v>0.10019691018072791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14-1AAF-447B-B615-D986F6942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2340816"/>
        <c:axId val="272341376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4"/>
                <c:order val="2"/>
                <c:tx>
                  <c:v>Корр. среда: 0,1Гц, -0,65В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diamond"/>
                  <c:size val="3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[2]КМ!$I$3:$I$84</c15:sqref>
                        </c15:formulaRef>
                      </c:ext>
                    </c:extLst>
                    <c:numCache>
                      <c:formatCode>General</c:formatCode>
                      <c:ptCount val="82"/>
                      <c:pt idx="0">
                        <c:v>646.69701000875</c:v>
                      </c:pt>
                      <c:pt idx="1">
                        <c:v>670.98083535189267</c:v>
                      </c:pt>
                      <c:pt idx="2">
                        <c:v>696.65214660149718</c:v>
                      </c:pt>
                      <c:pt idx="3">
                        <c:v>723.31173266227836</c:v>
                      </c:pt>
                      <c:pt idx="4">
                        <c:v>750.87504158564229</c:v>
                      </c:pt>
                      <c:pt idx="5">
                        <c:v>780.70082884769522</c:v>
                      </c:pt>
                      <c:pt idx="6">
                        <c:v>815.08950037952172</c:v>
                      </c:pt>
                      <c:pt idx="7">
                        <c:v>852.57833433898872</c:v>
                      </c:pt>
                      <c:pt idx="8">
                        <c:v>889.62898895427452</c:v>
                      </c:pt>
                      <c:pt idx="9">
                        <c:v>927.421552507922</c:v>
                      </c:pt>
                      <c:pt idx="10">
                        <c:v>968.49549999641374</c:v>
                      </c:pt>
                      <c:pt idx="11">
                        <c:v>1011.9601676424637</c:v>
                      </c:pt>
                      <c:pt idx="12">
                        <c:v>1058.7125236029844</c:v>
                      </c:pt>
                      <c:pt idx="13">
                        <c:v>1110.3780258707643</c:v>
                      </c:pt>
                      <c:pt idx="14">
                        <c:v>1166.3331619828132</c:v>
                      </c:pt>
                      <c:pt idx="15">
                        <c:v>1230.669199167651</c:v>
                      </c:pt>
                      <c:pt idx="16">
                        <c:v>811</c:v>
                      </c:pt>
                      <c:pt idx="17">
                        <c:v>840</c:v>
                      </c:pt>
                      <c:pt idx="18">
                        <c:v>887</c:v>
                      </c:pt>
                      <c:pt idx="19">
                        <c:v>938</c:v>
                      </c:pt>
                      <c:pt idx="20">
                        <c:v>966</c:v>
                      </c:pt>
                      <c:pt idx="21">
                        <c:v>1131</c:v>
                      </c:pt>
                      <c:pt idx="22">
                        <c:v>1179</c:v>
                      </c:pt>
                      <c:pt idx="23">
                        <c:v>1229</c:v>
                      </c:pt>
                      <c:pt idx="24">
                        <c:v>1285</c:v>
                      </c:pt>
                      <c:pt idx="25">
                        <c:v>1343</c:v>
                      </c:pt>
                      <c:pt idx="26">
                        <c:v>1404</c:v>
                      </c:pt>
                      <c:pt idx="27">
                        <c:v>1471</c:v>
                      </c:pt>
                      <c:pt idx="28">
                        <c:v>1543</c:v>
                      </c:pt>
                      <c:pt idx="29">
                        <c:v>1622</c:v>
                      </c:pt>
                      <c:pt idx="30">
                        <c:v>1708</c:v>
                      </c:pt>
                      <c:pt idx="31">
                        <c:v>1804</c:v>
                      </c:pt>
                      <c:pt idx="32">
                        <c:v>1910</c:v>
                      </c:pt>
                      <c:pt idx="33">
                        <c:v>2031</c:v>
                      </c:pt>
                      <c:pt idx="34">
                        <c:v>628</c:v>
                      </c:pt>
                      <c:pt idx="35">
                        <c:v>660</c:v>
                      </c:pt>
                      <c:pt idx="36">
                        <c:v>680</c:v>
                      </c:pt>
                      <c:pt idx="37">
                        <c:v>878</c:v>
                      </c:pt>
                      <c:pt idx="38">
                        <c:v>910</c:v>
                      </c:pt>
                      <c:pt idx="39">
                        <c:v>943</c:v>
                      </c:pt>
                      <c:pt idx="40">
                        <c:v>979</c:v>
                      </c:pt>
                      <c:pt idx="41">
                        <c:v>1148</c:v>
                      </c:pt>
                      <c:pt idx="42">
                        <c:v>1194</c:v>
                      </c:pt>
                      <c:pt idx="43">
                        <c:v>1241</c:v>
                      </c:pt>
                      <c:pt idx="44">
                        <c:v>1292</c:v>
                      </c:pt>
                      <c:pt idx="45">
                        <c:v>1347</c:v>
                      </c:pt>
                      <c:pt idx="46">
                        <c:v>1407</c:v>
                      </c:pt>
                      <c:pt idx="47">
                        <c:v>1471</c:v>
                      </c:pt>
                      <c:pt idx="48">
                        <c:v>1538</c:v>
                      </c:pt>
                      <c:pt idx="49">
                        <c:v>1610</c:v>
                      </c:pt>
                      <c:pt idx="50">
                        <c:v>1690</c:v>
                      </c:pt>
                      <c:pt idx="51">
                        <c:v>1776</c:v>
                      </c:pt>
                      <c:pt idx="52">
                        <c:v>1867</c:v>
                      </c:pt>
                      <c:pt idx="53">
                        <c:v>1966</c:v>
                      </c:pt>
                      <c:pt idx="54">
                        <c:v>628</c:v>
                      </c:pt>
                      <c:pt idx="55">
                        <c:v>648</c:v>
                      </c:pt>
                      <c:pt idx="56">
                        <c:v>670</c:v>
                      </c:pt>
                      <c:pt idx="57">
                        <c:v>692</c:v>
                      </c:pt>
                      <c:pt idx="58">
                        <c:v>819</c:v>
                      </c:pt>
                      <c:pt idx="59">
                        <c:v>847</c:v>
                      </c:pt>
                      <c:pt idx="60">
                        <c:v>876</c:v>
                      </c:pt>
                      <c:pt idx="61">
                        <c:v>906</c:v>
                      </c:pt>
                      <c:pt idx="62">
                        <c:v>1073</c:v>
                      </c:pt>
                      <c:pt idx="63">
                        <c:v>1112</c:v>
                      </c:pt>
                      <c:pt idx="64">
                        <c:v>1154</c:v>
                      </c:pt>
                      <c:pt idx="65">
                        <c:v>1308</c:v>
                      </c:pt>
                      <c:pt idx="66">
                        <c:v>1361</c:v>
                      </c:pt>
                      <c:pt idx="67">
                        <c:v>1417</c:v>
                      </c:pt>
                      <c:pt idx="68">
                        <c:v>1480</c:v>
                      </c:pt>
                      <c:pt idx="69">
                        <c:v>1547</c:v>
                      </c:pt>
                      <c:pt idx="70">
                        <c:v>1617</c:v>
                      </c:pt>
                      <c:pt idx="71">
                        <c:v>635.88784050000004</c:v>
                      </c:pt>
                      <c:pt idx="72">
                        <c:v>950.5208709419137</c:v>
                      </c:pt>
                      <c:pt idx="73">
                        <c:v>983.34890116179008</c:v>
                      </c:pt>
                      <c:pt idx="74">
                        <c:v>1017.3313348288766</c:v>
                      </c:pt>
                      <c:pt idx="75">
                        <c:v>1053.3241059289105</c:v>
                      </c:pt>
                      <c:pt idx="76">
                        <c:v>1387.4714012029431</c:v>
                      </c:pt>
                      <c:pt idx="77">
                        <c:v>1437.8270903348723</c:v>
                      </c:pt>
                      <c:pt idx="78">
                        <c:v>1706.4066786787241</c:v>
                      </c:pt>
                      <c:pt idx="79">
                        <c:v>1770.3309457319797</c:v>
                      </c:pt>
                      <c:pt idx="80">
                        <c:v>1832.9942447729918</c:v>
                      </c:pt>
                      <c:pt idx="81">
                        <c:v>1909.095616234518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[2]КМ!$J$3:$J$84</c15:sqref>
                        </c15:formulaRef>
                      </c:ext>
                    </c:extLst>
                    <c:numCache>
                      <c:formatCode>General</c:formatCode>
                      <c:ptCount val="82"/>
                      <c:pt idx="0">
                        <c:v>9.9047985383210035E-5</c:v>
                      </c:pt>
                      <c:pt idx="1">
                        <c:v>1.4363143631436297E-4</c:v>
                      </c:pt>
                      <c:pt idx="2">
                        <c:v>1.5950920245398815E-4</c:v>
                      </c:pt>
                      <c:pt idx="3">
                        <c:v>1.6349206349206311E-4</c:v>
                      </c:pt>
                      <c:pt idx="4">
                        <c:v>1.6393442622950877E-4</c:v>
                      </c:pt>
                      <c:pt idx="5">
                        <c:v>2.117647058823526E-4</c:v>
                      </c:pt>
                      <c:pt idx="6">
                        <c:v>2.0701754385964906E-4</c:v>
                      </c:pt>
                      <c:pt idx="7">
                        <c:v>2.4042553191489416E-4</c:v>
                      </c:pt>
                      <c:pt idx="8">
                        <c:v>2.5249999999999952E-4</c:v>
                      </c:pt>
                      <c:pt idx="9">
                        <c:v>3.3548387096774164E-4</c:v>
                      </c:pt>
                      <c:pt idx="10">
                        <c:v>2.8767123287671154E-4</c:v>
                      </c:pt>
                      <c:pt idx="11">
                        <c:v>3.7090909090909204E-4</c:v>
                      </c:pt>
                      <c:pt idx="12">
                        <c:v>3.4193548387096849E-4</c:v>
                      </c:pt>
                      <c:pt idx="13">
                        <c:v>3.9999999999999937E-4</c:v>
                      </c:pt>
                      <c:pt idx="14">
                        <c:v>4.863636363636365E-4</c:v>
                      </c:pt>
                      <c:pt idx="15">
                        <c:v>5.7499999999999934E-4</c:v>
                      </c:pt>
                      <c:pt idx="16">
                        <c:v>4.6193307174887988E-4</c:v>
                      </c:pt>
                      <c:pt idx="17">
                        <c:v>4.4410114564831174E-4</c:v>
                      </c:pt>
                      <c:pt idx="18">
                        <c:v>7.3168062361623663E-4</c:v>
                      </c:pt>
                      <c:pt idx="19">
                        <c:v>5.7440078780908585E-4</c:v>
                      </c:pt>
                      <c:pt idx="20">
                        <c:v>6.2058609944751404E-4</c:v>
                      </c:pt>
                      <c:pt idx="21">
                        <c:v>7.3318166543301616E-4</c:v>
                      </c:pt>
                      <c:pt idx="22">
                        <c:v>7.3517955970148869E-4</c:v>
                      </c:pt>
                      <c:pt idx="23">
                        <c:v>8.9684960252935889E-4</c:v>
                      </c:pt>
                      <c:pt idx="24">
                        <c:v>8.7008735632183984E-4</c:v>
                      </c:pt>
                      <c:pt idx="25">
                        <c:v>8.9731518624642007E-4</c:v>
                      </c:pt>
                      <c:pt idx="26">
                        <c:v>1.1005485432639647E-3</c:v>
                      </c:pt>
                      <c:pt idx="27">
                        <c:v>1.1653361737089184E-3</c:v>
                      </c:pt>
                      <c:pt idx="28">
                        <c:v>1.4748757038123134E-3</c:v>
                      </c:pt>
                      <c:pt idx="29">
                        <c:v>1.3842613424657592E-3</c:v>
                      </c:pt>
                      <c:pt idx="30">
                        <c:v>1.5361015223880588E-3</c:v>
                      </c:pt>
                      <c:pt idx="31">
                        <c:v>1.5384324926686268E-3</c:v>
                      </c:pt>
                      <c:pt idx="32">
                        <c:v>1.7201544736842088E-3</c:v>
                      </c:pt>
                      <c:pt idx="33">
                        <c:v>1.9453718983050779E-3</c:v>
                      </c:pt>
                      <c:pt idx="34">
                        <c:v>9.800000000000001E-5</c:v>
                      </c:pt>
                      <c:pt idx="35">
                        <c:v>1.0800000000000001E-4</c:v>
                      </c:pt>
                      <c:pt idx="36">
                        <c:v>9.8300000000000004E-5</c:v>
                      </c:pt>
                      <c:pt idx="37">
                        <c:v>2.0699999999999999E-4</c:v>
                      </c:pt>
                      <c:pt idx="38">
                        <c:v>2.7200000000000005E-4</c:v>
                      </c:pt>
                      <c:pt idx="39">
                        <c:v>3.1100000000000002E-4</c:v>
                      </c:pt>
                      <c:pt idx="40">
                        <c:v>3.79E-4</c:v>
                      </c:pt>
                      <c:pt idx="41">
                        <c:v>4.2400000000000006E-4</c:v>
                      </c:pt>
                      <c:pt idx="42">
                        <c:v>5.2900000000000006E-4</c:v>
                      </c:pt>
                      <c:pt idx="43">
                        <c:v>6.8400000000000004E-4</c:v>
                      </c:pt>
                      <c:pt idx="44">
                        <c:v>7.45E-4</c:v>
                      </c:pt>
                      <c:pt idx="45">
                        <c:v>9.4200000000000002E-4</c:v>
                      </c:pt>
                      <c:pt idx="46">
                        <c:v>8.9800000000000004E-4</c:v>
                      </c:pt>
                      <c:pt idx="47">
                        <c:v>1.0499999999999999E-3</c:v>
                      </c:pt>
                      <c:pt idx="48">
                        <c:v>1.15E-3</c:v>
                      </c:pt>
                      <c:pt idx="49">
                        <c:v>1.31E-3</c:v>
                      </c:pt>
                      <c:pt idx="50">
                        <c:v>1.3600000000000001E-3</c:v>
                      </c:pt>
                      <c:pt idx="51">
                        <c:v>1.5399999999999999E-3</c:v>
                      </c:pt>
                      <c:pt idx="52">
                        <c:v>1.74E-3</c:v>
                      </c:pt>
                      <c:pt idx="53">
                        <c:v>1.8E-3</c:v>
                      </c:pt>
                      <c:pt idx="54">
                        <c:v>7.8300000000000006E-5</c:v>
                      </c:pt>
                      <c:pt idx="55">
                        <c:v>9.4699999999999998E-5</c:v>
                      </c:pt>
                      <c:pt idx="56">
                        <c:v>1.06E-4</c:v>
                      </c:pt>
                      <c:pt idx="57">
                        <c:v>1.2300000000000001E-4</c:v>
                      </c:pt>
                      <c:pt idx="58">
                        <c:v>1.64E-4</c:v>
                      </c:pt>
                      <c:pt idx="59">
                        <c:v>2.5000000000000001E-4</c:v>
                      </c:pt>
                      <c:pt idx="60">
                        <c:v>3.0499999999999999E-4</c:v>
                      </c:pt>
                      <c:pt idx="61">
                        <c:v>3.2499999999999999E-4</c:v>
                      </c:pt>
                      <c:pt idx="62">
                        <c:v>5.6099999999999998E-4</c:v>
                      </c:pt>
                      <c:pt idx="63">
                        <c:v>6.3199999999999997E-4</c:v>
                      </c:pt>
                      <c:pt idx="64">
                        <c:v>6.8099999999999996E-4</c:v>
                      </c:pt>
                      <c:pt idx="65">
                        <c:v>7.6199999999999998E-4</c:v>
                      </c:pt>
                      <c:pt idx="66">
                        <c:v>8.4400000000000002E-4</c:v>
                      </c:pt>
                      <c:pt idx="67">
                        <c:v>9.5399999999999999E-4</c:v>
                      </c:pt>
                      <c:pt idx="68">
                        <c:v>1.23E-3</c:v>
                      </c:pt>
                      <c:pt idx="69">
                        <c:v>1.32E-3</c:v>
                      </c:pt>
                      <c:pt idx="70">
                        <c:v>1.49E-3</c:v>
                      </c:pt>
                      <c:pt idx="71">
                        <c:v>8.7929099999999998E-5</c:v>
                      </c:pt>
                      <c:pt idx="72">
                        <c:v>1.3263948938992029E-4</c:v>
                      </c:pt>
                      <c:pt idx="73">
                        <c:v>2.7169045270816528E-4</c:v>
                      </c:pt>
                      <c:pt idx="74">
                        <c:v>2.1970420061322802E-4</c:v>
                      </c:pt>
                      <c:pt idx="75">
                        <c:v>3.9520114464915753E-4</c:v>
                      </c:pt>
                      <c:pt idx="76">
                        <c:v>2.7435837247858562E-4</c:v>
                      </c:pt>
                      <c:pt idx="77">
                        <c:v>5.7637991949396265E-4</c:v>
                      </c:pt>
                      <c:pt idx="78">
                        <c:v>7.0097879918588836E-4</c:v>
                      </c:pt>
                      <c:pt idx="79">
                        <c:v>8.5762589180050431E-4</c:v>
                      </c:pt>
                      <c:pt idx="80">
                        <c:v>9.2102290229885073E-4</c:v>
                      </c:pt>
                      <c:pt idx="81">
                        <c:v>9.5877380203515639E-4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9-1AAF-447B-B615-D986F694275F}"/>
                  </c:ext>
                </c:extLst>
              </c15:ser>
            </c15:filteredScatterSeries>
            <c15:filteredScatterSeries>
              <c15:ser>
                <c:idx val="5"/>
                <c:order val="3"/>
                <c:tx>
                  <c:v>Корр. среда: 0,01Гц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x"/>
                  <c:size val="3"/>
                  <c:spPr>
                    <a:noFill/>
                    <a:ln w="1587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[2]КМ!$M$3:$M$36</c15:sqref>
                        </c15:formulaRef>
                      </c:ext>
                    </c:extLst>
                    <c:numCache>
                      <c:formatCode>General</c:formatCode>
                      <c:ptCount val="34"/>
                      <c:pt idx="0">
                        <c:v>1173.2011360004396</c:v>
                      </c:pt>
                      <c:pt idx="1">
                        <c:v>1192.2076698126771</c:v>
                      </c:pt>
                      <c:pt idx="2">
                        <c:v>1326.9107991293026</c:v>
                      </c:pt>
                      <c:pt idx="3">
                        <c:v>1352.0343597237966</c:v>
                      </c:pt>
                      <c:pt idx="4">
                        <c:v>1493.4305528210909</c:v>
                      </c:pt>
                      <c:pt idx="5">
                        <c:v>1530.0977540650338</c:v>
                      </c:pt>
                      <c:pt idx="6">
                        <c:v>1711.2125158017127</c:v>
                      </c:pt>
                      <c:pt idx="7">
                        <c:v>1746.6470626046635</c:v>
                      </c:pt>
                      <c:pt idx="8">
                        <c:v>1103</c:v>
                      </c:pt>
                      <c:pt idx="9">
                        <c:v>1143</c:v>
                      </c:pt>
                      <c:pt idx="10">
                        <c:v>1183</c:v>
                      </c:pt>
                      <c:pt idx="11">
                        <c:v>1226</c:v>
                      </c:pt>
                      <c:pt idx="12">
                        <c:v>1388</c:v>
                      </c:pt>
                      <c:pt idx="13">
                        <c:v>1439</c:v>
                      </c:pt>
                      <c:pt idx="14">
                        <c:v>1494</c:v>
                      </c:pt>
                      <c:pt idx="15">
                        <c:v>1681</c:v>
                      </c:pt>
                      <c:pt idx="16">
                        <c:v>1728</c:v>
                      </c:pt>
                      <c:pt idx="17">
                        <c:v>1776</c:v>
                      </c:pt>
                      <c:pt idx="18">
                        <c:v>1003</c:v>
                      </c:pt>
                      <c:pt idx="19">
                        <c:v>1057</c:v>
                      </c:pt>
                      <c:pt idx="20">
                        <c:v>1112</c:v>
                      </c:pt>
                      <c:pt idx="21">
                        <c:v>1310</c:v>
                      </c:pt>
                      <c:pt idx="22">
                        <c:v>1355</c:v>
                      </c:pt>
                      <c:pt idx="23">
                        <c:v>1405</c:v>
                      </c:pt>
                      <c:pt idx="24">
                        <c:v>1455</c:v>
                      </c:pt>
                      <c:pt idx="25">
                        <c:v>1606</c:v>
                      </c:pt>
                      <c:pt idx="26">
                        <c:v>1666</c:v>
                      </c:pt>
                      <c:pt idx="27">
                        <c:v>1729</c:v>
                      </c:pt>
                      <c:pt idx="28">
                        <c:v>1246.2298749465256</c:v>
                      </c:pt>
                      <c:pt idx="29">
                        <c:v>1313.8009483349679</c:v>
                      </c:pt>
                      <c:pt idx="30">
                        <c:v>1388.58741636581</c:v>
                      </c:pt>
                      <c:pt idx="31">
                        <c:v>1468.9847284995003</c:v>
                      </c:pt>
                      <c:pt idx="32">
                        <c:v>1819.1668586266192</c:v>
                      </c:pt>
                      <c:pt idx="33">
                        <c:v>2501.46996896571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[2]КМ!$N$3:$N$36</c15:sqref>
                        </c15:formulaRef>
                      </c:ext>
                    </c:extLst>
                    <c:numCache>
                      <c:formatCode>General</c:formatCode>
                      <c:ptCount val="34"/>
                      <c:pt idx="0">
                        <c:v>1.6317991631799188E-3</c:v>
                      </c:pt>
                      <c:pt idx="1">
                        <c:v>1.1041666666666617E-3</c:v>
                      </c:pt>
                      <c:pt idx="2">
                        <c:v>1.0517241379310335E-3</c:v>
                      </c:pt>
                      <c:pt idx="3">
                        <c:v>1.3235294117647143E-3</c:v>
                      </c:pt>
                      <c:pt idx="4">
                        <c:v>1.361702127659568E-3</c:v>
                      </c:pt>
                      <c:pt idx="5">
                        <c:v>1.7317073170731727E-3</c:v>
                      </c:pt>
                      <c:pt idx="6">
                        <c:v>2.5652173913043473E-3</c:v>
                      </c:pt>
                      <c:pt idx="7">
                        <c:v>2.4090909090909141E-3</c:v>
                      </c:pt>
                      <c:pt idx="8">
                        <c:v>7.8200000000000003E-4</c:v>
                      </c:pt>
                      <c:pt idx="9">
                        <c:v>7.1400000000000001E-4</c:v>
                      </c:pt>
                      <c:pt idx="10">
                        <c:v>7.8200000000000003E-4</c:v>
                      </c:pt>
                      <c:pt idx="11">
                        <c:v>9.140000000000001E-4</c:v>
                      </c:pt>
                      <c:pt idx="12">
                        <c:v>1.39E-3</c:v>
                      </c:pt>
                      <c:pt idx="13">
                        <c:v>1.3699999999999999E-3</c:v>
                      </c:pt>
                      <c:pt idx="14">
                        <c:v>1.2800000000000001E-3</c:v>
                      </c:pt>
                      <c:pt idx="15">
                        <c:v>1.56E-3</c:v>
                      </c:pt>
                      <c:pt idx="16">
                        <c:v>1.7899999999999999E-3</c:v>
                      </c:pt>
                      <c:pt idx="17">
                        <c:v>1.83E-3</c:v>
                      </c:pt>
                      <c:pt idx="18">
                        <c:v>5.2099999999999998E-4</c:v>
                      </c:pt>
                      <c:pt idx="19">
                        <c:v>7.6800000000000002E-4</c:v>
                      </c:pt>
                      <c:pt idx="20">
                        <c:v>8.6899999999999998E-4</c:v>
                      </c:pt>
                      <c:pt idx="21">
                        <c:v>9.8999999999999999E-4</c:v>
                      </c:pt>
                      <c:pt idx="22">
                        <c:v>1.15E-3</c:v>
                      </c:pt>
                      <c:pt idx="23">
                        <c:v>1.25E-3</c:v>
                      </c:pt>
                      <c:pt idx="24">
                        <c:v>9.7100000000000018E-4</c:v>
                      </c:pt>
                      <c:pt idx="25">
                        <c:v>1.73E-3</c:v>
                      </c:pt>
                      <c:pt idx="26">
                        <c:v>1.7899999999999999E-3</c:v>
                      </c:pt>
                      <c:pt idx="27">
                        <c:v>1.9400000000000001E-3</c:v>
                      </c:pt>
                      <c:pt idx="28">
                        <c:v>9.3945071770335105E-4</c:v>
                      </c:pt>
                      <c:pt idx="29">
                        <c:v>9.3025184501844844E-4</c:v>
                      </c:pt>
                      <c:pt idx="30">
                        <c:v>1.0753056443024499E-3</c:v>
                      </c:pt>
                      <c:pt idx="31">
                        <c:v>1.3553068340306858E-3</c:v>
                      </c:pt>
                      <c:pt idx="32">
                        <c:v>1.9217189781021817E-3</c:v>
                      </c:pt>
                      <c:pt idx="33">
                        <c:v>3.5649561128526766E-3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1AAF-447B-B615-D986F694275F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v>Корр. среда: 0,01Гц, -1В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triangle"/>
                  <c:size val="3"/>
                  <c:spPr>
                    <a:noFill/>
                    <a:ln w="6350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[2]КМ!$Q$3:$Q$14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668.36783818615027</c:v>
                      </c:pt>
                      <c:pt idx="1">
                        <c:v>810.67568466567184</c:v>
                      </c:pt>
                      <c:pt idx="2">
                        <c:v>828.35080147317558</c:v>
                      </c:pt>
                      <c:pt idx="3">
                        <c:v>1131.0169499711451</c:v>
                      </c:pt>
                      <c:pt idx="4">
                        <c:v>1154.8242870865527</c:v>
                      </c:pt>
                      <c:pt idx="5">
                        <c:v>1180.0839614555068</c:v>
                      </c:pt>
                      <c:pt idx="6">
                        <c:v>1205.8206147471371</c:v>
                      </c:pt>
                      <c:pt idx="7">
                        <c:v>1230.3394013134853</c:v>
                      </c:pt>
                      <c:pt idx="8">
                        <c:v>1257.2872151582728</c:v>
                      </c:pt>
                      <c:pt idx="9">
                        <c:v>1287.9380627509533</c:v>
                      </c:pt>
                      <c:pt idx="10">
                        <c:v>1317.2505290462948</c:v>
                      </c:pt>
                      <c:pt idx="11">
                        <c:v>1346.1877263027284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[2]КМ!$R$3:$R$14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6.7875604395605378E-5</c:v>
                      </c:pt>
                      <c:pt idx="1">
                        <c:v>8.2714379084966973E-4</c:v>
                      </c:pt>
                      <c:pt idx="2">
                        <c:v>8.3519354838709954E-4</c:v>
                      </c:pt>
                      <c:pt idx="3">
                        <c:v>1.7122711267605715E-3</c:v>
                      </c:pt>
                      <c:pt idx="4">
                        <c:v>2.569147959183656E-3</c:v>
                      </c:pt>
                      <c:pt idx="5">
                        <c:v>1.9423371212121206E-3</c:v>
                      </c:pt>
                      <c:pt idx="6">
                        <c:v>1.8650610687023007E-3</c:v>
                      </c:pt>
                      <c:pt idx="7">
                        <c:v>1.9077324561403344E-3</c:v>
                      </c:pt>
                      <c:pt idx="8">
                        <c:v>2.1390781250000268E-3</c:v>
                      </c:pt>
                      <c:pt idx="9">
                        <c:v>2.4344403669724637E-3</c:v>
                      </c:pt>
                      <c:pt idx="10">
                        <c:v>2.3292713567839049E-3</c:v>
                      </c:pt>
                      <c:pt idx="11">
                        <c:v>1.9299721115537832E-3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D-1AAF-447B-B615-D986F694275F}"/>
                  </c:ext>
                </c:extLst>
              </c15:ser>
            </c15:filteredScatterSeries>
            <c15:filteredScatterSeries>
              <c15:ser>
                <c:idx val="8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Кривые!$G$3</c15:sqref>
                        </c15:formulaRef>
                      </c:ext>
                    </c:extLst>
                    <c:strCache>
                      <c:ptCount val="1"/>
                      <c:pt idx="0">
                        <c:v>Ут. ВО возд.</c:v>
                      </c:pt>
                    </c:strCache>
                  </c:strRef>
                </c:tx>
                <c:spPr>
                  <a:ln w="25400">
                    <a:solidFill>
                      <a:schemeClr val="tx1"/>
                    </a:solidFill>
                    <a:prstDash val="sysDot"/>
                  </a:ln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Кривые!$A$4:$A$122</c15:sqref>
                        </c15:formulaRef>
                      </c:ext>
                    </c:extLst>
                    <c:numCache>
                      <c:formatCode>General</c:formatCode>
                      <c:ptCount val="119"/>
                      <c:pt idx="1">
                        <c:v>10</c:v>
                      </c:pt>
                      <c:pt idx="2">
                        <c:v>20</c:v>
                      </c:pt>
                      <c:pt idx="3">
                        <c:v>30</c:v>
                      </c:pt>
                      <c:pt idx="4">
                        <c:v>40</c:v>
                      </c:pt>
                      <c:pt idx="5">
                        <c:v>50</c:v>
                      </c:pt>
                      <c:pt idx="6">
                        <c:v>60</c:v>
                      </c:pt>
                      <c:pt idx="7">
                        <c:v>70</c:v>
                      </c:pt>
                      <c:pt idx="8">
                        <c:v>80</c:v>
                      </c:pt>
                      <c:pt idx="9">
                        <c:v>90</c:v>
                      </c:pt>
                      <c:pt idx="10">
                        <c:v>100</c:v>
                      </c:pt>
                      <c:pt idx="11">
                        <c:v>110</c:v>
                      </c:pt>
                      <c:pt idx="12">
                        <c:v>120</c:v>
                      </c:pt>
                      <c:pt idx="13">
                        <c:v>130</c:v>
                      </c:pt>
                      <c:pt idx="14">
                        <c:v>140</c:v>
                      </c:pt>
                      <c:pt idx="15">
                        <c:v>150</c:v>
                      </c:pt>
                      <c:pt idx="16">
                        <c:v>160</c:v>
                      </c:pt>
                      <c:pt idx="17">
                        <c:v>170</c:v>
                      </c:pt>
                      <c:pt idx="18">
                        <c:v>180</c:v>
                      </c:pt>
                      <c:pt idx="19">
                        <c:v>190</c:v>
                      </c:pt>
                      <c:pt idx="20">
                        <c:v>200</c:v>
                      </c:pt>
                      <c:pt idx="21">
                        <c:v>300</c:v>
                      </c:pt>
                      <c:pt idx="22">
                        <c:v>400</c:v>
                      </c:pt>
                      <c:pt idx="23">
                        <c:v>500</c:v>
                      </c:pt>
                      <c:pt idx="24">
                        <c:v>600</c:v>
                      </c:pt>
                      <c:pt idx="25">
                        <c:v>700</c:v>
                      </c:pt>
                      <c:pt idx="26">
                        <c:v>800</c:v>
                      </c:pt>
                      <c:pt idx="27">
                        <c:v>900</c:v>
                      </c:pt>
                      <c:pt idx="28">
                        <c:v>1000</c:v>
                      </c:pt>
                      <c:pt idx="29">
                        <c:v>1100</c:v>
                      </c:pt>
                      <c:pt idx="30">
                        <c:v>1200</c:v>
                      </c:pt>
                      <c:pt idx="31">
                        <c:v>1300</c:v>
                      </c:pt>
                      <c:pt idx="32">
                        <c:v>1400</c:v>
                      </c:pt>
                      <c:pt idx="33">
                        <c:v>1500</c:v>
                      </c:pt>
                      <c:pt idx="34">
                        <c:v>1600</c:v>
                      </c:pt>
                      <c:pt idx="35">
                        <c:v>1700</c:v>
                      </c:pt>
                      <c:pt idx="36">
                        <c:v>1800</c:v>
                      </c:pt>
                      <c:pt idx="37">
                        <c:v>1900</c:v>
                      </c:pt>
                      <c:pt idx="38">
                        <c:v>2000</c:v>
                      </c:pt>
                      <c:pt idx="39">
                        <c:v>2100</c:v>
                      </c:pt>
                      <c:pt idx="40">
                        <c:v>2200</c:v>
                      </c:pt>
                      <c:pt idx="41">
                        <c:v>2300</c:v>
                      </c:pt>
                      <c:pt idx="42">
                        <c:v>2400</c:v>
                      </c:pt>
                      <c:pt idx="43">
                        <c:v>2500</c:v>
                      </c:pt>
                      <c:pt idx="44">
                        <c:v>2600</c:v>
                      </c:pt>
                      <c:pt idx="45">
                        <c:v>2700</c:v>
                      </c:pt>
                      <c:pt idx="46">
                        <c:v>2800</c:v>
                      </c:pt>
                      <c:pt idx="47">
                        <c:v>2900</c:v>
                      </c:pt>
                      <c:pt idx="48">
                        <c:v>3000</c:v>
                      </c:pt>
                      <c:pt idx="49">
                        <c:v>3100</c:v>
                      </c:pt>
                      <c:pt idx="50">
                        <c:v>3200</c:v>
                      </c:pt>
                      <c:pt idx="51">
                        <c:v>3300</c:v>
                      </c:pt>
                      <c:pt idx="52">
                        <c:v>3400</c:v>
                      </c:pt>
                      <c:pt idx="53">
                        <c:v>3500</c:v>
                      </c:pt>
                      <c:pt idx="54">
                        <c:v>3600</c:v>
                      </c:pt>
                      <c:pt idx="55">
                        <c:v>3700</c:v>
                      </c:pt>
                      <c:pt idx="56">
                        <c:v>3800</c:v>
                      </c:pt>
                      <c:pt idx="57">
                        <c:v>3900</c:v>
                      </c:pt>
                      <c:pt idx="58">
                        <c:v>4000</c:v>
                      </c:pt>
                      <c:pt idx="59">
                        <c:v>4100</c:v>
                      </c:pt>
                      <c:pt idx="60">
                        <c:v>4200</c:v>
                      </c:pt>
                      <c:pt idx="61">
                        <c:v>4300</c:v>
                      </c:pt>
                      <c:pt idx="62">
                        <c:v>4400</c:v>
                      </c:pt>
                      <c:pt idx="63">
                        <c:v>4500</c:v>
                      </c:pt>
                      <c:pt idx="64">
                        <c:v>4600</c:v>
                      </c:pt>
                      <c:pt idx="65">
                        <c:v>4700</c:v>
                      </c:pt>
                      <c:pt idx="66">
                        <c:v>4800</c:v>
                      </c:pt>
                      <c:pt idx="67">
                        <c:v>4900</c:v>
                      </c:pt>
                      <c:pt idx="68">
                        <c:v>5000</c:v>
                      </c:pt>
                      <c:pt idx="69">
                        <c:v>5100</c:v>
                      </c:pt>
                      <c:pt idx="70">
                        <c:v>5200</c:v>
                      </c:pt>
                      <c:pt idx="71">
                        <c:v>5300</c:v>
                      </c:pt>
                      <c:pt idx="72">
                        <c:v>5400</c:v>
                      </c:pt>
                      <c:pt idx="73">
                        <c:v>5500</c:v>
                      </c:pt>
                      <c:pt idx="74">
                        <c:v>5600</c:v>
                      </c:pt>
                      <c:pt idx="75">
                        <c:v>5700</c:v>
                      </c:pt>
                      <c:pt idx="76">
                        <c:v>5800</c:v>
                      </c:pt>
                      <c:pt idx="77">
                        <c:v>5900</c:v>
                      </c:pt>
                      <c:pt idx="78">
                        <c:v>6000</c:v>
                      </c:pt>
                      <c:pt idx="79">
                        <c:v>6100</c:v>
                      </c:pt>
                      <c:pt idx="80">
                        <c:v>6200</c:v>
                      </c:pt>
                      <c:pt idx="81">
                        <c:v>6300</c:v>
                      </c:pt>
                      <c:pt idx="82">
                        <c:v>6400</c:v>
                      </c:pt>
                      <c:pt idx="83">
                        <c:v>6500</c:v>
                      </c:pt>
                      <c:pt idx="84">
                        <c:v>6600</c:v>
                      </c:pt>
                      <c:pt idx="85">
                        <c:v>6700</c:v>
                      </c:pt>
                      <c:pt idx="86">
                        <c:v>6800</c:v>
                      </c:pt>
                      <c:pt idx="87">
                        <c:v>6900</c:v>
                      </c:pt>
                      <c:pt idx="88">
                        <c:v>7000</c:v>
                      </c:pt>
                      <c:pt idx="89">
                        <c:v>7100</c:v>
                      </c:pt>
                      <c:pt idx="90">
                        <c:v>7200</c:v>
                      </c:pt>
                      <c:pt idx="91">
                        <c:v>7300</c:v>
                      </c:pt>
                      <c:pt idx="92">
                        <c:v>7400</c:v>
                      </c:pt>
                      <c:pt idx="93">
                        <c:v>7500</c:v>
                      </c:pt>
                      <c:pt idx="94">
                        <c:v>7600</c:v>
                      </c:pt>
                      <c:pt idx="95">
                        <c:v>7700</c:v>
                      </c:pt>
                      <c:pt idx="96">
                        <c:v>7800</c:v>
                      </c:pt>
                      <c:pt idx="97">
                        <c:v>7900</c:v>
                      </c:pt>
                      <c:pt idx="98">
                        <c:v>8000</c:v>
                      </c:pt>
                      <c:pt idx="99">
                        <c:v>8100</c:v>
                      </c:pt>
                      <c:pt idx="100">
                        <c:v>8200</c:v>
                      </c:pt>
                      <c:pt idx="101">
                        <c:v>8300</c:v>
                      </c:pt>
                      <c:pt idx="102">
                        <c:v>8400</c:v>
                      </c:pt>
                      <c:pt idx="103">
                        <c:v>8500</c:v>
                      </c:pt>
                      <c:pt idx="104">
                        <c:v>8600</c:v>
                      </c:pt>
                      <c:pt idx="105">
                        <c:v>8700</c:v>
                      </c:pt>
                      <c:pt idx="106">
                        <c:v>8800</c:v>
                      </c:pt>
                      <c:pt idx="107">
                        <c:v>8900</c:v>
                      </c:pt>
                      <c:pt idx="108">
                        <c:v>9000</c:v>
                      </c:pt>
                      <c:pt idx="109">
                        <c:v>9100</c:v>
                      </c:pt>
                      <c:pt idx="110">
                        <c:v>9200</c:v>
                      </c:pt>
                      <c:pt idx="111">
                        <c:v>9300</c:v>
                      </c:pt>
                      <c:pt idx="112">
                        <c:v>9400</c:v>
                      </c:pt>
                      <c:pt idx="113">
                        <c:v>9500</c:v>
                      </c:pt>
                      <c:pt idx="114">
                        <c:v>9600</c:v>
                      </c:pt>
                      <c:pt idx="115">
                        <c:v>9700</c:v>
                      </c:pt>
                      <c:pt idx="116">
                        <c:v>9800</c:v>
                      </c:pt>
                      <c:pt idx="117">
                        <c:v>9900</c:v>
                      </c:pt>
                      <c:pt idx="118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Кривые!$G$4:$G$122</c15:sqref>
                        </c15:formulaRef>
                      </c:ext>
                    </c:extLst>
                    <c:numCache>
                      <c:formatCode>0.00E+00</c:formatCode>
                      <c:ptCount val="119"/>
                      <c:pt idx="1">
                        <c:v>-2.7436000000000003E-6</c:v>
                      </c:pt>
                      <c:pt idx="2">
                        <c:v>-2.3327999999999999E-6</c:v>
                      </c:pt>
                      <c:pt idx="3">
                        <c:v>-1.9652000000000003E-6</c:v>
                      </c:pt>
                      <c:pt idx="4">
                        <c:v>-1.6384000000000001E-6</c:v>
                      </c:pt>
                      <c:pt idx="5">
                        <c:v>-1.35E-6</c:v>
                      </c:pt>
                      <c:pt idx="6">
                        <c:v>-1.0976000000000001E-6</c:v>
                      </c:pt>
                      <c:pt idx="7">
                        <c:v>-8.7880000000000006E-7</c:v>
                      </c:pt>
                      <c:pt idx="8">
                        <c:v>-6.9120000000000005E-7</c:v>
                      </c:pt>
                      <c:pt idx="9">
                        <c:v>-5.3239999999999998E-7</c:v>
                      </c:pt>
                      <c:pt idx="10">
                        <c:v>-4.0000000000000003E-7</c:v>
                      </c:pt>
                      <c:pt idx="11">
                        <c:v>-2.9159999999999999E-7</c:v>
                      </c:pt>
                      <c:pt idx="12">
                        <c:v>-2.0480000000000001E-7</c:v>
                      </c:pt>
                      <c:pt idx="13">
                        <c:v>-1.3720000000000001E-7</c:v>
                      </c:pt>
                      <c:pt idx="14">
                        <c:v>-8.6400000000000006E-8</c:v>
                      </c:pt>
                      <c:pt idx="15">
                        <c:v>-5.0000000000000004E-8</c:v>
                      </c:pt>
                      <c:pt idx="16">
                        <c:v>-2.5600000000000001E-8</c:v>
                      </c:pt>
                      <c:pt idx="17">
                        <c:v>-1.0800000000000001E-8</c:v>
                      </c:pt>
                      <c:pt idx="18">
                        <c:v>-3.2000000000000001E-9</c:v>
                      </c:pt>
                      <c:pt idx="19">
                        <c:v>-4.0000000000000001E-10</c:v>
                      </c:pt>
                      <c:pt idx="20">
                        <c:v>0</c:v>
                      </c:pt>
                      <c:pt idx="21">
                        <c:v>4.0000000000000003E-7</c:v>
                      </c:pt>
                      <c:pt idx="22">
                        <c:v>3.2000000000000003E-6</c:v>
                      </c:pt>
                      <c:pt idx="23">
                        <c:v>1.08E-5</c:v>
                      </c:pt>
                      <c:pt idx="24">
                        <c:v>2.5600000000000002E-5</c:v>
                      </c:pt>
                      <c:pt idx="25">
                        <c:v>5.0000000000000002E-5</c:v>
                      </c:pt>
                      <c:pt idx="26">
                        <c:v>8.6399999999999999E-5</c:v>
                      </c:pt>
                      <c:pt idx="27">
                        <c:v>1.372E-4</c:v>
                      </c:pt>
                      <c:pt idx="28">
                        <c:v>2.0480000000000002E-4</c:v>
                      </c:pt>
                      <c:pt idx="29">
                        <c:v>2.9159999999999999E-4</c:v>
                      </c:pt>
                      <c:pt idx="30">
                        <c:v>4.0000000000000002E-4</c:v>
                      </c:pt>
                      <c:pt idx="31">
                        <c:v>5.3240000000000004E-4</c:v>
                      </c:pt>
                      <c:pt idx="32">
                        <c:v>6.912E-4</c:v>
                      </c:pt>
                      <c:pt idx="33">
                        <c:v>8.788E-4</c:v>
                      </c:pt>
                      <c:pt idx="34">
                        <c:v>1.0976E-3</c:v>
                      </c:pt>
                      <c:pt idx="35">
                        <c:v>1.3500000000000001E-3</c:v>
                      </c:pt>
                      <c:pt idx="36">
                        <c:v>1.6384000000000001E-3</c:v>
                      </c:pt>
                      <c:pt idx="37">
                        <c:v>1.9651999999999998E-3</c:v>
                      </c:pt>
                      <c:pt idx="38">
                        <c:v>2.3327999999999999E-3</c:v>
                      </c:pt>
                      <c:pt idx="39">
                        <c:v>2.7436000000000001E-3</c:v>
                      </c:pt>
                      <c:pt idx="40">
                        <c:v>3.2000000000000002E-3</c:v>
                      </c:pt>
                      <c:pt idx="41">
                        <c:v>3.7044000000000001E-3</c:v>
                      </c:pt>
                      <c:pt idx="42">
                        <c:v>4.2592000000000003E-3</c:v>
                      </c:pt>
                      <c:pt idx="43">
                        <c:v>4.8668000000000001E-3</c:v>
                      </c:pt>
                      <c:pt idx="44">
                        <c:v>5.5296E-3</c:v>
                      </c:pt>
                      <c:pt idx="45">
                        <c:v>6.2500000000000003E-3</c:v>
                      </c:pt>
                      <c:pt idx="46">
                        <c:v>7.0304E-3</c:v>
                      </c:pt>
                      <c:pt idx="47">
                        <c:v>7.8732000000000003E-3</c:v>
                      </c:pt>
                      <c:pt idx="48">
                        <c:v>8.7808000000000001E-3</c:v>
                      </c:pt>
                      <c:pt idx="49">
                        <c:v>9.7555999999999997E-3</c:v>
                      </c:pt>
                      <c:pt idx="50">
                        <c:v>1.0800000000000001E-2</c:v>
                      </c:pt>
                      <c:pt idx="51">
                        <c:v>1.1916400000000001E-2</c:v>
                      </c:pt>
                      <c:pt idx="52">
                        <c:v>1.3107200000000001E-2</c:v>
                      </c:pt>
                      <c:pt idx="53">
                        <c:v>1.43748E-2</c:v>
                      </c:pt>
                      <c:pt idx="54">
                        <c:v>1.5721599999999999E-2</c:v>
                      </c:pt>
                      <c:pt idx="55">
                        <c:v>1.7150000000000002E-2</c:v>
                      </c:pt>
                      <c:pt idx="56">
                        <c:v>1.8662399999999999E-2</c:v>
                      </c:pt>
                      <c:pt idx="57">
                        <c:v>2.02612E-2</c:v>
                      </c:pt>
                      <c:pt idx="58">
                        <c:v>2.1948800000000001E-2</c:v>
                      </c:pt>
                      <c:pt idx="59">
                        <c:v>2.3727600000000001E-2</c:v>
                      </c:pt>
                      <c:pt idx="60">
                        <c:v>2.5600000000000001E-2</c:v>
                      </c:pt>
                      <c:pt idx="61">
                        <c:v>2.75684E-2</c:v>
                      </c:pt>
                      <c:pt idx="62">
                        <c:v>2.96352E-2</c:v>
                      </c:pt>
                      <c:pt idx="63">
                        <c:v>3.1802799999999999E-2</c:v>
                      </c:pt>
                      <c:pt idx="64">
                        <c:v>3.4073600000000002E-2</c:v>
                      </c:pt>
                      <c:pt idx="65">
                        <c:v>3.6450000000000003E-2</c:v>
                      </c:pt>
                      <c:pt idx="66">
                        <c:v>3.8934400000000001E-2</c:v>
                      </c:pt>
                      <c:pt idx="67">
                        <c:v>4.1529200000000002E-2</c:v>
                      </c:pt>
                      <c:pt idx="68">
                        <c:v>4.42368E-2</c:v>
                      </c:pt>
                      <c:pt idx="69">
                        <c:v>4.70596E-2</c:v>
                      </c:pt>
                      <c:pt idx="70">
                        <c:v>0.05</c:v>
                      </c:pt>
                      <c:pt idx="71">
                        <c:v>5.3060400000000001E-2</c:v>
                      </c:pt>
                      <c:pt idx="72">
                        <c:v>5.62432E-2</c:v>
                      </c:pt>
                      <c:pt idx="73">
                        <c:v>5.9550800000000001E-2</c:v>
                      </c:pt>
                      <c:pt idx="74">
                        <c:v>6.2985600000000003E-2</c:v>
                      </c:pt>
                      <c:pt idx="75">
                        <c:v>6.6549999999999998E-2</c:v>
                      </c:pt>
                      <c:pt idx="76">
                        <c:v>7.0246400000000001E-2</c:v>
                      </c:pt>
                      <c:pt idx="77">
                        <c:v>7.4077199999999996E-2</c:v>
                      </c:pt>
                      <c:pt idx="78">
                        <c:v>7.8044799999999998E-2</c:v>
                      </c:pt>
                      <c:pt idx="79">
                        <c:v>8.2151600000000005E-2</c:v>
                      </c:pt>
                      <c:pt idx="80">
                        <c:v>8.6400000000000005E-2</c:v>
                      </c:pt>
                      <c:pt idx="81">
                        <c:v>9.0792400000000009E-2</c:v>
                      </c:pt>
                      <c:pt idx="82">
                        <c:v>9.5331200000000005E-2</c:v>
                      </c:pt>
                      <c:pt idx="83">
                        <c:v>0.1000188</c:v>
                      </c:pt>
                      <c:pt idx="84">
                        <c:v>0.10485760000000001</c:v>
                      </c:pt>
                      <c:pt idx="85">
                        <c:v>0.10985</c:v>
                      </c:pt>
                      <c:pt idx="86">
                        <c:v>0.1149984</c:v>
                      </c:pt>
                      <c:pt idx="87">
                        <c:v>0.1203052</c:v>
                      </c:pt>
                      <c:pt idx="88">
                        <c:v>0.12577279999999999</c:v>
                      </c:pt>
                      <c:pt idx="89">
                        <c:v>0.13140360000000001</c:v>
                      </c:pt>
                      <c:pt idx="90">
                        <c:v>0.13720000000000002</c:v>
                      </c:pt>
                      <c:pt idx="91">
                        <c:v>0.1431644</c:v>
                      </c:pt>
                      <c:pt idx="92">
                        <c:v>0.14929919999999999</c:v>
                      </c:pt>
                      <c:pt idx="93">
                        <c:v>0.15560680000000002</c:v>
                      </c:pt>
                      <c:pt idx="94">
                        <c:v>0.1620896</c:v>
                      </c:pt>
                      <c:pt idx="95">
                        <c:v>0.16875000000000001</c:v>
                      </c:pt>
                      <c:pt idx="96">
                        <c:v>0.17559040000000001</c:v>
                      </c:pt>
                      <c:pt idx="97">
                        <c:v>0.1826132</c:v>
                      </c:pt>
                      <c:pt idx="98">
                        <c:v>0.18982080000000001</c:v>
                      </c:pt>
                      <c:pt idx="99">
                        <c:v>0.19721560000000002</c:v>
                      </c:pt>
                      <c:pt idx="100">
                        <c:v>0.20480000000000001</c:v>
                      </c:pt>
                      <c:pt idx="101">
                        <c:v>0.2125764</c:v>
                      </c:pt>
                      <c:pt idx="102">
                        <c:v>0.2205472</c:v>
                      </c:pt>
                      <c:pt idx="103">
                        <c:v>0.2287148</c:v>
                      </c:pt>
                      <c:pt idx="104">
                        <c:v>0.2370816</c:v>
                      </c:pt>
                      <c:pt idx="105">
                        <c:v>0.24565000000000001</c:v>
                      </c:pt>
                      <c:pt idx="106">
                        <c:v>0.25442239999999999</c:v>
                      </c:pt>
                      <c:pt idx="107">
                        <c:v>0.2634012</c:v>
                      </c:pt>
                      <c:pt idx="108">
                        <c:v>0.27258880000000002</c:v>
                      </c:pt>
                      <c:pt idx="109">
                        <c:v>0.2819876</c:v>
                      </c:pt>
                      <c:pt idx="110">
                        <c:v>0.29160000000000003</c:v>
                      </c:pt>
                      <c:pt idx="111">
                        <c:v>0.30142839999999999</c:v>
                      </c:pt>
                      <c:pt idx="112">
                        <c:v>0.31147520000000001</c:v>
                      </c:pt>
                      <c:pt idx="113">
                        <c:v>0.3217428</c:v>
                      </c:pt>
                      <c:pt idx="114">
                        <c:v>0.33223360000000002</c:v>
                      </c:pt>
                      <c:pt idx="115">
                        <c:v>0.34295000000000003</c:v>
                      </c:pt>
                      <c:pt idx="116">
                        <c:v>0.3538944</c:v>
                      </c:pt>
                      <c:pt idx="117">
                        <c:v>0.36506920000000004</c:v>
                      </c:pt>
                      <c:pt idx="118">
                        <c:v>0.3764768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3-1AAF-447B-B615-D986F694275F}"/>
                  </c:ext>
                </c:extLst>
              </c15:ser>
            </c15:filteredScatterSeries>
            <c15:filteredScatterSeries>
              <c15:ser>
                <c:idx val="10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Кривые!$I$3</c15:sqref>
                        </c15:formulaRef>
                      </c:ext>
                    </c:extLst>
                    <c:strCache>
                      <c:ptCount val="1"/>
                      <c:pt idx="0">
                        <c:v>Ут. ВО корр.ср.</c:v>
                      </c:pt>
                    </c:strCache>
                  </c:strRef>
                </c:tx>
                <c:spPr>
                  <a:ln w="12700">
                    <a:solidFill>
                      <a:schemeClr val="tx1"/>
                    </a:solidFill>
                  </a:ln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Кривые!$A$4:$A$122</c15:sqref>
                        </c15:formulaRef>
                      </c:ext>
                    </c:extLst>
                    <c:numCache>
                      <c:formatCode>General</c:formatCode>
                      <c:ptCount val="119"/>
                      <c:pt idx="1">
                        <c:v>10</c:v>
                      </c:pt>
                      <c:pt idx="2">
                        <c:v>20</c:v>
                      </c:pt>
                      <c:pt idx="3">
                        <c:v>30</c:v>
                      </c:pt>
                      <c:pt idx="4">
                        <c:v>40</c:v>
                      </c:pt>
                      <c:pt idx="5">
                        <c:v>50</c:v>
                      </c:pt>
                      <c:pt idx="6">
                        <c:v>60</c:v>
                      </c:pt>
                      <c:pt idx="7">
                        <c:v>70</c:v>
                      </c:pt>
                      <c:pt idx="8">
                        <c:v>80</c:v>
                      </c:pt>
                      <c:pt idx="9">
                        <c:v>90</c:v>
                      </c:pt>
                      <c:pt idx="10">
                        <c:v>100</c:v>
                      </c:pt>
                      <c:pt idx="11">
                        <c:v>110</c:v>
                      </c:pt>
                      <c:pt idx="12">
                        <c:v>120</c:v>
                      </c:pt>
                      <c:pt idx="13">
                        <c:v>130</c:v>
                      </c:pt>
                      <c:pt idx="14">
                        <c:v>140</c:v>
                      </c:pt>
                      <c:pt idx="15">
                        <c:v>150</c:v>
                      </c:pt>
                      <c:pt idx="16">
                        <c:v>160</c:v>
                      </c:pt>
                      <c:pt idx="17">
                        <c:v>170</c:v>
                      </c:pt>
                      <c:pt idx="18">
                        <c:v>180</c:v>
                      </c:pt>
                      <c:pt idx="19">
                        <c:v>190</c:v>
                      </c:pt>
                      <c:pt idx="20">
                        <c:v>200</c:v>
                      </c:pt>
                      <c:pt idx="21">
                        <c:v>300</c:v>
                      </c:pt>
                      <c:pt idx="22">
                        <c:v>400</c:v>
                      </c:pt>
                      <c:pt idx="23">
                        <c:v>500</c:v>
                      </c:pt>
                      <c:pt idx="24">
                        <c:v>600</c:v>
                      </c:pt>
                      <c:pt idx="25">
                        <c:v>700</c:v>
                      </c:pt>
                      <c:pt idx="26">
                        <c:v>800</c:v>
                      </c:pt>
                      <c:pt idx="27">
                        <c:v>900</c:v>
                      </c:pt>
                      <c:pt idx="28">
                        <c:v>1000</c:v>
                      </c:pt>
                      <c:pt idx="29">
                        <c:v>1100</c:v>
                      </c:pt>
                      <c:pt idx="30">
                        <c:v>1200</c:v>
                      </c:pt>
                      <c:pt idx="31">
                        <c:v>1300</c:v>
                      </c:pt>
                      <c:pt idx="32">
                        <c:v>1400</c:v>
                      </c:pt>
                      <c:pt idx="33">
                        <c:v>1500</c:v>
                      </c:pt>
                      <c:pt idx="34">
                        <c:v>1600</c:v>
                      </c:pt>
                      <c:pt idx="35">
                        <c:v>1700</c:v>
                      </c:pt>
                      <c:pt idx="36">
                        <c:v>1800</c:v>
                      </c:pt>
                      <c:pt idx="37">
                        <c:v>1900</c:v>
                      </c:pt>
                      <c:pt idx="38">
                        <c:v>2000</c:v>
                      </c:pt>
                      <c:pt idx="39">
                        <c:v>2100</c:v>
                      </c:pt>
                      <c:pt idx="40">
                        <c:v>2200</c:v>
                      </c:pt>
                      <c:pt idx="41">
                        <c:v>2300</c:v>
                      </c:pt>
                      <c:pt idx="42">
                        <c:v>2400</c:v>
                      </c:pt>
                      <c:pt idx="43">
                        <c:v>2500</c:v>
                      </c:pt>
                      <c:pt idx="44">
                        <c:v>2600</c:v>
                      </c:pt>
                      <c:pt idx="45">
                        <c:v>2700</c:v>
                      </c:pt>
                      <c:pt idx="46">
                        <c:v>2800</c:v>
                      </c:pt>
                      <c:pt idx="47">
                        <c:v>2900</c:v>
                      </c:pt>
                      <c:pt idx="48">
                        <c:v>3000</c:v>
                      </c:pt>
                      <c:pt idx="49">
                        <c:v>3100</c:v>
                      </c:pt>
                      <c:pt idx="50">
                        <c:v>3200</c:v>
                      </c:pt>
                      <c:pt idx="51">
                        <c:v>3300</c:v>
                      </c:pt>
                      <c:pt idx="52">
                        <c:v>3400</c:v>
                      </c:pt>
                      <c:pt idx="53">
                        <c:v>3500</c:v>
                      </c:pt>
                      <c:pt idx="54">
                        <c:v>3600</c:v>
                      </c:pt>
                      <c:pt idx="55">
                        <c:v>3700</c:v>
                      </c:pt>
                      <c:pt idx="56">
                        <c:v>3800</c:v>
                      </c:pt>
                      <c:pt idx="57">
                        <c:v>3900</c:v>
                      </c:pt>
                      <c:pt idx="58">
                        <c:v>4000</c:v>
                      </c:pt>
                      <c:pt idx="59">
                        <c:v>4100</c:v>
                      </c:pt>
                      <c:pt idx="60">
                        <c:v>4200</c:v>
                      </c:pt>
                      <c:pt idx="61">
                        <c:v>4300</c:v>
                      </c:pt>
                      <c:pt idx="62">
                        <c:v>4400</c:v>
                      </c:pt>
                      <c:pt idx="63">
                        <c:v>4500</c:v>
                      </c:pt>
                      <c:pt idx="64">
                        <c:v>4600</c:v>
                      </c:pt>
                      <c:pt idx="65">
                        <c:v>4700</c:v>
                      </c:pt>
                      <c:pt idx="66">
                        <c:v>4800</c:v>
                      </c:pt>
                      <c:pt idx="67">
                        <c:v>4900</c:v>
                      </c:pt>
                      <c:pt idx="68">
                        <c:v>5000</c:v>
                      </c:pt>
                      <c:pt idx="69">
                        <c:v>5100</c:v>
                      </c:pt>
                      <c:pt idx="70">
                        <c:v>5200</c:v>
                      </c:pt>
                      <c:pt idx="71">
                        <c:v>5300</c:v>
                      </c:pt>
                      <c:pt idx="72">
                        <c:v>5400</c:v>
                      </c:pt>
                      <c:pt idx="73">
                        <c:v>5500</c:v>
                      </c:pt>
                      <c:pt idx="74">
                        <c:v>5600</c:v>
                      </c:pt>
                      <c:pt idx="75">
                        <c:v>5700</c:v>
                      </c:pt>
                      <c:pt idx="76">
                        <c:v>5800</c:v>
                      </c:pt>
                      <c:pt idx="77">
                        <c:v>5900</c:v>
                      </c:pt>
                      <c:pt idx="78">
                        <c:v>6000</c:v>
                      </c:pt>
                      <c:pt idx="79">
                        <c:v>6100</c:v>
                      </c:pt>
                      <c:pt idx="80">
                        <c:v>6200</c:v>
                      </c:pt>
                      <c:pt idx="81">
                        <c:v>6300</c:v>
                      </c:pt>
                      <c:pt idx="82">
                        <c:v>6400</c:v>
                      </c:pt>
                      <c:pt idx="83">
                        <c:v>6500</c:v>
                      </c:pt>
                      <c:pt idx="84">
                        <c:v>6600</c:v>
                      </c:pt>
                      <c:pt idx="85">
                        <c:v>6700</c:v>
                      </c:pt>
                      <c:pt idx="86">
                        <c:v>6800</c:v>
                      </c:pt>
                      <c:pt idx="87">
                        <c:v>6900</c:v>
                      </c:pt>
                      <c:pt idx="88">
                        <c:v>7000</c:v>
                      </c:pt>
                      <c:pt idx="89">
                        <c:v>7100</c:v>
                      </c:pt>
                      <c:pt idx="90">
                        <c:v>7200</c:v>
                      </c:pt>
                      <c:pt idx="91">
                        <c:v>7300</c:v>
                      </c:pt>
                      <c:pt idx="92">
                        <c:v>7400</c:v>
                      </c:pt>
                      <c:pt idx="93">
                        <c:v>7500</c:v>
                      </c:pt>
                      <c:pt idx="94">
                        <c:v>7600</c:v>
                      </c:pt>
                      <c:pt idx="95">
                        <c:v>7700</c:v>
                      </c:pt>
                      <c:pt idx="96">
                        <c:v>7800</c:v>
                      </c:pt>
                      <c:pt idx="97">
                        <c:v>7900</c:v>
                      </c:pt>
                      <c:pt idx="98">
                        <c:v>8000</c:v>
                      </c:pt>
                      <c:pt idx="99">
                        <c:v>8100</c:v>
                      </c:pt>
                      <c:pt idx="100">
                        <c:v>8200</c:v>
                      </c:pt>
                      <c:pt idx="101">
                        <c:v>8300</c:v>
                      </c:pt>
                      <c:pt idx="102">
                        <c:v>8400</c:v>
                      </c:pt>
                      <c:pt idx="103">
                        <c:v>8500</c:v>
                      </c:pt>
                      <c:pt idx="104">
                        <c:v>8600</c:v>
                      </c:pt>
                      <c:pt idx="105">
                        <c:v>8700</c:v>
                      </c:pt>
                      <c:pt idx="106">
                        <c:v>8800</c:v>
                      </c:pt>
                      <c:pt idx="107">
                        <c:v>8900</c:v>
                      </c:pt>
                      <c:pt idx="108">
                        <c:v>9000</c:v>
                      </c:pt>
                      <c:pt idx="109">
                        <c:v>9100</c:v>
                      </c:pt>
                      <c:pt idx="110">
                        <c:v>9200</c:v>
                      </c:pt>
                      <c:pt idx="111">
                        <c:v>9300</c:v>
                      </c:pt>
                      <c:pt idx="112">
                        <c:v>9400</c:v>
                      </c:pt>
                      <c:pt idx="113">
                        <c:v>9500</c:v>
                      </c:pt>
                      <c:pt idx="114">
                        <c:v>9600</c:v>
                      </c:pt>
                      <c:pt idx="115">
                        <c:v>9700</c:v>
                      </c:pt>
                      <c:pt idx="116">
                        <c:v>9800</c:v>
                      </c:pt>
                      <c:pt idx="117">
                        <c:v>9900</c:v>
                      </c:pt>
                      <c:pt idx="118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Кривые!$I$4:$I$122</c15:sqref>
                        </c15:formulaRef>
                      </c:ext>
                    </c:extLst>
                    <c:numCache>
                      <c:formatCode>0.00E+00</c:formatCode>
                      <c:ptCount val="119"/>
                      <c:pt idx="1">
                        <c:v>-1.331E-6</c:v>
                      </c:pt>
                      <c:pt idx="2">
                        <c:v>-9.9999999999999995E-7</c:v>
                      </c:pt>
                      <c:pt idx="3">
                        <c:v>-7.2900000000000003E-7</c:v>
                      </c:pt>
                      <c:pt idx="4">
                        <c:v>-5.1200000000000003E-7</c:v>
                      </c:pt>
                      <c:pt idx="5">
                        <c:v>-3.4299999999999999E-7</c:v>
                      </c:pt>
                      <c:pt idx="6">
                        <c:v>-2.16E-7</c:v>
                      </c:pt>
                      <c:pt idx="7">
                        <c:v>-1.2499999999999999E-7</c:v>
                      </c:pt>
                      <c:pt idx="8">
                        <c:v>-6.4000000000000004E-8</c:v>
                      </c:pt>
                      <c:pt idx="9">
                        <c:v>-2.7E-8</c:v>
                      </c:pt>
                      <c:pt idx="10">
                        <c:v>-8.0000000000000005E-9</c:v>
                      </c:pt>
                      <c:pt idx="11">
                        <c:v>-1.0000000000000001E-9</c:v>
                      </c:pt>
                      <c:pt idx="12">
                        <c:v>0</c:v>
                      </c:pt>
                      <c:pt idx="13">
                        <c:v>1.0000000000000001E-9</c:v>
                      </c:pt>
                      <c:pt idx="14">
                        <c:v>8.0000000000000005E-9</c:v>
                      </c:pt>
                      <c:pt idx="15">
                        <c:v>2.7E-8</c:v>
                      </c:pt>
                      <c:pt idx="16">
                        <c:v>6.4000000000000004E-8</c:v>
                      </c:pt>
                      <c:pt idx="17">
                        <c:v>1.2499999999999999E-7</c:v>
                      </c:pt>
                      <c:pt idx="18">
                        <c:v>2.16E-7</c:v>
                      </c:pt>
                      <c:pt idx="19">
                        <c:v>3.4299999999999999E-7</c:v>
                      </c:pt>
                      <c:pt idx="20">
                        <c:v>5.1200000000000003E-7</c:v>
                      </c:pt>
                      <c:pt idx="21">
                        <c:v>5.8320000000000002E-6</c:v>
                      </c:pt>
                      <c:pt idx="22">
                        <c:v>2.1951999999999999E-5</c:v>
                      </c:pt>
                      <c:pt idx="23">
                        <c:v>5.4871999999999999E-5</c:v>
                      </c:pt>
                      <c:pt idx="24">
                        <c:v>1.10592E-4</c:v>
                      </c:pt>
                      <c:pt idx="25">
                        <c:v>1.95112E-4</c:v>
                      </c:pt>
                      <c:pt idx="26">
                        <c:v>3.1443200000000001E-4</c:v>
                      </c:pt>
                      <c:pt idx="27">
                        <c:v>4.7455199999999999E-4</c:v>
                      </c:pt>
                      <c:pt idx="28">
                        <c:v>6.8147200000000002E-4</c:v>
                      </c:pt>
                      <c:pt idx="29">
                        <c:v>9.4119199999999998E-4</c:v>
                      </c:pt>
                      <c:pt idx="30">
                        <c:v>1.2597120000000001E-3</c:v>
                      </c:pt>
                      <c:pt idx="31">
                        <c:v>1.643032E-3</c:v>
                      </c:pt>
                      <c:pt idx="32">
                        <c:v>2.0971520000000001E-3</c:v>
                      </c:pt>
                      <c:pt idx="33">
                        <c:v>2.628072E-3</c:v>
                      </c:pt>
                      <c:pt idx="34">
                        <c:v>3.2417919999999999E-3</c:v>
                      </c:pt>
                      <c:pt idx="35">
                        <c:v>3.9443120000000002E-3</c:v>
                      </c:pt>
                      <c:pt idx="36">
                        <c:v>4.741632E-3</c:v>
                      </c:pt>
                      <c:pt idx="37">
                        <c:v>5.6397519999999996E-3</c:v>
                      </c:pt>
                      <c:pt idx="38">
                        <c:v>6.6446719999999999E-3</c:v>
                      </c:pt>
                      <c:pt idx="39">
                        <c:v>7.7623919999999999E-3</c:v>
                      </c:pt>
                      <c:pt idx="40">
                        <c:v>8.9989119999999995E-3</c:v>
                      </c:pt>
                      <c:pt idx="41">
                        <c:v>1.0360232E-2</c:v>
                      </c:pt>
                      <c:pt idx="42">
                        <c:v>1.1852352E-2</c:v>
                      </c:pt>
                      <c:pt idx="43">
                        <c:v>1.3481271999999999E-2</c:v>
                      </c:pt>
                      <c:pt idx="44">
                        <c:v>1.5252992E-2</c:v>
                      </c:pt>
                      <c:pt idx="45">
                        <c:v>1.7173511999999998E-2</c:v>
                      </c:pt>
                      <c:pt idx="46">
                        <c:v>1.9248832E-2</c:v>
                      </c:pt>
                      <c:pt idx="47">
                        <c:v>2.1484951999999998E-2</c:v>
                      </c:pt>
                      <c:pt idx="48">
                        <c:v>2.3887872000000001E-2</c:v>
                      </c:pt>
                      <c:pt idx="49">
                        <c:v>2.6463592000000001E-2</c:v>
                      </c:pt>
                      <c:pt idx="50">
                        <c:v>2.9218112000000001E-2</c:v>
                      </c:pt>
                      <c:pt idx="51">
                        <c:v>3.2157432E-2</c:v>
                      </c:pt>
                      <c:pt idx="52">
                        <c:v>3.5287552E-2</c:v>
                      </c:pt>
                      <c:pt idx="53">
                        <c:v>3.8614471999999997E-2</c:v>
                      </c:pt>
                      <c:pt idx="54">
                        <c:v>4.2144191999999997E-2</c:v>
                      </c:pt>
                      <c:pt idx="55">
                        <c:v>4.5882711999999999E-2</c:v>
                      </c:pt>
                      <c:pt idx="56">
                        <c:v>4.9836032000000002E-2</c:v>
                      </c:pt>
                      <c:pt idx="57">
                        <c:v>5.4010151999999999E-2</c:v>
                      </c:pt>
                      <c:pt idx="58">
                        <c:v>5.8411072000000001E-2</c:v>
                      </c:pt>
                      <c:pt idx="59">
                        <c:v>6.3044792000000002E-2</c:v>
                      </c:pt>
                      <c:pt idx="60">
                        <c:v>6.7917311999999994E-2</c:v>
                      </c:pt>
                      <c:pt idx="61">
                        <c:v>7.3034632000000002E-2</c:v>
                      </c:pt>
                      <c:pt idx="62">
                        <c:v>7.8402751999999992E-2</c:v>
                      </c:pt>
                      <c:pt idx="63">
                        <c:v>8.4027671999999998E-2</c:v>
                      </c:pt>
                      <c:pt idx="64">
                        <c:v>8.9915391999999997E-2</c:v>
                      </c:pt>
                      <c:pt idx="65">
                        <c:v>9.6071911999999995E-2</c:v>
                      </c:pt>
                      <c:pt idx="66">
                        <c:v>0.102503232</c:v>
                      </c:pt>
                      <c:pt idx="67">
                        <c:v>0.109215352</c:v>
                      </c:pt>
                      <c:pt idx="68">
                        <c:v>0.11621427199999999</c:v>
                      </c:pt>
                      <c:pt idx="69">
                        <c:v>0.123505992</c:v>
                      </c:pt>
                      <c:pt idx="70">
                        <c:v>0.131096512</c:v>
                      </c:pt>
                      <c:pt idx="71">
                        <c:v>0.13899183200000001</c:v>
                      </c:pt>
                      <c:pt idx="72">
                        <c:v>0.14719795199999999</c:v>
                      </c:pt>
                      <c:pt idx="73">
                        <c:v>0.15572087200000001</c:v>
                      </c:pt>
                      <c:pt idx="74">
                        <c:v>0.16456659199999998</c:v>
                      </c:pt>
                      <c:pt idx="75">
                        <c:v>0.173741112</c:v>
                      </c:pt>
                      <c:pt idx="76">
                        <c:v>0.18325043199999999</c:v>
                      </c:pt>
                      <c:pt idx="77">
                        <c:v>0.19310055200000001</c:v>
                      </c:pt>
                      <c:pt idx="78">
                        <c:v>0.20329747200000001</c:v>
                      </c:pt>
                      <c:pt idx="79">
                        <c:v>0.21384719199999999</c:v>
                      </c:pt>
                      <c:pt idx="80">
                        <c:v>0.224755712</c:v>
                      </c:pt>
                      <c:pt idx="81">
                        <c:v>0.236029032</c:v>
                      </c:pt>
                      <c:pt idx="82">
                        <c:v>0.24767315200000001</c:v>
                      </c:pt>
                      <c:pt idx="83">
                        <c:v>0.259694072</c:v>
                      </c:pt>
                      <c:pt idx="84">
                        <c:v>0.272097792</c:v>
                      </c:pt>
                      <c:pt idx="85">
                        <c:v>0.28489031199999998</c:v>
                      </c:pt>
                      <c:pt idx="86">
                        <c:v>0.29807763199999998</c:v>
                      </c:pt>
                      <c:pt idx="87">
                        <c:v>0.31166575200000002</c:v>
                      </c:pt>
                      <c:pt idx="88">
                        <c:v>0.32566067199999998</c:v>
                      </c:pt>
                      <c:pt idx="89">
                        <c:v>0.340068392</c:v>
                      </c:pt>
                      <c:pt idx="90">
                        <c:v>0.35489491200000001</c:v>
                      </c:pt>
                      <c:pt idx="91">
                        <c:v>0.37014623200000002</c:v>
                      </c:pt>
                      <c:pt idx="92">
                        <c:v>0.38582835199999999</c:v>
                      </c:pt>
                      <c:pt idx="93">
                        <c:v>0.40194727199999997</c:v>
                      </c:pt>
                      <c:pt idx="94">
                        <c:v>0.41850899199999997</c:v>
                      </c:pt>
                      <c:pt idx="95">
                        <c:v>0.435519512</c:v>
                      </c:pt>
                      <c:pt idx="96">
                        <c:v>0.452984832</c:v>
                      </c:pt>
                      <c:pt idx="97">
                        <c:v>0.47091095199999999</c:v>
                      </c:pt>
                      <c:pt idx="98">
                        <c:v>0.48930387199999997</c:v>
                      </c:pt>
                      <c:pt idx="99">
                        <c:v>0.508169592</c:v>
                      </c:pt>
                      <c:pt idx="100">
                        <c:v>0.52751411199999998</c:v>
                      </c:pt>
                      <c:pt idx="101">
                        <c:v>0.54734343200000002</c:v>
                      </c:pt>
                      <c:pt idx="102">
                        <c:v>0.56766355199999996</c:v>
                      </c:pt>
                      <c:pt idx="103">
                        <c:v>0.58848047199999998</c:v>
                      </c:pt>
                      <c:pt idx="104">
                        <c:v>0.60980019200000002</c:v>
                      </c:pt>
                      <c:pt idx="105">
                        <c:v>0.63162871200000004</c:v>
                      </c:pt>
                      <c:pt idx="106">
                        <c:v>0.65397203199999998</c:v>
                      </c:pt>
                      <c:pt idx="107">
                        <c:v>0.67683615200000002</c:v>
                      </c:pt>
                      <c:pt idx="108">
                        <c:v>0.70022707200000001</c:v>
                      </c:pt>
                      <c:pt idx="109">
                        <c:v>0.72415079199999999</c:v>
                      </c:pt>
                      <c:pt idx="110">
                        <c:v>0.74861331200000003</c:v>
                      </c:pt>
                      <c:pt idx="111">
                        <c:v>0.77362063199999997</c:v>
                      </c:pt>
                      <c:pt idx="112">
                        <c:v>0.79917875199999999</c:v>
                      </c:pt>
                      <c:pt idx="113">
                        <c:v>0.82529367200000003</c:v>
                      </c:pt>
                      <c:pt idx="114">
                        <c:v>0.85197139199999994</c:v>
                      </c:pt>
                      <c:pt idx="115">
                        <c:v>0.87921791199999999</c:v>
                      </c:pt>
                      <c:pt idx="116">
                        <c:v>0.90703923200000003</c:v>
                      </c:pt>
                      <c:pt idx="117">
                        <c:v>0.935441352</c:v>
                      </c:pt>
                      <c:pt idx="118">
                        <c:v>0.96443027199999998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5-1AAF-447B-B615-D986F694275F}"/>
                  </c:ext>
                </c:extLst>
              </c15:ser>
            </c15:filteredScatterSeries>
          </c:ext>
        </c:extLst>
      </c:scatterChart>
      <c:valAx>
        <c:axId val="272340816"/>
        <c:scaling>
          <c:logBase val="10"/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 b="0" i="0" baseline="0">
                    <a:effectLst/>
                    <a:sym typeface="Symbol" panose="05050102010706020507" pitchFamily="18" charset="2"/>
                  </a:rPr>
                  <a:t></a:t>
                </a:r>
                <a:r>
                  <a:rPr lang="en-US" sz="1200" b="0" i="0" baseline="0">
                    <a:effectLst/>
                  </a:rPr>
                  <a:t>K, </a:t>
                </a:r>
                <a:r>
                  <a:rPr lang="ru-RU" sz="1200" b="0" i="0" baseline="0">
                    <a:effectLst/>
                  </a:rPr>
                  <a:t>Н/мм</a:t>
                </a:r>
                <a:r>
                  <a:rPr lang="ru-RU" sz="1200" b="0" i="0" baseline="30000">
                    <a:effectLst/>
                  </a:rPr>
                  <a:t>3/2</a:t>
                </a:r>
                <a:endParaRPr lang="ru-RU" sz="12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72341376"/>
        <c:crosses val="autoZero"/>
        <c:crossBetween val="midCat"/>
      </c:valAx>
      <c:valAx>
        <c:axId val="272341376"/>
        <c:scaling>
          <c:logBase val="10"/>
          <c:orientation val="minMax"/>
          <c:max val="1.0000000000000002E-2"/>
          <c:min val="1.0000000000000004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b="0" i="0"/>
                  <a:t>da/dN,</a:t>
                </a:r>
                <a:r>
                  <a:rPr lang="en-US" b="0" i="0" baseline="0"/>
                  <a:t> </a:t>
                </a:r>
                <a:r>
                  <a:rPr lang="ru-RU" b="0" i="0" baseline="0"/>
                  <a:t>мм/цикл</a:t>
                </a:r>
                <a:endParaRPr lang="ru-RU" b="0" i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723408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85790960897911"/>
          <c:y val="0.2898265471043095"/>
          <c:w val="0.26918507059003055"/>
          <c:h val="0.64006707569578336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aseline="0">
          <a:solidFill>
            <a:sysClr val="windowText" lastClr="000000"/>
          </a:solidFill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54330363169974"/>
          <c:y val="1.9501131124314085E-2"/>
          <c:w val="0.77772428108545966"/>
          <c:h val="0.85229527777777769"/>
        </c:manualLayout>
      </c:layout>
      <c:scatterChart>
        <c:scatterStyle val="lineMarker"/>
        <c:varyColors val="0"/>
        <c:ser>
          <c:idx val="2"/>
          <c:order val="0"/>
          <c:tx>
            <c:v>Воздух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[3]КМ!$A$3:$A$238</c:f>
              <c:numCache>
                <c:formatCode>General</c:formatCode>
                <c:ptCount val="236"/>
                <c:pt idx="0">
                  <c:v>529.17502567964311</c:v>
                </c:pt>
                <c:pt idx="1">
                  <c:v>549.88249298466701</c:v>
                </c:pt>
                <c:pt idx="2">
                  <c:v>570.6777061607977</c:v>
                </c:pt>
                <c:pt idx="3">
                  <c:v>595.15958367484541</c:v>
                </c:pt>
                <c:pt idx="4">
                  <c:v>621.25420737577815</c:v>
                </c:pt>
                <c:pt idx="5">
                  <c:v>646.08088539648281</c:v>
                </c:pt>
                <c:pt idx="6">
                  <c:v>671.97711553264526</c:v>
                </c:pt>
                <c:pt idx="7">
                  <c:v>699.82411258449713</c:v>
                </c:pt>
                <c:pt idx="8">
                  <c:v>729.84017860528672</c:v>
                </c:pt>
                <c:pt idx="9">
                  <c:v>763.82970127433555</c:v>
                </c:pt>
                <c:pt idx="10">
                  <c:v>801.92334983484989</c:v>
                </c:pt>
                <c:pt idx="11">
                  <c:v>840.98682386075575</c:v>
                </c:pt>
                <c:pt idx="12">
                  <c:v>881.48354117707254</c:v>
                </c:pt>
                <c:pt idx="13">
                  <c:v>924.22849367943434</c:v>
                </c:pt>
                <c:pt idx="14">
                  <c:v>974.10315833746847</c:v>
                </c:pt>
                <c:pt idx="15">
                  <c:v>1027.5750963424528</c:v>
                </c:pt>
                <c:pt idx="16">
                  <c:v>1013.0042616089238</c:v>
                </c:pt>
                <c:pt idx="17">
                  <c:v>1057.3303983492842</c:v>
                </c:pt>
                <c:pt idx="18">
                  <c:v>1102.9869398463152</c:v>
                </c:pt>
                <c:pt idx="19">
                  <c:v>1151.0566789503343</c:v>
                </c:pt>
                <c:pt idx="20">
                  <c:v>1201.7361552962843</c:v>
                </c:pt>
                <c:pt idx="21">
                  <c:v>1261.125038376809</c:v>
                </c:pt>
                <c:pt idx="22">
                  <c:v>1320.7134533690535</c:v>
                </c:pt>
                <c:pt idx="23">
                  <c:v>1382.8956975182589</c:v>
                </c:pt>
                <c:pt idx="24">
                  <c:v>1454.7488927179916</c:v>
                </c:pt>
                <c:pt idx="25">
                  <c:v>1524.2087164770194</c:v>
                </c:pt>
                <c:pt idx="26">
                  <c:v>1593.9539411207281</c:v>
                </c:pt>
                <c:pt idx="27">
                  <c:v>1675.909027648114</c:v>
                </c:pt>
                <c:pt idx="28">
                  <c:v>1777.3849965671536</c:v>
                </c:pt>
                <c:pt idx="29">
                  <c:v>1886.9887195277447</c:v>
                </c:pt>
                <c:pt idx="30">
                  <c:v>692</c:v>
                </c:pt>
                <c:pt idx="31">
                  <c:v>724</c:v>
                </c:pt>
                <c:pt idx="32">
                  <c:v>757</c:v>
                </c:pt>
                <c:pt idx="33">
                  <c:v>794</c:v>
                </c:pt>
                <c:pt idx="34">
                  <c:v>832</c:v>
                </c:pt>
                <c:pt idx="35">
                  <c:v>873</c:v>
                </c:pt>
                <c:pt idx="36">
                  <c:v>924</c:v>
                </c:pt>
                <c:pt idx="37">
                  <c:v>983</c:v>
                </c:pt>
                <c:pt idx="38">
                  <c:v>1041</c:v>
                </c:pt>
                <c:pt idx="39">
                  <c:v>1102</c:v>
                </c:pt>
                <c:pt idx="40">
                  <c:v>1168</c:v>
                </c:pt>
                <c:pt idx="41">
                  <c:v>1241</c:v>
                </c:pt>
                <c:pt idx="42">
                  <c:v>1321</c:v>
                </c:pt>
                <c:pt idx="43">
                  <c:v>1410</c:v>
                </c:pt>
                <c:pt idx="44">
                  <c:v>1509</c:v>
                </c:pt>
                <c:pt idx="45">
                  <c:v>1620</c:v>
                </c:pt>
                <c:pt idx="46">
                  <c:v>1746</c:v>
                </c:pt>
                <c:pt idx="47">
                  <c:v>1880</c:v>
                </c:pt>
                <c:pt idx="48">
                  <c:v>2033</c:v>
                </c:pt>
                <c:pt idx="49">
                  <c:v>2213</c:v>
                </c:pt>
                <c:pt idx="50">
                  <c:v>552</c:v>
                </c:pt>
                <c:pt idx="51">
                  <c:v>572</c:v>
                </c:pt>
                <c:pt idx="52">
                  <c:v>592</c:v>
                </c:pt>
                <c:pt idx="53">
                  <c:v>614</c:v>
                </c:pt>
                <c:pt idx="54">
                  <c:v>636</c:v>
                </c:pt>
                <c:pt idx="55">
                  <c:v>661</c:v>
                </c:pt>
                <c:pt idx="56">
                  <c:v>687</c:v>
                </c:pt>
                <c:pt idx="57">
                  <c:v>712</c:v>
                </c:pt>
                <c:pt idx="58">
                  <c:v>740</c:v>
                </c:pt>
                <c:pt idx="59">
                  <c:v>771</c:v>
                </c:pt>
                <c:pt idx="60">
                  <c:v>803</c:v>
                </c:pt>
                <c:pt idx="61">
                  <c:v>838</c:v>
                </c:pt>
                <c:pt idx="62">
                  <c:v>873</c:v>
                </c:pt>
                <c:pt idx="63">
                  <c:v>911</c:v>
                </c:pt>
                <c:pt idx="64">
                  <c:v>952</c:v>
                </c:pt>
                <c:pt idx="65">
                  <c:v>994</c:v>
                </c:pt>
                <c:pt idx="66">
                  <c:v>1040</c:v>
                </c:pt>
                <c:pt idx="67">
                  <c:v>1087</c:v>
                </c:pt>
                <c:pt idx="68">
                  <c:v>1139</c:v>
                </c:pt>
                <c:pt idx="69">
                  <c:v>1197</c:v>
                </c:pt>
                <c:pt idx="70">
                  <c:v>1258</c:v>
                </c:pt>
                <c:pt idx="71">
                  <c:v>1328</c:v>
                </c:pt>
                <c:pt idx="72">
                  <c:v>1406</c:v>
                </c:pt>
                <c:pt idx="73">
                  <c:v>1496</c:v>
                </c:pt>
                <c:pt idx="74">
                  <c:v>1602</c:v>
                </c:pt>
                <c:pt idx="75">
                  <c:v>1714</c:v>
                </c:pt>
                <c:pt idx="76">
                  <c:v>1825</c:v>
                </c:pt>
                <c:pt idx="77">
                  <c:v>1941</c:v>
                </c:pt>
                <c:pt idx="78">
                  <c:v>615</c:v>
                </c:pt>
                <c:pt idx="79">
                  <c:v>637</c:v>
                </c:pt>
                <c:pt idx="80">
                  <c:v>660</c:v>
                </c:pt>
                <c:pt idx="81">
                  <c:v>684</c:v>
                </c:pt>
                <c:pt idx="82">
                  <c:v>711</c:v>
                </c:pt>
                <c:pt idx="83">
                  <c:v>743</c:v>
                </c:pt>
                <c:pt idx="84">
                  <c:v>775</c:v>
                </c:pt>
                <c:pt idx="85">
                  <c:v>806</c:v>
                </c:pt>
                <c:pt idx="86">
                  <c:v>850</c:v>
                </c:pt>
                <c:pt idx="87">
                  <c:v>897</c:v>
                </c:pt>
                <c:pt idx="88">
                  <c:v>940</c:v>
                </c:pt>
                <c:pt idx="89">
                  <c:v>993</c:v>
                </c:pt>
                <c:pt idx="90">
                  <c:v>1046</c:v>
                </c:pt>
                <c:pt idx="91">
                  <c:v>1098</c:v>
                </c:pt>
                <c:pt idx="92">
                  <c:v>1161</c:v>
                </c:pt>
                <c:pt idx="93">
                  <c:v>1240</c:v>
                </c:pt>
                <c:pt idx="94">
                  <c:v>1341</c:v>
                </c:pt>
                <c:pt idx="95">
                  <c:v>1437</c:v>
                </c:pt>
                <c:pt idx="96">
                  <c:v>437</c:v>
                </c:pt>
                <c:pt idx="97">
                  <c:v>453</c:v>
                </c:pt>
                <c:pt idx="98">
                  <c:v>470</c:v>
                </c:pt>
                <c:pt idx="99">
                  <c:v>487</c:v>
                </c:pt>
                <c:pt idx="100">
                  <c:v>506</c:v>
                </c:pt>
                <c:pt idx="101">
                  <c:v>525</c:v>
                </c:pt>
                <c:pt idx="102">
                  <c:v>545</c:v>
                </c:pt>
                <c:pt idx="103">
                  <c:v>568</c:v>
                </c:pt>
                <c:pt idx="104">
                  <c:v>591</c:v>
                </c:pt>
                <c:pt idx="105">
                  <c:v>614</c:v>
                </c:pt>
                <c:pt idx="106">
                  <c:v>640</c:v>
                </c:pt>
                <c:pt idx="107">
                  <c:v>1438</c:v>
                </c:pt>
                <c:pt idx="108">
                  <c:v>1507</c:v>
                </c:pt>
                <c:pt idx="109">
                  <c:v>1580</c:v>
                </c:pt>
                <c:pt idx="110">
                  <c:v>1654</c:v>
                </c:pt>
                <c:pt idx="111">
                  <c:v>1740</c:v>
                </c:pt>
                <c:pt idx="112">
                  <c:v>1847</c:v>
                </c:pt>
                <c:pt idx="113">
                  <c:v>1958</c:v>
                </c:pt>
                <c:pt idx="114">
                  <c:v>2066</c:v>
                </c:pt>
                <c:pt idx="115">
                  <c:v>469</c:v>
                </c:pt>
                <c:pt idx="116">
                  <c:v>488</c:v>
                </c:pt>
                <c:pt idx="117">
                  <c:v>504</c:v>
                </c:pt>
                <c:pt idx="118">
                  <c:v>522</c:v>
                </c:pt>
                <c:pt idx="119">
                  <c:v>540</c:v>
                </c:pt>
                <c:pt idx="120">
                  <c:v>559</c:v>
                </c:pt>
                <c:pt idx="121">
                  <c:v>579</c:v>
                </c:pt>
                <c:pt idx="122">
                  <c:v>600</c:v>
                </c:pt>
                <c:pt idx="123">
                  <c:v>623</c:v>
                </c:pt>
                <c:pt idx="124">
                  <c:v>647</c:v>
                </c:pt>
                <c:pt idx="125">
                  <c:v>673</c:v>
                </c:pt>
                <c:pt idx="126">
                  <c:v>708</c:v>
                </c:pt>
                <c:pt idx="127">
                  <c:v>745</c:v>
                </c:pt>
                <c:pt idx="128">
                  <c:v>780</c:v>
                </c:pt>
                <c:pt idx="129">
                  <c:v>818</c:v>
                </c:pt>
                <c:pt idx="130">
                  <c:v>856</c:v>
                </c:pt>
                <c:pt idx="131">
                  <c:v>909</c:v>
                </c:pt>
                <c:pt idx="132">
                  <c:v>966</c:v>
                </c:pt>
                <c:pt idx="133">
                  <c:v>1028</c:v>
                </c:pt>
                <c:pt idx="134">
                  <c:v>1090</c:v>
                </c:pt>
                <c:pt idx="135">
                  <c:v>917</c:v>
                </c:pt>
                <c:pt idx="136">
                  <c:v>955</c:v>
                </c:pt>
                <c:pt idx="137">
                  <c:v>1008</c:v>
                </c:pt>
                <c:pt idx="138">
                  <c:v>1065</c:v>
                </c:pt>
                <c:pt idx="139">
                  <c:v>1111</c:v>
                </c:pt>
                <c:pt idx="140">
                  <c:v>1152</c:v>
                </c:pt>
                <c:pt idx="141">
                  <c:v>1207</c:v>
                </c:pt>
                <c:pt idx="142">
                  <c:v>1281</c:v>
                </c:pt>
                <c:pt idx="143">
                  <c:v>1362</c:v>
                </c:pt>
                <c:pt idx="144">
                  <c:v>1434</c:v>
                </c:pt>
                <c:pt idx="145">
                  <c:v>1523</c:v>
                </c:pt>
                <c:pt idx="146">
                  <c:v>1635</c:v>
                </c:pt>
                <c:pt idx="147">
                  <c:v>1743</c:v>
                </c:pt>
                <c:pt idx="148">
                  <c:v>1854</c:v>
                </c:pt>
                <c:pt idx="149">
                  <c:v>1964</c:v>
                </c:pt>
                <c:pt idx="150">
                  <c:v>2081</c:v>
                </c:pt>
                <c:pt idx="151">
                  <c:v>1197</c:v>
                </c:pt>
                <c:pt idx="152">
                  <c:v>1240</c:v>
                </c:pt>
                <c:pt idx="153">
                  <c:v>1285</c:v>
                </c:pt>
                <c:pt idx="154">
                  <c:v>1331</c:v>
                </c:pt>
                <c:pt idx="155">
                  <c:v>1379</c:v>
                </c:pt>
                <c:pt idx="156">
                  <c:v>1430</c:v>
                </c:pt>
                <c:pt idx="157">
                  <c:v>1482</c:v>
                </c:pt>
                <c:pt idx="158">
                  <c:v>1539</c:v>
                </c:pt>
                <c:pt idx="159">
                  <c:v>1602</c:v>
                </c:pt>
                <c:pt idx="160">
                  <c:v>1669</c:v>
                </c:pt>
                <c:pt idx="161">
                  <c:v>1737</c:v>
                </c:pt>
                <c:pt idx="162">
                  <c:v>1810</c:v>
                </c:pt>
                <c:pt idx="163">
                  <c:v>1891</c:v>
                </c:pt>
                <c:pt idx="164">
                  <c:v>1979</c:v>
                </c:pt>
                <c:pt idx="165">
                  <c:v>2075</c:v>
                </c:pt>
                <c:pt idx="166">
                  <c:v>2172</c:v>
                </c:pt>
                <c:pt idx="167">
                  <c:v>731.0777362461339</c:v>
                </c:pt>
                <c:pt idx="168">
                  <c:v>681.09161388292171</c:v>
                </c:pt>
                <c:pt idx="169">
                  <c:v>704.103951919309</c:v>
                </c:pt>
                <c:pt idx="170">
                  <c:v>727.92789280717511</c:v>
                </c:pt>
                <c:pt idx="171">
                  <c:v>754.60445729398452</c:v>
                </c:pt>
                <c:pt idx="172">
                  <c:v>782.86422960630046</c:v>
                </c:pt>
                <c:pt idx="173">
                  <c:v>811.63568110083759</c:v>
                </c:pt>
                <c:pt idx="174">
                  <c:v>842.23491792721086</c:v>
                </c:pt>
                <c:pt idx="175">
                  <c:v>873.72722300640942</c:v>
                </c:pt>
                <c:pt idx="176">
                  <c:v>906.33659471890576</c:v>
                </c:pt>
                <c:pt idx="177">
                  <c:v>940.64172389647172</c:v>
                </c:pt>
                <c:pt idx="178">
                  <c:v>976.93206492125398</c:v>
                </c:pt>
                <c:pt idx="179">
                  <c:v>1014.4541529120503</c:v>
                </c:pt>
                <c:pt idx="180">
                  <c:v>1055.3523786423336</c:v>
                </c:pt>
                <c:pt idx="181">
                  <c:v>1099.4902862444185</c:v>
                </c:pt>
                <c:pt idx="182">
                  <c:v>1145.9290633678393</c:v>
                </c:pt>
                <c:pt idx="183">
                  <c:v>1195.0688344067958</c:v>
                </c:pt>
                <c:pt idx="184">
                  <c:v>1248.5692627632632</c:v>
                </c:pt>
                <c:pt idx="185">
                  <c:v>1308.4961486827929</c:v>
                </c:pt>
                <c:pt idx="186">
                  <c:v>1372.0349903386355</c:v>
                </c:pt>
                <c:pt idx="187">
                  <c:v>1439.2690573514353</c:v>
                </c:pt>
                <c:pt idx="188">
                  <c:v>1508.5259621812518</c:v>
                </c:pt>
                <c:pt idx="189">
                  <c:v>1584.8948849612614</c:v>
                </c:pt>
                <c:pt idx="190">
                  <c:v>1679.0209973254728</c:v>
                </c:pt>
                <c:pt idx="191">
                  <c:v>1774.2871447646305</c:v>
                </c:pt>
                <c:pt idx="192">
                  <c:v>1868.2715663243828</c:v>
                </c:pt>
                <c:pt idx="193">
                  <c:v>1977.1563215356616</c:v>
                </c:pt>
                <c:pt idx="194">
                  <c:v>2092.6135288266023</c:v>
                </c:pt>
                <c:pt idx="195">
                  <c:v>560</c:v>
                </c:pt>
                <c:pt idx="196">
                  <c:v>579</c:v>
                </c:pt>
                <c:pt idx="197">
                  <c:v>600</c:v>
                </c:pt>
                <c:pt idx="198">
                  <c:v>621</c:v>
                </c:pt>
                <c:pt idx="199">
                  <c:v>642</c:v>
                </c:pt>
                <c:pt idx="200">
                  <c:v>665</c:v>
                </c:pt>
                <c:pt idx="201">
                  <c:v>689</c:v>
                </c:pt>
                <c:pt idx="202">
                  <c:v>713</c:v>
                </c:pt>
                <c:pt idx="203">
                  <c:v>739</c:v>
                </c:pt>
                <c:pt idx="204">
                  <c:v>767</c:v>
                </c:pt>
                <c:pt idx="205">
                  <c:v>796</c:v>
                </c:pt>
                <c:pt idx="206">
                  <c:v>827</c:v>
                </c:pt>
                <c:pt idx="207">
                  <c:v>861</c:v>
                </c:pt>
                <c:pt idx="208">
                  <c:v>898</c:v>
                </c:pt>
                <c:pt idx="209">
                  <c:v>941</c:v>
                </c:pt>
                <c:pt idx="210">
                  <c:v>984</c:v>
                </c:pt>
                <c:pt idx="211">
                  <c:v>1025</c:v>
                </c:pt>
                <c:pt idx="212">
                  <c:v>1072</c:v>
                </c:pt>
                <c:pt idx="213">
                  <c:v>1122</c:v>
                </c:pt>
                <c:pt idx="214">
                  <c:v>1175</c:v>
                </c:pt>
                <c:pt idx="215">
                  <c:v>1234</c:v>
                </c:pt>
                <c:pt idx="216">
                  <c:v>1300</c:v>
                </c:pt>
                <c:pt idx="217">
                  <c:v>1354</c:v>
                </c:pt>
                <c:pt idx="218">
                  <c:v>1369</c:v>
                </c:pt>
                <c:pt idx="219">
                  <c:v>1423</c:v>
                </c:pt>
                <c:pt idx="220">
                  <c:v>1470</c:v>
                </c:pt>
                <c:pt idx="221">
                  <c:v>1525</c:v>
                </c:pt>
                <c:pt idx="222">
                  <c:v>1585</c:v>
                </c:pt>
                <c:pt idx="223">
                  <c:v>1657</c:v>
                </c:pt>
                <c:pt idx="224">
                  <c:v>1720</c:v>
                </c:pt>
                <c:pt idx="225">
                  <c:v>1791</c:v>
                </c:pt>
                <c:pt idx="226">
                  <c:v>1877</c:v>
                </c:pt>
                <c:pt idx="227">
                  <c:v>1978</c:v>
                </c:pt>
                <c:pt idx="228">
                  <c:v>2065</c:v>
                </c:pt>
                <c:pt idx="229">
                  <c:v>2161</c:v>
                </c:pt>
                <c:pt idx="230">
                  <c:v>2281</c:v>
                </c:pt>
                <c:pt idx="231">
                  <c:v>2435</c:v>
                </c:pt>
                <c:pt idx="232">
                  <c:v>2630</c:v>
                </c:pt>
                <c:pt idx="233">
                  <c:v>2751</c:v>
                </c:pt>
                <c:pt idx="234">
                  <c:v>2903</c:v>
                </c:pt>
                <c:pt idx="235">
                  <c:v>3091</c:v>
                </c:pt>
              </c:numCache>
            </c:numRef>
          </c:xVal>
          <c:yVal>
            <c:numRef>
              <c:f>[3]КМ!$B$3:$B$238</c:f>
              <c:numCache>
                <c:formatCode>General</c:formatCode>
                <c:ptCount val="236"/>
                <c:pt idx="0">
                  <c:v>1.7272988984681594E-5</c:v>
                </c:pt>
                <c:pt idx="1">
                  <c:v>2.0192307692307704E-5</c:v>
                </c:pt>
                <c:pt idx="2">
                  <c:v>2.3636363636363617E-5</c:v>
                </c:pt>
                <c:pt idx="3">
                  <c:v>3.0714285714285697E-5</c:v>
                </c:pt>
                <c:pt idx="4">
                  <c:v>3.2812500000000133E-5</c:v>
                </c:pt>
                <c:pt idx="5">
                  <c:v>4.0384615384615273E-5</c:v>
                </c:pt>
                <c:pt idx="6">
                  <c:v>4.636363636363618E-5</c:v>
                </c:pt>
                <c:pt idx="7">
                  <c:v>4.9090909090909335E-5</c:v>
                </c:pt>
                <c:pt idx="8">
                  <c:v>6.562499999999982E-5</c:v>
                </c:pt>
                <c:pt idx="9">
                  <c:v>7.5625000000000049E-5</c:v>
                </c:pt>
                <c:pt idx="10">
                  <c:v>9.5833333333333214E-5</c:v>
                </c:pt>
                <c:pt idx="11">
                  <c:v>1.2222222222222238E-4</c:v>
                </c:pt>
                <c:pt idx="12">
                  <c:v>1.3375000000000003E-4</c:v>
                </c:pt>
                <c:pt idx="13">
                  <c:v>1.5142857142857175E-4</c:v>
                </c:pt>
                <c:pt idx="14">
                  <c:v>1.771428571428564E-4</c:v>
                </c:pt>
                <c:pt idx="15">
                  <c:v>2.0600000000000024E-4</c:v>
                </c:pt>
                <c:pt idx="16">
                  <c:v>2.5405081016203232E-4</c:v>
                </c:pt>
                <c:pt idx="17">
                  <c:v>2.2400000000000019E-4</c:v>
                </c:pt>
                <c:pt idx="18">
                  <c:v>2.3999999999999987E-4</c:v>
                </c:pt>
                <c:pt idx="19">
                  <c:v>2.7499999999999947E-4</c:v>
                </c:pt>
                <c:pt idx="20">
                  <c:v>2.9499999999999991E-4</c:v>
                </c:pt>
                <c:pt idx="21">
                  <c:v>3.3000000000000005E-4</c:v>
                </c:pt>
                <c:pt idx="22">
                  <c:v>3.4000000000000105E-4</c:v>
                </c:pt>
                <c:pt idx="23">
                  <c:v>4.1999999999999931E-4</c:v>
                </c:pt>
                <c:pt idx="24">
                  <c:v>4.759999999999991E-4</c:v>
                </c:pt>
                <c:pt idx="25">
                  <c:v>5.0500000000000252E-4</c:v>
                </c:pt>
                <c:pt idx="26">
                  <c:v>5.2499999999999856E-4</c:v>
                </c:pt>
                <c:pt idx="27">
                  <c:v>6.0000000000000147E-4</c:v>
                </c:pt>
                <c:pt idx="28">
                  <c:v>6.7999999999999972E-4</c:v>
                </c:pt>
                <c:pt idx="29">
                  <c:v>7.7333333333333106E-4</c:v>
                </c:pt>
                <c:pt idx="30">
                  <c:v>7.2879163784755809E-5</c:v>
                </c:pt>
                <c:pt idx="31">
                  <c:v>8.2639172141918903E-5</c:v>
                </c:pt>
                <c:pt idx="32">
                  <c:v>1.0379646482005653E-4</c:v>
                </c:pt>
                <c:pt idx="33">
                  <c:v>1.1530374178712165E-4</c:v>
                </c:pt>
                <c:pt idx="34">
                  <c:v>1.4065636536214984E-4</c:v>
                </c:pt>
                <c:pt idx="35">
                  <c:v>1.5939981767411362E-4</c:v>
                </c:pt>
                <c:pt idx="36">
                  <c:v>1.8972180782710264E-4</c:v>
                </c:pt>
                <c:pt idx="37">
                  <c:v>2.3939177549683281E-4</c:v>
                </c:pt>
                <c:pt idx="38">
                  <c:v>2.578903627204035E-4</c:v>
                </c:pt>
                <c:pt idx="39">
                  <c:v>3.2805202486097483E-4</c:v>
                </c:pt>
                <c:pt idx="40">
                  <c:v>3.1386235919899925E-4</c:v>
                </c:pt>
                <c:pt idx="41">
                  <c:v>3.6198085797736236E-4</c:v>
                </c:pt>
                <c:pt idx="42">
                  <c:v>4.1641405749486785E-4</c:v>
                </c:pt>
                <c:pt idx="43">
                  <c:v>4.6106376818394907E-4</c:v>
                </c:pt>
                <c:pt idx="44">
                  <c:v>5.5544804490690344E-4</c:v>
                </c:pt>
                <c:pt idx="45">
                  <c:v>6.4680301576872188E-4</c:v>
                </c:pt>
                <c:pt idx="46">
                  <c:v>7.6309101459854051E-4</c:v>
                </c:pt>
                <c:pt idx="47">
                  <c:v>9.1436729463307859E-4</c:v>
                </c:pt>
                <c:pt idx="48">
                  <c:v>1.4012515476190541E-3</c:v>
                </c:pt>
                <c:pt idx="49">
                  <c:v>1.4976390804597604E-3</c:v>
                </c:pt>
                <c:pt idx="50">
                  <c:v>1.9397072443917961E-5</c:v>
                </c:pt>
                <c:pt idx="51">
                  <c:v>2.2946322400719101E-5</c:v>
                </c:pt>
                <c:pt idx="52">
                  <c:v>2.6162358099570428E-5</c:v>
                </c:pt>
                <c:pt idx="53">
                  <c:v>2.9432194612030313E-5</c:v>
                </c:pt>
                <c:pt idx="54">
                  <c:v>3.9226107398106976E-5</c:v>
                </c:pt>
                <c:pt idx="55">
                  <c:v>4.1834812739148943E-5</c:v>
                </c:pt>
                <c:pt idx="56">
                  <c:v>5.0003582006570646E-5</c:v>
                </c:pt>
                <c:pt idx="57">
                  <c:v>6.1864224324857141E-5</c:v>
                </c:pt>
                <c:pt idx="58">
                  <c:v>8.2381137539578274E-5</c:v>
                </c:pt>
                <c:pt idx="59">
                  <c:v>9.9345985168497201E-5</c:v>
                </c:pt>
                <c:pt idx="60">
                  <c:v>1.2346707920200719E-4</c:v>
                </c:pt>
                <c:pt idx="61">
                  <c:v>1.2520657879040861E-4</c:v>
                </c:pt>
                <c:pt idx="62">
                  <c:v>1.5544064070970975E-4</c:v>
                </c:pt>
                <c:pt idx="63">
                  <c:v>1.7933874342969784E-4</c:v>
                </c:pt>
                <c:pt idx="64">
                  <c:v>2.0510481384143707E-4</c:v>
                </c:pt>
                <c:pt idx="65">
                  <c:v>2.2675296320630607E-4</c:v>
                </c:pt>
                <c:pt idx="66">
                  <c:v>2.5231562039958042E-4</c:v>
                </c:pt>
                <c:pt idx="67">
                  <c:v>2.7525452262773634E-4</c:v>
                </c:pt>
                <c:pt idx="68">
                  <c:v>2.9644696845794368E-4</c:v>
                </c:pt>
                <c:pt idx="69">
                  <c:v>3.3316533508541532E-4</c:v>
                </c:pt>
                <c:pt idx="70">
                  <c:v>3.6946592940292731E-4</c:v>
                </c:pt>
                <c:pt idx="71">
                  <c:v>4.0635773273273352E-4</c:v>
                </c:pt>
                <c:pt idx="72">
                  <c:v>4.5796312746386279E-4</c:v>
                </c:pt>
                <c:pt idx="73">
                  <c:v>5.2222581507449756E-4</c:v>
                </c:pt>
                <c:pt idx="74">
                  <c:v>6.1312844456122041E-4</c:v>
                </c:pt>
                <c:pt idx="75">
                  <c:v>7.0340080157687071E-4</c:v>
                </c:pt>
                <c:pt idx="76">
                  <c:v>1.0125943088552937E-3</c:v>
                </c:pt>
                <c:pt idx="77">
                  <c:v>9.21774516765283E-4</c:v>
                </c:pt>
                <c:pt idx="78">
                  <c:v>4.5599999999999997E-5</c:v>
                </c:pt>
                <c:pt idx="79">
                  <c:v>5.8200000000000005E-5</c:v>
                </c:pt>
                <c:pt idx="80">
                  <c:v>7.7100000000000004E-5</c:v>
                </c:pt>
                <c:pt idx="81">
                  <c:v>8.4900000000000004E-5</c:v>
                </c:pt>
                <c:pt idx="82">
                  <c:v>9.6600000000000003E-5</c:v>
                </c:pt>
                <c:pt idx="83">
                  <c:v>1.1200000000000001E-4</c:v>
                </c:pt>
                <c:pt idx="84">
                  <c:v>1.2900000000000002E-4</c:v>
                </c:pt>
                <c:pt idx="85">
                  <c:v>1.44E-4</c:v>
                </c:pt>
                <c:pt idx="86">
                  <c:v>1.65E-4</c:v>
                </c:pt>
                <c:pt idx="87">
                  <c:v>1.9100000000000001E-4</c:v>
                </c:pt>
                <c:pt idx="88">
                  <c:v>2.0800000000000001E-4</c:v>
                </c:pt>
                <c:pt idx="89">
                  <c:v>2.3900000000000004E-4</c:v>
                </c:pt>
                <c:pt idx="90">
                  <c:v>2.6800000000000001E-4</c:v>
                </c:pt>
                <c:pt idx="91">
                  <c:v>2.9700000000000001E-4</c:v>
                </c:pt>
                <c:pt idx="92">
                  <c:v>3.3599999999999998E-4</c:v>
                </c:pt>
                <c:pt idx="93">
                  <c:v>3.8400000000000001E-4</c:v>
                </c:pt>
                <c:pt idx="94">
                  <c:v>4.4800000000000005E-4</c:v>
                </c:pt>
                <c:pt idx="95">
                  <c:v>5.2400000000000005E-4</c:v>
                </c:pt>
                <c:pt idx="96">
                  <c:v>1.2099999999999999E-5</c:v>
                </c:pt>
                <c:pt idx="97">
                  <c:v>1.4E-5</c:v>
                </c:pt>
                <c:pt idx="98">
                  <c:v>1.7099999999999999E-5</c:v>
                </c:pt>
                <c:pt idx="99">
                  <c:v>1.9700000000000001E-5</c:v>
                </c:pt>
                <c:pt idx="100">
                  <c:v>2.37E-5</c:v>
                </c:pt>
                <c:pt idx="101">
                  <c:v>2.72E-5</c:v>
                </c:pt>
                <c:pt idx="102">
                  <c:v>2.7699999999999999E-5</c:v>
                </c:pt>
                <c:pt idx="103">
                  <c:v>3.6100000000000003E-5</c:v>
                </c:pt>
                <c:pt idx="104">
                  <c:v>4.6499999999999999E-5</c:v>
                </c:pt>
                <c:pt idx="105">
                  <c:v>5.3300000000000001E-5</c:v>
                </c:pt>
                <c:pt idx="106">
                  <c:v>6.3499999999999999E-5</c:v>
                </c:pt>
                <c:pt idx="107">
                  <c:v>5.2999999999999998E-4</c:v>
                </c:pt>
                <c:pt idx="108">
                  <c:v>5.9999999999999995E-4</c:v>
                </c:pt>
                <c:pt idx="109">
                  <c:v>6.7299999999999999E-4</c:v>
                </c:pt>
                <c:pt idx="110">
                  <c:v>7.3499999999999998E-4</c:v>
                </c:pt>
                <c:pt idx="111">
                  <c:v>7.8200000000000003E-4</c:v>
                </c:pt>
                <c:pt idx="112">
                  <c:v>9.4499999999999998E-4</c:v>
                </c:pt>
                <c:pt idx="113">
                  <c:v>1.0499999999999999E-3</c:v>
                </c:pt>
                <c:pt idx="114">
                  <c:v>1.1900000000000001E-3</c:v>
                </c:pt>
                <c:pt idx="115">
                  <c:v>7.1899999999999998E-6</c:v>
                </c:pt>
                <c:pt idx="116">
                  <c:v>1.4800000000000001E-5</c:v>
                </c:pt>
                <c:pt idx="117">
                  <c:v>1.3200000000000002E-5</c:v>
                </c:pt>
                <c:pt idx="118">
                  <c:v>2.5700000000000001E-5</c:v>
                </c:pt>
                <c:pt idx="119">
                  <c:v>2.7900000000000004E-5</c:v>
                </c:pt>
                <c:pt idx="120">
                  <c:v>3.9500000000000005E-5</c:v>
                </c:pt>
                <c:pt idx="121">
                  <c:v>3.6600000000000002E-5</c:v>
                </c:pt>
                <c:pt idx="122">
                  <c:v>2.8300000000000003E-5</c:v>
                </c:pt>
                <c:pt idx="123">
                  <c:v>5.27E-5</c:v>
                </c:pt>
                <c:pt idx="124">
                  <c:v>7.7600000000000002E-5</c:v>
                </c:pt>
                <c:pt idx="125">
                  <c:v>7.9900000000000004E-5</c:v>
                </c:pt>
                <c:pt idx="126">
                  <c:v>1.3000000000000002E-4</c:v>
                </c:pt>
                <c:pt idx="127">
                  <c:v>1.3899999999999999E-4</c:v>
                </c:pt>
                <c:pt idx="128">
                  <c:v>1.22E-4</c:v>
                </c:pt>
                <c:pt idx="129">
                  <c:v>1.3799999999999999E-4</c:v>
                </c:pt>
                <c:pt idx="130">
                  <c:v>1.2300000000000001E-4</c:v>
                </c:pt>
                <c:pt idx="131">
                  <c:v>1.34E-4</c:v>
                </c:pt>
                <c:pt idx="132">
                  <c:v>2.1800000000000001E-4</c:v>
                </c:pt>
                <c:pt idx="133">
                  <c:v>2.3800000000000001E-4</c:v>
                </c:pt>
                <c:pt idx="134">
                  <c:v>2.8299999999999999E-4</c:v>
                </c:pt>
                <c:pt idx="135">
                  <c:v>2.5300000000000002E-4</c:v>
                </c:pt>
                <c:pt idx="136">
                  <c:v>2.5599999999999999E-4</c:v>
                </c:pt>
                <c:pt idx="137">
                  <c:v>2.99E-4</c:v>
                </c:pt>
                <c:pt idx="138">
                  <c:v>3.0600000000000001E-4</c:v>
                </c:pt>
                <c:pt idx="139">
                  <c:v>3.4099999999999999E-4</c:v>
                </c:pt>
                <c:pt idx="140">
                  <c:v>3.6299999999999999E-4</c:v>
                </c:pt>
                <c:pt idx="141">
                  <c:v>3.9500000000000001E-4</c:v>
                </c:pt>
                <c:pt idx="142">
                  <c:v>4.4200000000000001E-4</c:v>
                </c:pt>
                <c:pt idx="143">
                  <c:v>5.2400000000000005E-4</c:v>
                </c:pt>
                <c:pt idx="144">
                  <c:v>5.6999999999999998E-4</c:v>
                </c:pt>
                <c:pt idx="145">
                  <c:v>6.4700000000000001E-4</c:v>
                </c:pt>
                <c:pt idx="146">
                  <c:v>7.8200000000000003E-4</c:v>
                </c:pt>
                <c:pt idx="147">
                  <c:v>7.27E-4</c:v>
                </c:pt>
                <c:pt idx="148">
                  <c:v>1.41E-3</c:v>
                </c:pt>
                <c:pt idx="149">
                  <c:v>1.17E-3</c:v>
                </c:pt>
                <c:pt idx="150">
                  <c:v>1.3600000000000001E-3</c:v>
                </c:pt>
                <c:pt idx="151">
                  <c:v>5.8900000000000001E-4</c:v>
                </c:pt>
                <c:pt idx="152">
                  <c:v>6.6100000000000002E-4</c:v>
                </c:pt>
                <c:pt idx="153">
                  <c:v>5.8200000000000005E-4</c:v>
                </c:pt>
                <c:pt idx="154">
                  <c:v>7.2300000000000012E-4</c:v>
                </c:pt>
                <c:pt idx="155">
                  <c:v>7.7200000000000001E-4</c:v>
                </c:pt>
                <c:pt idx="156">
                  <c:v>8.3800000000000009E-4</c:v>
                </c:pt>
                <c:pt idx="157">
                  <c:v>9.2699999999999998E-4</c:v>
                </c:pt>
                <c:pt idx="158">
                  <c:v>9.6500000000000004E-4</c:v>
                </c:pt>
                <c:pt idx="159">
                  <c:v>1.1299999999999999E-3</c:v>
                </c:pt>
                <c:pt idx="160">
                  <c:v>1.15E-3</c:v>
                </c:pt>
                <c:pt idx="161">
                  <c:v>1.14E-3</c:v>
                </c:pt>
                <c:pt idx="162">
                  <c:v>1.32E-3</c:v>
                </c:pt>
                <c:pt idx="163">
                  <c:v>1.2199999999999999E-3</c:v>
                </c:pt>
                <c:pt idx="164">
                  <c:v>1.41E-3</c:v>
                </c:pt>
                <c:pt idx="165">
                  <c:v>1.8500000000000001E-3</c:v>
                </c:pt>
                <c:pt idx="166">
                  <c:v>1.4300000000000001E-3</c:v>
                </c:pt>
                <c:pt idx="167">
                  <c:v>5.3667067294529974E-5</c:v>
                </c:pt>
                <c:pt idx="168">
                  <c:v>3.8744418167880416E-5</c:v>
                </c:pt>
                <c:pt idx="169">
                  <c:v>5.1269316851348557E-5</c:v>
                </c:pt>
                <c:pt idx="170">
                  <c:v>5.1780361678774938E-5</c:v>
                </c:pt>
                <c:pt idx="171">
                  <c:v>9.1448724050217591E-5</c:v>
                </c:pt>
                <c:pt idx="172">
                  <c:v>8.6699606760951478E-5</c:v>
                </c:pt>
                <c:pt idx="173">
                  <c:v>1.000884524722121E-4</c:v>
                </c:pt>
                <c:pt idx="174">
                  <c:v>1.1044066084519185E-4</c:v>
                </c:pt>
                <c:pt idx="175">
                  <c:v>1.3169297218543053E-4</c:v>
                </c:pt>
                <c:pt idx="176">
                  <c:v>1.3094405997081005E-4</c:v>
                </c:pt>
                <c:pt idx="177">
                  <c:v>1.5475770738591834E-4</c:v>
                </c:pt>
                <c:pt idx="178">
                  <c:v>1.7037603311486791E-4</c:v>
                </c:pt>
                <c:pt idx="179">
                  <c:v>1.8043303756228428E-4</c:v>
                </c:pt>
                <c:pt idx="180">
                  <c:v>1.9975131276351091E-4</c:v>
                </c:pt>
                <c:pt idx="181">
                  <c:v>2.4916113875352578E-4</c:v>
                </c:pt>
                <c:pt idx="182">
                  <c:v>2.0899018685831622E-4</c:v>
                </c:pt>
                <c:pt idx="183">
                  <c:v>2.3562192212912749E-4</c:v>
                </c:pt>
                <c:pt idx="184">
                  <c:v>2.5980778763242193E-4</c:v>
                </c:pt>
                <c:pt idx="185">
                  <c:v>2.8580015060240962E-4</c:v>
                </c:pt>
                <c:pt idx="186">
                  <c:v>3.1481706190329494E-4</c:v>
                </c:pt>
                <c:pt idx="187">
                  <c:v>3.5389786694825726E-4</c:v>
                </c:pt>
                <c:pt idx="188">
                  <c:v>3.8261946201232109E-4</c:v>
                </c:pt>
                <c:pt idx="189">
                  <c:v>4.296346858316234E-4</c:v>
                </c:pt>
                <c:pt idx="190">
                  <c:v>4.8906010677618049E-4</c:v>
                </c:pt>
                <c:pt idx="191">
                  <c:v>5.3963828817734098E-4</c:v>
                </c:pt>
                <c:pt idx="192">
                  <c:v>6.1253977818853829E-4</c:v>
                </c:pt>
                <c:pt idx="193">
                  <c:v>8.0388923701298488E-4</c:v>
                </c:pt>
                <c:pt idx="194">
                  <c:v>7.6258783073131025E-4</c:v>
                </c:pt>
                <c:pt idx="195">
                  <c:v>3.2100000000000001E-5</c:v>
                </c:pt>
                <c:pt idx="196">
                  <c:v>3.4E-5</c:v>
                </c:pt>
                <c:pt idx="197">
                  <c:v>3.4500000000000005E-5</c:v>
                </c:pt>
                <c:pt idx="198">
                  <c:v>3.7500000000000003E-5</c:v>
                </c:pt>
                <c:pt idx="199">
                  <c:v>4.5700000000000006E-5</c:v>
                </c:pt>
                <c:pt idx="200">
                  <c:v>5.1100000000000009E-5</c:v>
                </c:pt>
                <c:pt idx="201">
                  <c:v>5.3400000000000004E-5</c:v>
                </c:pt>
                <c:pt idx="202">
                  <c:v>6.3200000000000005E-5</c:v>
                </c:pt>
                <c:pt idx="203">
                  <c:v>7.8400000000000008E-5</c:v>
                </c:pt>
                <c:pt idx="204">
                  <c:v>9.5500000000000017E-5</c:v>
                </c:pt>
                <c:pt idx="205">
                  <c:v>7.7300000000000009E-5</c:v>
                </c:pt>
                <c:pt idx="206">
                  <c:v>1.25E-4</c:v>
                </c:pt>
                <c:pt idx="207">
                  <c:v>1.6900000000000002E-4</c:v>
                </c:pt>
                <c:pt idx="208">
                  <c:v>1.5200000000000001E-4</c:v>
                </c:pt>
                <c:pt idx="209">
                  <c:v>1.7200000000000001E-4</c:v>
                </c:pt>
                <c:pt idx="210">
                  <c:v>1.6699999999999999E-4</c:v>
                </c:pt>
                <c:pt idx="211">
                  <c:v>2.0400000000000003E-4</c:v>
                </c:pt>
                <c:pt idx="212">
                  <c:v>2.23E-4</c:v>
                </c:pt>
                <c:pt idx="213">
                  <c:v>1.6799999999999999E-4</c:v>
                </c:pt>
                <c:pt idx="214">
                  <c:v>2.7999999999999998E-4</c:v>
                </c:pt>
                <c:pt idx="215">
                  <c:v>3.0600000000000001E-4</c:v>
                </c:pt>
                <c:pt idx="216">
                  <c:v>4.0300000000000004E-4</c:v>
                </c:pt>
                <c:pt idx="217">
                  <c:v>3.57E-4</c:v>
                </c:pt>
                <c:pt idx="218">
                  <c:v>4.3300000000000001E-4</c:v>
                </c:pt>
                <c:pt idx="219">
                  <c:v>4.7400000000000003E-4</c:v>
                </c:pt>
                <c:pt idx="220">
                  <c:v>5.0000000000000001E-4</c:v>
                </c:pt>
                <c:pt idx="221">
                  <c:v>5.5900000000000004E-4</c:v>
                </c:pt>
                <c:pt idx="222">
                  <c:v>5.8100000000000003E-4</c:v>
                </c:pt>
                <c:pt idx="223">
                  <c:v>6.5600000000000001E-4</c:v>
                </c:pt>
                <c:pt idx="224">
                  <c:v>7.1000000000000002E-4</c:v>
                </c:pt>
                <c:pt idx="225">
                  <c:v>7.6600000000000008E-4</c:v>
                </c:pt>
                <c:pt idx="226">
                  <c:v>8.6700000000000004E-4</c:v>
                </c:pt>
                <c:pt idx="227">
                  <c:v>9.4399999999999996E-4</c:v>
                </c:pt>
                <c:pt idx="228">
                  <c:v>1.1299999999999999E-3</c:v>
                </c:pt>
                <c:pt idx="229">
                  <c:v>1.15E-3</c:v>
                </c:pt>
                <c:pt idx="230">
                  <c:v>1.3500000000000001E-3</c:v>
                </c:pt>
                <c:pt idx="231">
                  <c:v>1.58E-3</c:v>
                </c:pt>
                <c:pt idx="232">
                  <c:v>1.7899999999999999E-3</c:v>
                </c:pt>
                <c:pt idx="233">
                  <c:v>2.0300000000000001E-3</c:v>
                </c:pt>
                <c:pt idx="234">
                  <c:v>2.3800000000000002E-3</c:v>
                </c:pt>
                <c:pt idx="235">
                  <c:v>2.7100000000000002E-3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735-441B-A380-6BF6799AD69A}"/>
            </c:ext>
          </c:extLst>
        </c:ser>
        <c:ser>
          <c:idx val="0"/>
          <c:order val="5"/>
          <c:tx>
            <c:strRef>
              <c:f>Кривые!$F$3</c:f>
              <c:strCache>
                <c:ptCount val="1"/>
                <c:pt idx="0">
                  <c:v>ВО возд.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25400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Кривые!$A$24:$A$122</c:f>
              <c:numCache>
                <c:formatCode>General</c:formatCode>
                <c:ptCount val="99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  <c:pt idx="7">
                  <c:v>900</c:v>
                </c:pt>
                <c:pt idx="8">
                  <c:v>1000</c:v>
                </c:pt>
                <c:pt idx="9">
                  <c:v>1100</c:v>
                </c:pt>
                <c:pt idx="10">
                  <c:v>1200</c:v>
                </c:pt>
                <c:pt idx="11">
                  <c:v>1300</c:v>
                </c:pt>
                <c:pt idx="12">
                  <c:v>1400</c:v>
                </c:pt>
                <c:pt idx="13">
                  <c:v>1500</c:v>
                </c:pt>
                <c:pt idx="14">
                  <c:v>1600</c:v>
                </c:pt>
                <c:pt idx="15">
                  <c:v>1700</c:v>
                </c:pt>
                <c:pt idx="16">
                  <c:v>1800</c:v>
                </c:pt>
                <c:pt idx="17">
                  <c:v>1900</c:v>
                </c:pt>
                <c:pt idx="18">
                  <c:v>2000</c:v>
                </c:pt>
                <c:pt idx="19">
                  <c:v>2100</c:v>
                </c:pt>
                <c:pt idx="20">
                  <c:v>2200</c:v>
                </c:pt>
                <c:pt idx="21">
                  <c:v>2300</c:v>
                </c:pt>
                <c:pt idx="22">
                  <c:v>2400</c:v>
                </c:pt>
                <c:pt idx="23">
                  <c:v>2500</c:v>
                </c:pt>
                <c:pt idx="24">
                  <c:v>2600</c:v>
                </c:pt>
                <c:pt idx="25">
                  <c:v>2700</c:v>
                </c:pt>
                <c:pt idx="26">
                  <c:v>2800</c:v>
                </c:pt>
                <c:pt idx="27">
                  <c:v>2900</c:v>
                </c:pt>
                <c:pt idx="28">
                  <c:v>3000</c:v>
                </c:pt>
                <c:pt idx="29">
                  <c:v>3100</c:v>
                </c:pt>
                <c:pt idx="30">
                  <c:v>3200</c:v>
                </c:pt>
                <c:pt idx="31">
                  <c:v>3300</c:v>
                </c:pt>
                <c:pt idx="32">
                  <c:v>3400</c:v>
                </c:pt>
                <c:pt idx="33">
                  <c:v>3500</c:v>
                </c:pt>
                <c:pt idx="34">
                  <c:v>3600</c:v>
                </c:pt>
                <c:pt idx="35">
                  <c:v>3700</c:v>
                </c:pt>
                <c:pt idx="36">
                  <c:v>3800</c:v>
                </c:pt>
                <c:pt idx="37">
                  <c:v>3900</c:v>
                </c:pt>
                <c:pt idx="38">
                  <c:v>4000</c:v>
                </c:pt>
                <c:pt idx="39">
                  <c:v>4100</c:v>
                </c:pt>
                <c:pt idx="40">
                  <c:v>4200</c:v>
                </c:pt>
                <c:pt idx="41">
                  <c:v>4300</c:v>
                </c:pt>
                <c:pt idx="42">
                  <c:v>4400</c:v>
                </c:pt>
                <c:pt idx="43">
                  <c:v>4500</c:v>
                </c:pt>
                <c:pt idx="44">
                  <c:v>4600</c:v>
                </c:pt>
                <c:pt idx="45">
                  <c:v>4700</c:v>
                </c:pt>
                <c:pt idx="46">
                  <c:v>4800</c:v>
                </c:pt>
                <c:pt idx="47">
                  <c:v>4900</c:v>
                </c:pt>
                <c:pt idx="48">
                  <c:v>5000</c:v>
                </c:pt>
                <c:pt idx="49">
                  <c:v>5100</c:v>
                </c:pt>
                <c:pt idx="50">
                  <c:v>5200</c:v>
                </c:pt>
                <c:pt idx="51">
                  <c:v>5300</c:v>
                </c:pt>
                <c:pt idx="52">
                  <c:v>5400</c:v>
                </c:pt>
                <c:pt idx="53">
                  <c:v>5500</c:v>
                </c:pt>
                <c:pt idx="54">
                  <c:v>5600</c:v>
                </c:pt>
                <c:pt idx="55">
                  <c:v>5700</c:v>
                </c:pt>
                <c:pt idx="56">
                  <c:v>5800</c:v>
                </c:pt>
                <c:pt idx="57">
                  <c:v>5900</c:v>
                </c:pt>
                <c:pt idx="58">
                  <c:v>6000</c:v>
                </c:pt>
                <c:pt idx="59">
                  <c:v>6100</c:v>
                </c:pt>
                <c:pt idx="60">
                  <c:v>6200</c:v>
                </c:pt>
                <c:pt idx="61">
                  <c:v>6300</c:v>
                </c:pt>
                <c:pt idx="62">
                  <c:v>6400</c:v>
                </c:pt>
                <c:pt idx="63">
                  <c:v>6500</c:v>
                </c:pt>
                <c:pt idx="64">
                  <c:v>6600</c:v>
                </c:pt>
                <c:pt idx="65">
                  <c:v>6700</c:v>
                </c:pt>
                <c:pt idx="66">
                  <c:v>6800</c:v>
                </c:pt>
                <c:pt idx="67">
                  <c:v>6900</c:v>
                </c:pt>
                <c:pt idx="68">
                  <c:v>7000</c:v>
                </c:pt>
                <c:pt idx="69">
                  <c:v>7100</c:v>
                </c:pt>
                <c:pt idx="70">
                  <c:v>7200</c:v>
                </c:pt>
                <c:pt idx="71">
                  <c:v>7300</c:v>
                </c:pt>
                <c:pt idx="72">
                  <c:v>7400</c:v>
                </c:pt>
                <c:pt idx="73">
                  <c:v>7500</c:v>
                </c:pt>
                <c:pt idx="74">
                  <c:v>7600</c:v>
                </c:pt>
                <c:pt idx="75">
                  <c:v>7700</c:v>
                </c:pt>
                <c:pt idx="76">
                  <c:v>7800</c:v>
                </c:pt>
                <c:pt idx="77">
                  <c:v>7900</c:v>
                </c:pt>
                <c:pt idx="78">
                  <c:v>8000</c:v>
                </c:pt>
                <c:pt idx="79">
                  <c:v>8100</c:v>
                </c:pt>
                <c:pt idx="80">
                  <c:v>8200</c:v>
                </c:pt>
                <c:pt idx="81">
                  <c:v>8300</c:v>
                </c:pt>
                <c:pt idx="82">
                  <c:v>8400</c:v>
                </c:pt>
                <c:pt idx="83">
                  <c:v>8500</c:v>
                </c:pt>
                <c:pt idx="84">
                  <c:v>8600</c:v>
                </c:pt>
                <c:pt idx="85">
                  <c:v>8700</c:v>
                </c:pt>
                <c:pt idx="86">
                  <c:v>8800</c:v>
                </c:pt>
                <c:pt idx="87">
                  <c:v>8900</c:v>
                </c:pt>
                <c:pt idx="88">
                  <c:v>9000</c:v>
                </c:pt>
                <c:pt idx="89">
                  <c:v>9100</c:v>
                </c:pt>
                <c:pt idx="90">
                  <c:v>9200</c:v>
                </c:pt>
                <c:pt idx="91">
                  <c:v>9300</c:v>
                </c:pt>
                <c:pt idx="92">
                  <c:v>9400</c:v>
                </c:pt>
                <c:pt idx="93">
                  <c:v>9500</c:v>
                </c:pt>
                <c:pt idx="94">
                  <c:v>9600</c:v>
                </c:pt>
                <c:pt idx="95">
                  <c:v>9700</c:v>
                </c:pt>
                <c:pt idx="96">
                  <c:v>9800</c:v>
                </c:pt>
                <c:pt idx="97">
                  <c:v>9900</c:v>
                </c:pt>
                <c:pt idx="98">
                  <c:v>10000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Кривые!$F$24:$F$122</c:f>
              <c:numCache>
                <c:formatCode>0.00E+00</c:formatCode>
                <c:ptCount val="99"/>
                <c:pt idx="1">
                  <c:v>1.2142268701881671E-6</c:v>
                </c:pt>
                <c:pt idx="2">
                  <c:v>5.9795545110617641E-6</c:v>
                </c:pt>
                <c:pt idx="3">
                  <c:v>1.5194231015545862E-5</c:v>
                </c:pt>
                <c:pt idx="4">
                  <c:v>2.9446780522340366E-5</c:v>
                </c:pt>
                <c:pt idx="5">
                  <c:v>4.9196119676301402E-5</c:v>
                </c:pt>
                <c:pt idx="6">
                  <c:v>7.4825170519445314E-5</c:v>
                </c:pt>
                <c:pt idx="7">
                  <c:v>1.0666583350973478E-4</c:v>
                </c:pt>
                <c:pt idx="8">
                  <c:v>1.4501295732429286E-4</c:v>
                </c:pt>
                <c:pt idx="9">
                  <c:v>1.9013304829763774E-4</c:v>
                </c:pt>
                <c:pt idx="10">
                  <c:v>2.4227011159090538E-4</c:v>
                </c:pt>
                <c:pt idx="11">
                  <c:v>3.0164978159678618E-4</c:v>
                </c:pt>
                <c:pt idx="12">
                  <c:v>3.6848236265038374E-4</c:v>
                </c:pt>
                <c:pt idx="13">
                  <c:v>4.4296513972505181E-4</c:v>
                </c:pt>
                <c:pt idx="14">
                  <c:v>5.2528418008115539E-4</c:v>
                </c:pt>
                <c:pt idx="15">
                  <c:v>6.1561576817545328E-4</c:v>
                </c:pt>
                <c:pt idx="16">
                  <c:v>7.1412756908971248E-4</c:v>
                </c:pt>
                <c:pt idx="17">
                  <c:v>8.2097958633391512E-4</c:v>
                </c:pt>
                <c:pt idx="18">
                  <c:v>9.3632496081550278E-4</c:v>
                </c:pt>
                <c:pt idx="19">
                  <c:v>1.0603106450124359E-3</c:v>
                </c:pt>
                <c:pt idx="20">
                  <c:v>1.1930779776223694E-3</c:v>
                </c:pt>
                <c:pt idx="21">
                  <c:v>1.3347631777918941E-3</c:v>
                </c:pt>
                <c:pt idx="22">
                  <c:v>1.4854977735983886E-3</c:v>
                </c:pt>
                <c:pt idx="23">
                  <c:v>1.6454089762144525E-3</c:v>
                </c:pt>
                <c:pt idx="24">
                  <c:v>1.8146200087726203E-3</c:v>
                </c:pt>
                <c:pt idx="25">
                  <c:v>1.9932503971271118E-3</c:v>
                </c:pt>
                <c:pt idx="26">
                  <c:v>2.18141622831619E-3</c:v>
                </c:pt>
                <c:pt idx="27">
                  <c:v>2.3792303814496826E-3</c:v>
                </c:pt>
                <c:pt idx="28">
                  <c:v>2.586802734901516E-3</c:v>
                </c:pt>
                <c:pt idx="29">
                  <c:v>2.8042403530187414E-3</c:v>
                </c:pt>
                <c:pt idx="30">
                  <c:v>3.0316476550249919E-3</c:v>
                </c:pt>
                <c:pt idx="31">
                  <c:v>3.269126568366715E-3</c:v>
                </c:pt>
                <c:pt idx="32">
                  <c:v>3.5167766684015382E-3</c:v>
                </c:pt>
                <c:pt idx="33">
                  <c:v>3.7746953060429729E-3</c:v>
                </c:pt>
                <c:pt idx="34">
                  <c:v>4.0429777247408772E-3</c:v>
                </c:pt>
                <c:pt idx="35">
                  <c:v>4.3217171679820901E-3</c:v>
                </c:pt>
                <c:pt idx="36">
                  <c:v>4.6110049783336131E-3</c:v>
                </c:pt>
                <c:pt idx="37">
                  <c:v>4.9109306889146562E-3</c:v>
                </c:pt>
                <c:pt idx="38">
                  <c:v>5.2215821080688167E-3</c:v>
                </c:pt>
                <c:pt idx="39">
                  <c:v>5.5430453979106653E-3</c:v>
                </c:pt>
                <c:pt idx="40">
                  <c:v>5.8754051473385209E-3</c:v>
                </c:pt>
                <c:pt idx="41">
                  <c:v>6.2187444400339208E-3</c:v>
                </c:pt>
                <c:pt idx="42">
                  <c:v>6.5731449179079861E-3</c:v>
                </c:pt>
                <c:pt idx="43">
                  <c:v>6.9386868404024771E-3</c:v>
                </c:pt>
                <c:pt idx="44">
                  <c:v>7.3154491400078915E-3</c:v>
                </c:pt>
                <c:pt idx="45">
                  <c:v>7.7035094743217554E-3</c:v>
                </c:pt>
                <c:pt idx="46">
                  <c:v>8.1029442749360296E-3</c:v>
                </c:pt>
                <c:pt idx="47">
                  <c:v>8.5138287934121912E-3</c:v>
                </c:pt>
                <c:pt idx="48">
                  <c:v>8.9362371445772509E-3</c:v>
                </c:pt>
                <c:pt idx="49">
                  <c:v>9.3702423473492318E-3</c:v>
                </c:pt>
                <c:pt idx="50">
                  <c:v>9.8159163632823461E-3</c:v>
                </c:pt>
                <c:pt idx="51">
                  <c:v>1.027333013300202E-2</c:v>
                </c:pt>
                <c:pt idx="52">
                  <c:v>1.0742553610685653E-2</c:v>
                </c:pt>
                <c:pt idx="53">
                  <c:v>1.1223655796729284E-2</c:v>
                </c:pt>
                <c:pt idx="54">
                  <c:v>1.1716704768729077E-2</c:v>
                </c:pt>
                <c:pt idx="55">
                  <c:v>1.2221767710894064E-2</c:v>
                </c:pt>
                <c:pt idx="56">
                  <c:v>1.2738910941997444E-2</c:v>
                </c:pt>
                <c:pt idx="57">
                  <c:v>1.3268199941963691E-2</c:v>
                </c:pt>
                <c:pt idx="58">
                  <c:v>1.3809699377181586E-2</c:v>
                </c:pt>
                <c:pt idx="59">
                  <c:v>1.436347312462496E-2</c:v>
                </c:pt>
                <c:pt idx="60">
                  <c:v>1.4929584294856926E-2</c:v>
                </c:pt>
                <c:pt idx="61">
                  <c:v>1.5508095253987537E-2</c:v>
                </c:pt>
                <c:pt idx="62">
                  <c:v>1.609906764464852E-2</c:v>
                </c:pt>
                <c:pt idx="63">
                  <c:v>1.6702562406044664E-2</c:v>
                </c:pt>
                <c:pt idx="64">
                  <c:v>1.7318639793137192E-2</c:v>
                </c:pt>
                <c:pt idx="65">
                  <c:v>1.7947359395008348E-2</c:v>
                </c:pt>
                <c:pt idx="66">
                  <c:v>1.8588780152456328E-2</c:v>
                </c:pt>
                <c:pt idx="67">
                  <c:v>1.9242960374862159E-2</c:v>
                </c:pt>
                <c:pt idx="68">
                  <c:v>1.9909957756370743E-2</c:v>
                </c:pt>
                <c:pt idx="69">
                  <c:v>2.058982939142244E-2</c:v>
                </c:pt>
                <c:pt idx="70">
                  <c:v>2.1282631789671838E-2</c:v>
                </c:pt>
                <c:pt idx="71">
                  <c:v>2.1988420890324441E-2</c:v>
                </c:pt>
                <c:pt idx="72">
                  <c:v>2.270725207592408E-2</c:v>
                </c:pt>
                <c:pt idx="73">
                  <c:v>2.3439180185617695E-2</c:v>
                </c:pt>
                <c:pt idx="74">
                  <c:v>2.4184259527925592E-2</c:v>
                </c:pt>
                <c:pt idx="75">
                  <c:v>2.4942543893040767E-2</c:v>
                </c:pt>
                <c:pt idx="76">
                  <c:v>2.5714086564682759E-2</c:v>
                </c:pt>
                <c:pt idx="77">
                  <c:v>2.6498940331525101E-2</c:v>
                </c:pt>
                <c:pt idx="78">
                  <c:v>2.7297157498219832E-2</c:v>
                </c:pt>
                <c:pt idx="79">
                  <c:v>2.8108789896036594E-2</c:v>
                </c:pt>
                <c:pt idx="80">
                  <c:v>2.8933888893135223E-2</c:v>
                </c:pt>
                <c:pt idx="81">
                  <c:v>2.9772505404488028E-2</c:v>
                </c:pt>
                <c:pt idx="82">
                  <c:v>3.0624689901470169E-2</c:v>
                </c:pt>
                <c:pt idx="83">
                  <c:v>3.1490492421129911E-2</c:v>
                </c:pt>
                <c:pt idx="84">
                  <c:v>3.2369962575155876E-2</c:v>
                </c:pt>
                <c:pt idx="85">
                  <c:v>3.3263149558553987E-2</c:v>
                </c:pt>
                <c:pt idx="86">
                  <c:v>3.417010215804557E-2</c:v>
                </c:pt>
                <c:pt idx="87">
                  <c:v>3.5090868760201163E-2</c:v>
                </c:pt>
                <c:pt idx="88">
                  <c:v>3.6025497359318329E-2</c:v>
                </c:pt>
                <c:pt idx="89">
                  <c:v>3.6974035565057399E-2</c:v>
                </c:pt>
                <c:pt idx="90">
                  <c:v>3.7936530609843422E-2</c:v>
                </c:pt>
                <c:pt idx="91">
                  <c:v>3.8913029356043419E-2</c:v>
                </c:pt>
                <c:pt idx="92">
                  <c:v>3.9903578302930634E-2</c:v>
                </c:pt>
                <c:pt idx="93">
                  <c:v>4.0908223593441935E-2</c:v>
                </c:pt>
                <c:pt idx="94">
                  <c:v>4.1927011020738009E-2</c:v>
                </c:pt>
                <c:pt idx="95">
                  <c:v>4.2959986034573898E-2</c:v>
                </c:pt>
                <c:pt idx="96">
                  <c:v>4.4007193747486413E-2</c:v>
                </c:pt>
                <c:pt idx="97">
                  <c:v>4.5068678940807461E-2</c:v>
                </c:pt>
                <c:pt idx="98">
                  <c:v>4.614448607050798E-2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1-5735-441B-A380-6BF6799AD69A}"/>
            </c:ext>
          </c:extLst>
        </c:ser>
        <c:ser>
          <c:idx val="7"/>
          <c:order val="7"/>
          <c:tx>
            <c:strRef>
              <c:f>Кривые!$G$3</c:f>
              <c:strCache>
                <c:ptCount val="1"/>
                <c:pt idx="0">
                  <c:v>Ут. ВО возд.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254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Кривые!$A$24:$A$122</c:f>
              <c:numCache>
                <c:formatCode>General</c:formatCode>
                <c:ptCount val="99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  <c:pt idx="7">
                  <c:v>900</c:v>
                </c:pt>
                <c:pt idx="8">
                  <c:v>1000</c:v>
                </c:pt>
                <c:pt idx="9">
                  <c:v>1100</c:v>
                </c:pt>
                <c:pt idx="10">
                  <c:v>1200</c:v>
                </c:pt>
                <c:pt idx="11">
                  <c:v>1300</c:v>
                </c:pt>
                <c:pt idx="12">
                  <c:v>1400</c:v>
                </c:pt>
                <c:pt idx="13">
                  <c:v>1500</c:v>
                </c:pt>
                <c:pt idx="14">
                  <c:v>1600</c:v>
                </c:pt>
                <c:pt idx="15">
                  <c:v>1700</c:v>
                </c:pt>
                <c:pt idx="16">
                  <c:v>1800</c:v>
                </c:pt>
                <c:pt idx="17">
                  <c:v>1900</c:v>
                </c:pt>
                <c:pt idx="18">
                  <c:v>2000</c:v>
                </c:pt>
                <c:pt idx="19">
                  <c:v>2100</c:v>
                </c:pt>
                <c:pt idx="20">
                  <c:v>2200</c:v>
                </c:pt>
                <c:pt idx="21">
                  <c:v>2300</c:v>
                </c:pt>
                <c:pt idx="22">
                  <c:v>2400</c:v>
                </c:pt>
                <c:pt idx="23">
                  <c:v>2500</c:v>
                </c:pt>
                <c:pt idx="24">
                  <c:v>2600</c:v>
                </c:pt>
                <c:pt idx="25">
                  <c:v>2700</c:v>
                </c:pt>
                <c:pt idx="26">
                  <c:v>2800</c:v>
                </c:pt>
                <c:pt idx="27">
                  <c:v>2900</c:v>
                </c:pt>
                <c:pt idx="28">
                  <c:v>3000</c:v>
                </c:pt>
                <c:pt idx="29">
                  <c:v>3100</c:v>
                </c:pt>
                <c:pt idx="30">
                  <c:v>3200</c:v>
                </c:pt>
                <c:pt idx="31">
                  <c:v>3300</c:v>
                </c:pt>
                <c:pt idx="32">
                  <c:v>3400</c:v>
                </c:pt>
                <c:pt idx="33">
                  <c:v>3500</c:v>
                </c:pt>
                <c:pt idx="34">
                  <c:v>3600</c:v>
                </c:pt>
                <c:pt idx="35">
                  <c:v>3700</c:v>
                </c:pt>
                <c:pt idx="36">
                  <c:v>3800</c:v>
                </c:pt>
                <c:pt idx="37">
                  <c:v>3900</c:v>
                </c:pt>
                <c:pt idx="38">
                  <c:v>4000</c:v>
                </c:pt>
                <c:pt idx="39">
                  <c:v>4100</c:v>
                </c:pt>
                <c:pt idx="40">
                  <c:v>4200</c:v>
                </c:pt>
                <c:pt idx="41">
                  <c:v>4300</c:v>
                </c:pt>
                <c:pt idx="42">
                  <c:v>4400</c:v>
                </c:pt>
                <c:pt idx="43">
                  <c:v>4500</c:v>
                </c:pt>
                <c:pt idx="44">
                  <c:v>4600</c:v>
                </c:pt>
                <c:pt idx="45">
                  <c:v>4700</c:v>
                </c:pt>
                <c:pt idx="46">
                  <c:v>4800</c:v>
                </c:pt>
                <c:pt idx="47">
                  <c:v>4900</c:v>
                </c:pt>
                <c:pt idx="48">
                  <c:v>5000</c:v>
                </c:pt>
                <c:pt idx="49">
                  <c:v>5100</c:v>
                </c:pt>
                <c:pt idx="50">
                  <c:v>5200</c:v>
                </c:pt>
                <c:pt idx="51">
                  <c:v>5300</c:v>
                </c:pt>
                <c:pt idx="52">
                  <c:v>5400</c:v>
                </c:pt>
                <c:pt idx="53">
                  <c:v>5500</c:v>
                </c:pt>
                <c:pt idx="54">
                  <c:v>5600</c:v>
                </c:pt>
                <c:pt idx="55">
                  <c:v>5700</c:v>
                </c:pt>
                <c:pt idx="56">
                  <c:v>5800</c:v>
                </c:pt>
                <c:pt idx="57">
                  <c:v>5900</c:v>
                </c:pt>
                <c:pt idx="58">
                  <c:v>6000</c:v>
                </c:pt>
                <c:pt idx="59">
                  <c:v>6100</c:v>
                </c:pt>
                <c:pt idx="60">
                  <c:v>6200</c:v>
                </c:pt>
                <c:pt idx="61">
                  <c:v>6300</c:v>
                </c:pt>
                <c:pt idx="62">
                  <c:v>6400</c:v>
                </c:pt>
                <c:pt idx="63">
                  <c:v>6500</c:v>
                </c:pt>
                <c:pt idx="64">
                  <c:v>6600</c:v>
                </c:pt>
                <c:pt idx="65">
                  <c:v>6700</c:v>
                </c:pt>
                <c:pt idx="66">
                  <c:v>6800</c:v>
                </c:pt>
                <c:pt idx="67">
                  <c:v>6900</c:v>
                </c:pt>
                <c:pt idx="68">
                  <c:v>7000</c:v>
                </c:pt>
                <c:pt idx="69">
                  <c:v>7100</c:v>
                </c:pt>
                <c:pt idx="70">
                  <c:v>7200</c:v>
                </c:pt>
                <c:pt idx="71">
                  <c:v>7300</c:v>
                </c:pt>
                <c:pt idx="72">
                  <c:v>7400</c:v>
                </c:pt>
                <c:pt idx="73">
                  <c:v>7500</c:v>
                </c:pt>
                <c:pt idx="74">
                  <c:v>7600</c:v>
                </c:pt>
                <c:pt idx="75">
                  <c:v>7700</c:v>
                </c:pt>
                <c:pt idx="76">
                  <c:v>7800</c:v>
                </c:pt>
                <c:pt idx="77">
                  <c:v>7900</c:v>
                </c:pt>
                <c:pt idx="78">
                  <c:v>8000</c:v>
                </c:pt>
                <c:pt idx="79">
                  <c:v>8100</c:v>
                </c:pt>
                <c:pt idx="80">
                  <c:v>8200</c:v>
                </c:pt>
                <c:pt idx="81">
                  <c:v>8300</c:v>
                </c:pt>
                <c:pt idx="82">
                  <c:v>8400</c:v>
                </c:pt>
                <c:pt idx="83">
                  <c:v>8500</c:v>
                </c:pt>
                <c:pt idx="84">
                  <c:v>8600</c:v>
                </c:pt>
                <c:pt idx="85">
                  <c:v>8700</c:v>
                </c:pt>
                <c:pt idx="86">
                  <c:v>8800</c:v>
                </c:pt>
                <c:pt idx="87">
                  <c:v>8900</c:v>
                </c:pt>
                <c:pt idx="88">
                  <c:v>9000</c:v>
                </c:pt>
                <c:pt idx="89">
                  <c:v>9100</c:v>
                </c:pt>
                <c:pt idx="90">
                  <c:v>9200</c:v>
                </c:pt>
                <c:pt idx="91">
                  <c:v>9300</c:v>
                </c:pt>
                <c:pt idx="92">
                  <c:v>9400</c:v>
                </c:pt>
                <c:pt idx="93">
                  <c:v>9500</c:v>
                </c:pt>
                <c:pt idx="94">
                  <c:v>9600</c:v>
                </c:pt>
                <c:pt idx="95">
                  <c:v>9700</c:v>
                </c:pt>
                <c:pt idx="96">
                  <c:v>9800</c:v>
                </c:pt>
                <c:pt idx="97">
                  <c:v>9900</c:v>
                </c:pt>
                <c:pt idx="98">
                  <c:v>10000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Кривые!$G$24:$G$122</c:f>
              <c:numCache>
                <c:formatCode>0.00E+00</c:formatCode>
                <c:ptCount val="99"/>
                <c:pt idx="1">
                  <c:v>3.1848573644279792E-6</c:v>
                </c:pt>
                <c:pt idx="2">
                  <c:v>1.5684077406063646E-5</c:v>
                </c:pt>
                <c:pt idx="3">
                  <c:v>3.9853720696513738E-5</c:v>
                </c:pt>
                <c:pt idx="4">
                  <c:v>7.7237457107778013E-5</c:v>
                </c:pt>
                <c:pt idx="5">
                  <c:v>1.2903900242964303E-4</c:v>
                </c:pt>
                <c:pt idx="6">
                  <c:v>1.9626274234608608E-4</c:v>
                </c:pt>
                <c:pt idx="7">
                  <c:v>2.7977923543536995E-4</c:v>
                </c:pt>
                <c:pt idx="8">
                  <c:v>3.8036185527683374E-4</c:v>
                </c:pt>
                <c:pt idx="9">
                  <c:v>4.987096348790499E-4</c:v>
                </c:pt>
                <c:pt idx="10">
                  <c:v>6.3546258777942392E-4</c:v>
                </c:pt>
                <c:pt idx="11">
                  <c:v>7.9121254189320957E-4</c:v>
                </c:pt>
                <c:pt idx="12">
                  <c:v>9.6651111514854757E-4</c:v>
                </c:pt>
                <c:pt idx="13">
                  <c:v>1.1618757763280048E-3</c:v>
                </c:pt>
                <c:pt idx="14">
                  <c:v>1.3777945707046698E-3</c:v>
                </c:pt>
                <c:pt idx="15">
                  <c:v>1.6147298837388938E-3</c:v>
                </c:pt>
                <c:pt idx="16">
                  <c:v>1.8731214926943278E-3</c:v>
                </c:pt>
                <c:pt idx="17">
                  <c:v>2.15338907890863E-3</c:v>
                </c:pt>
                <c:pt idx="18">
                  <c:v>2.4559343234504989E-3</c:v>
                </c:pt>
                <c:pt idx="19">
                  <c:v>2.7811426754424545E-3</c:v>
                </c:pt>
                <c:pt idx="20">
                  <c:v>3.1293848593373624E-3</c:v>
                </c:pt>
                <c:pt idx="21">
                  <c:v>3.5010181712574269E-3</c:v>
                </c:pt>
                <c:pt idx="22">
                  <c:v>3.8963876028810193E-3</c:v>
                </c:pt>
                <c:pt idx="23">
                  <c:v>4.3158268228575807E-3</c:v>
                </c:pt>
                <c:pt idx="24">
                  <c:v>4.7596590394035944E-3</c:v>
                </c:pt>
                <c:pt idx="25">
                  <c:v>5.2281977629563591E-3</c:v>
                </c:pt>
                <c:pt idx="26">
                  <c:v>5.7217474841080385E-3</c:v>
                </c:pt>
                <c:pt idx="27">
                  <c:v>6.2406042792122829E-3</c:v>
                </c:pt>
                <c:pt idx="28">
                  <c:v>6.7850563538400417E-3</c:v>
                </c:pt>
                <c:pt idx="29">
                  <c:v>7.3553845325081734E-3</c:v>
                </c:pt>
                <c:pt idx="30">
                  <c:v>7.9518627017048961E-3</c:v>
                </c:pt>
                <c:pt idx="31">
                  <c:v>8.5747582121094169E-3</c:v>
                </c:pt>
                <c:pt idx="32">
                  <c:v>9.2243322449876413E-3</c:v>
                </c:pt>
                <c:pt idx="33">
                  <c:v>9.9008401469979617E-3</c:v>
                </c:pt>
                <c:pt idx="34">
                  <c:v>1.0604531737025252E-2</c:v>
                </c:pt>
                <c:pt idx="35">
                  <c:v>1.1335651588149745E-2</c:v>
                </c:pt>
                <c:pt idx="36">
                  <c:v>1.2094439287432427E-2</c:v>
                </c:pt>
                <c:pt idx="37">
                  <c:v>1.2881129675841721E-2</c:v>
                </c:pt>
                <c:pt idx="38">
                  <c:v>1.3695953070344437E-2</c:v>
                </c:pt>
                <c:pt idx="39">
                  <c:v>1.4539135469929612E-2</c:v>
                </c:pt>
                <c:pt idx="40">
                  <c:v>1.5410898747117433E-2</c:v>
                </c:pt>
                <c:pt idx="41">
                  <c:v>1.6311460826318479E-2</c:v>
                </c:pt>
                <c:pt idx="42">
                  <c:v>1.7241035850250455E-2</c:v>
                </c:pt>
                <c:pt idx="43">
                  <c:v>1.8199834335481908E-2</c:v>
                </c:pt>
                <c:pt idx="44">
                  <c:v>1.9188063318053485E-2</c:v>
                </c:pt>
                <c:pt idx="45">
                  <c:v>2.0205926490024277E-2</c:v>
                </c:pt>
                <c:pt idx="46">
                  <c:v>2.1253624327701059E-2</c:v>
                </c:pt>
                <c:pt idx="47">
                  <c:v>2.2331354212228698E-2</c:v>
                </c:pt>
                <c:pt idx="48">
                  <c:v>2.3439310543153447E-2</c:v>
                </c:pt>
                <c:pt idx="49">
                  <c:v>2.4577684845506181E-2</c:v>
                </c:pt>
                <c:pt idx="50">
                  <c:v>2.5746665870904517E-2</c:v>
                </c:pt>
                <c:pt idx="51">
                  <c:v>2.6946439693120054E-2</c:v>
                </c:pt>
                <c:pt idx="52">
                  <c:v>2.8177189798519749E-2</c:v>
                </c:pt>
                <c:pt idx="53">
                  <c:v>2.9439097171748942E-2</c:v>
                </c:pt>
                <c:pt idx="54">
                  <c:v>3.0732340376994297E-2</c:v>
                </c:pt>
                <c:pt idx="55">
                  <c:v>3.2057095635131976E-2</c:v>
                </c:pt>
                <c:pt idx="56">
                  <c:v>3.3413536897042476E-2</c:v>
                </c:pt>
                <c:pt idx="57">
                  <c:v>3.4801835913347387E-2</c:v>
                </c:pt>
                <c:pt idx="58">
                  <c:v>3.6222162300804162E-2</c:v>
                </c:pt>
                <c:pt idx="59">
                  <c:v>3.7674683605573668E-2</c:v>
                </c:pt>
                <c:pt idx="60">
                  <c:v>3.9159565363559155E-2</c:v>
                </c:pt>
                <c:pt idx="61">
                  <c:v>4.0676971158000098E-2</c:v>
                </c:pt>
                <c:pt idx="62">
                  <c:v>4.222706267448792E-2</c:v>
                </c:pt>
                <c:pt idx="63">
                  <c:v>4.3809999753559779E-2</c:v>
                </c:pt>
                <c:pt idx="64">
                  <c:v>4.5425940441015583E-2</c:v>
                </c:pt>
                <c:pt idx="65">
                  <c:v>4.7075041036087471E-2</c:v>
                </c:pt>
                <c:pt idx="66">
                  <c:v>4.8757456137590367E-2</c:v>
                </c:pt>
                <c:pt idx="67">
                  <c:v>5.047333868816304E-2</c:v>
                </c:pt>
                <c:pt idx="68">
                  <c:v>5.2222840016710147E-2</c:v>
                </c:pt>
                <c:pt idx="69">
                  <c:v>5.4006109879140819E-2</c:v>
                </c:pt>
                <c:pt idx="70">
                  <c:v>5.5823296497499904E-2</c:v>
                </c:pt>
                <c:pt idx="71">
                  <c:v>5.7674546597572304E-2</c:v>
                </c:pt>
                <c:pt idx="72">
                  <c:v>5.9560005445046763E-2</c:v>
                </c:pt>
                <c:pt idx="73">
                  <c:v>6.1479816880308708E-2</c:v>
                </c:pt>
                <c:pt idx="74">
                  <c:v>6.3434123351935975E-2</c:v>
                </c:pt>
                <c:pt idx="75">
                  <c:v>6.54230659489594E-2</c:v>
                </c:pt>
                <c:pt idx="76">
                  <c:v>6.7446784431954787E-2</c:v>
                </c:pt>
                <c:pt idx="77">
                  <c:v>6.9505417263016664E-2</c:v>
                </c:pt>
                <c:pt idx="78">
                  <c:v>7.1599101634674978E-2</c:v>
                </c:pt>
                <c:pt idx="79">
                  <c:v>7.37279734978009E-2</c:v>
                </c:pt>
                <c:pt idx="80">
                  <c:v>7.5892167588551399E-2</c:v>
                </c:pt>
                <c:pt idx="81">
                  <c:v>7.8091817454394821E-2</c:v>
                </c:pt>
                <c:pt idx="82">
                  <c:v>8.0327055479266024E-2</c:v>
                </c:pt>
                <c:pt idx="83">
                  <c:v>8.2598012907881727E-2</c:v>
                </c:pt>
                <c:pt idx="84">
                  <c:v>8.4904819869261322E-2</c:v>
                </c:pt>
                <c:pt idx="85">
                  <c:v>8.7247605399485867E-2</c:v>
                </c:pt>
                <c:pt idx="86">
                  <c:v>8.9626497463726099E-2</c:v>
                </c:pt>
                <c:pt idx="87">
                  <c:v>9.2041622977576829E-2</c:v>
                </c:pt>
                <c:pt idx="88">
                  <c:v>9.4493107827720191E-2</c:v>
                </c:pt>
                <c:pt idx="89">
                  <c:v>9.698107689195383E-2</c:v>
                </c:pt>
                <c:pt idx="90">
                  <c:v>9.9505654058605703E-2</c:v>
                </c:pt>
                <c:pt idx="91">
                  <c:v>0.1020669622453598</c:v>
                </c:pt>
                <c:pt idx="92">
                  <c:v>0.10466512341752297</c:v>
                </c:pt>
                <c:pt idx="93">
                  <c:v>0.10730025860574934</c:v>
                </c:pt>
                <c:pt idx="94">
                  <c:v>0.10997248792324724</c:v>
                </c:pt>
                <c:pt idx="95">
                  <c:v>0.11268193058248892</c:v>
                </c:pt>
                <c:pt idx="96">
                  <c:v>0.11542870491143978</c:v>
                </c:pt>
                <c:pt idx="97">
                  <c:v>0.11821292836933105</c:v>
                </c:pt>
                <c:pt idx="98">
                  <c:v>0.12103471756198814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2-5735-441B-A380-6BF6799AD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798528"/>
        <c:axId val="279799088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3"/>
                <c:order val="1"/>
                <c:tx>
                  <c:v>Корр. среда: 0,1Гц, ест.корр.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[3]КМ!$E$3:$E$167</c15:sqref>
                        </c15:formulaRef>
                      </c:ext>
                    </c:extLst>
                    <c:numCache>
                      <c:formatCode>General</c:formatCode>
                      <c:ptCount val="165"/>
                      <c:pt idx="0">
                        <c:v>912.81762826168233</c:v>
                      </c:pt>
                      <c:pt idx="1">
                        <c:v>956.3766851541485</c:v>
                      </c:pt>
                      <c:pt idx="2">
                        <c:v>1003.4639760552232</c:v>
                      </c:pt>
                      <c:pt idx="3">
                        <c:v>1049.9492059159561</c:v>
                      </c:pt>
                      <c:pt idx="4">
                        <c:v>1094.538120753431</c:v>
                      </c:pt>
                      <c:pt idx="5">
                        <c:v>1146.002051387544</c:v>
                      </c:pt>
                      <c:pt idx="6">
                        <c:v>1200.8857711869155</c:v>
                      </c:pt>
                      <c:pt idx="7">
                        <c:v>1255.1282669839807</c:v>
                      </c:pt>
                      <c:pt idx="8">
                        <c:v>1322.8892489829038</c:v>
                      </c:pt>
                      <c:pt idx="9">
                        <c:v>1400.949556763522</c:v>
                      </c:pt>
                      <c:pt idx="10">
                        <c:v>1483.3115261774039</c:v>
                      </c:pt>
                      <c:pt idx="11">
                        <c:v>1562.8800943116137</c:v>
                      </c:pt>
                      <c:pt idx="12">
                        <c:v>1649.7141487666636</c:v>
                      </c:pt>
                      <c:pt idx="13">
                        <c:v>852.81493248986635</c:v>
                      </c:pt>
                      <c:pt idx="14">
                        <c:v>888.39019999194159</c:v>
                      </c:pt>
                      <c:pt idx="15">
                        <c:v>927.74362339740253</c:v>
                      </c:pt>
                      <c:pt idx="16">
                        <c:v>971.20401131931874</c:v>
                      </c:pt>
                      <c:pt idx="17">
                        <c:v>1015.4304925037716</c:v>
                      </c:pt>
                      <c:pt idx="18">
                        <c:v>1063.0472252569048</c:v>
                      </c:pt>
                      <c:pt idx="19">
                        <c:v>1113.9426878095805</c:v>
                      </c:pt>
                      <c:pt idx="20">
                        <c:v>579.95263733374054</c:v>
                      </c:pt>
                      <c:pt idx="21">
                        <c:v>616.86191854874392</c:v>
                      </c:pt>
                      <c:pt idx="22">
                        <c:v>646.73468175499522</c:v>
                      </c:pt>
                      <c:pt idx="23">
                        <c:v>669.31283405722502</c:v>
                      </c:pt>
                      <c:pt idx="24">
                        <c:v>696.23019236363245</c:v>
                      </c:pt>
                      <c:pt idx="25">
                        <c:v>724.33133501538498</c:v>
                      </c:pt>
                      <c:pt idx="26">
                        <c:v>756.53671724853757</c:v>
                      </c:pt>
                      <c:pt idx="27">
                        <c:v>791.56176805584175</c:v>
                      </c:pt>
                      <c:pt idx="28">
                        <c:v>828.21554129337392</c:v>
                      </c:pt>
                      <c:pt idx="29">
                        <c:v>868.79754737308133</c:v>
                      </c:pt>
                      <c:pt idx="30">
                        <c:v>911.09812952703794</c:v>
                      </c:pt>
                      <c:pt idx="31">
                        <c:v>956.22282512427194</c:v>
                      </c:pt>
                      <c:pt idx="32">
                        <c:v>1005.6050335429336</c:v>
                      </c:pt>
                      <c:pt idx="33">
                        <c:v>797</c:v>
                      </c:pt>
                      <c:pt idx="34">
                        <c:v>826</c:v>
                      </c:pt>
                      <c:pt idx="35">
                        <c:v>884</c:v>
                      </c:pt>
                      <c:pt idx="36">
                        <c:v>949</c:v>
                      </c:pt>
                      <c:pt idx="37">
                        <c:v>988</c:v>
                      </c:pt>
                      <c:pt idx="38">
                        <c:v>1027</c:v>
                      </c:pt>
                      <c:pt idx="39">
                        <c:v>1067</c:v>
                      </c:pt>
                      <c:pt idx="40">
                        <c:v>1111</c:v>
                      </c:pt>
                      <c:pt idx="41">
                        <c:v>1160</c:v>
                      </c:pt>
                      <c:pt idx="42">
                        <c:v>1213</c:v>
                      </c:pt>
                      <c:pt idx="43">
                        <c:v>1262</c:v>
                      </c:pt>
                      <c:pt idx="44">
                        <c:v>1318</c:v>
                      </c:pt>
                      <c:pt idx="45">
                        <c:v>1391</c:v>
                      </c:pt>
                      <c:pt idx="46">
                        <c:v>1461</c:v>
                      </c:pt>
                      <c:pt idx="47">
                        <c:v>1527</c:v>
                      </c:pt>
                      <c:pt idx="48">
                        <c:v>1758</c:v>
                      </c:pt>
                      <c:pt idx="49">
                        <c:v>1824</c:v>
                      </c:pt>
                      <c:pt idx="50">
                        <c:v>614</c:v>
                      </c:pt>
                      <c:pt idx="51">
                        <c:v>641</c:v>
                      </c:pt>
                      <c:pt idx="52">
                        <c:v>668</c:v>
                      </c:pt>
                      <c:pt idx="53">
                        <c:v>697</c:v>
                      </c:pt>
                      <c:pt idx="54">
                        <c:v>734</c:v>
                      </c:pt>
                      <c:pt idx="55">
                        <c:v>773</c:v>
                      </c:pt>
                      <c:pt idx="56">
                        <c:v>810</c:v>
                      </c:pt>
                      <c:pt idx="57">
                        <c:v>853</c:v>
                      </c:pt>
                      <c:pt idx="58">
                        <c:v>903</c:v>
                      </c:pt>
                      <c:pt idx="59">
                        <c:v>957</c:v>
                      </c:pt>
                      <c:pt idx="60">
                        <c:v>1018</c:v>
                      </c:pt>
                      <c:pt idx="61">
                        <c:v>1080</c:v>
                      </c:pt>
                      <c:pt idx="62">
                        <c:v>1145</c:v>
                      </c:pt>
                      <c:pt idx="63">
                        <c:v>1221</c:v>
                      </c:pt>
                      <c:pt idx="64">
                        <c:v>1299</c:v>
                      </c:pt>
                      <c:pt idx="65">
                        <c:v>1144</c:v>
                      </c:pt>
                      <c:pt idx="66">
                        <c:v>1186</c:v>
                      </c:pt>
                      <c:pt idx="67">
                        <c:v>1228</c:v>
                      </c:pt>
                      <c:pt idx="68">
                        <c:v>1271</c:v>
                      </c:pt>
                      <c:pt idx="69">
                        <c:v>1316</c:v>
                      </c:pt>
                      <c:pt idx="70">
                        <c:v>1363</c:v>
                      </c:pt>
                      <c:pt idx="71">
                        <c:v>1412</c:v>
                      </c:pt>
                      <c:pt idx="72">
                        <c:v>1467</c:v>
                      </c:pt>
                      <c:pt idx="73">
                        <c:v>1525</c:v>
                      </c:pt>
                      <c:pt idx="74">
                        <c:v>1583</c:v>
                      </c:pt>
                      <c:pt idx="75">
                        <c:v>1647</c:v>
                      </c:pt>
                      <c:pt idx="76">
                        <c:v>1715</c:v>
                      </c:pt>
                      <c:pt idx="77">
                        <c:v>1786</c:v>
                      </c:pt>
                      <c:pt idx="78">
                        <c:v>1867</c:v>
                      </c:pt>
                      <c:pt idx="79">
                        <c:v>1953</c:v>
                      </c:pt>
                      <c:pt idx="80">
                        <c:v>2044</c:v>
                      </c:pt>
                      <c:pt idx="81">
                        <c:v>2150</c:v>
                      </c:pt>
                      <c:pt idx="82">
                        <c:v>2263</c:v>
                      </c:pt>
                      <c:pt idx="83">
                        <c:v>2386</c:v>
                      </c:pt>
                      <c:pt idx="84">
                        <c:v>2513</c:v>
                      </c:pt>
                      <c:pt idx="85">
                        <c:v>2645</c:v>
                      </c:pt>
                      <c:pt idx="86">
                        <c:v>636</c:v>
                      </c:pt>
                      <c:pt idx="87">
                        <c:v>657</c:v>
                      </c:pt>
                      <c:pt idx="88">
                        <c:v>679</c:v>
                      </c:pt>
                      <c:pt idx="89">
                        <c:v>702</c:v>
                      </c:pt>
                      <c:pt idx="90">
                        <c:v>726</c:v>
                      </c:pt>
                      <c:pt idx="91">
                        <c:v>751</c:v>
                      </c:pt>
                      <c:pt idx="92">
                        <c:v>778</c:v>
                      </c:pt>
                      <c:pt idx="93">
                        <c:v>806</c:v>
                      </c:pt>
                      <c:pt idx="94">
                        <c:v>836</c:v>
                      </c:pt>
                      <c:pt idx="95">
                        <c:v>868</c:v>
                      </c:pt>
                      <c:pt idx="96">
                        <c:v>902</c:v>
                      </c:pt>
                      <c:pt idx="97">
                        <c:v>938</c:v>
                      </c:pt>
                      <c:pt idx="98">
                        <c:v>975</c:v>
                      </c:pt>
                      <c:pt idx="99">
                        <c:v>1015</c:v>
                      </c:pt>
                      <c:pt idx="100">
                        <c:v>1059</c:v>
                      </c:pt>
                      <c:pt idx="101">
                        <c:v>1106</c:v>
                      </c:pt>
                      <c:pt idx="102">
                        <c:v>1155</c:v>
                      </c:pt>
                      <c:pt idx="103">
                        <c:v>1208</c:v>
                      </c:pt>
                      <c:pt idx="104">
                        <c:v>1265</c:v>
                      </c:pt>
                      <c:pt idx="105">
                        <c:v>1328</c:v>
                      </c:pt>
                      <c:pt idx="106">
                        <c:v>1396</c:v>
                      </c:pt>
                      <c:pt idx="107">
                        <c:v>712.61502700646383</c:v>
                      </c:pt>
                      <c:pt idx="108">
                        <c:v>736.18407368462454</c:v>
                      </c:pt>
                      <c:pt idx="109">
                        <c:v>778.67774182946221</c:v>
                      </c:pt>
                      <c:pt idx="110">
                        <c:v>805.09826726900019</c:v>
                      </c:pt>
                      <c:pt idx="111">
                        <c:v>832.90989018446271</c:v>
                      </c:pt>
                      <c:pt idx="112">
                        <c:v>895.01137414009577</c:v>
                      </c:pt>
                      <c:pt idx="113">
                        <c:v>927.31001999204852</c:v>
                      </c:pt>
                      <c:pt idx="114">
                        <c:v>936.46359825954448</c:v>
                      </c:pt>
                      <c:pt idx="115">
                        <c:v>971.05707536883801</c:v>
                      </c:pt>
                      <c:pt idx="116">
                        <c:v>1007.5958072566652</c:v>
                      </c:pt>
                      <c:pt idx="117">
                        <c:v>1046.0762694552466</c:v>
                      </c:pt>
                      <c:pt idx="118">
                        <c:v>1086.766314111258</c:v>
                      </c:pt>
                      <c:pt idx="119">
                        <c:v>1130.2195077009708</c:v>
                      </c:pt>
                      <c:pt idx="120">
                        <c:v>1306.8952880066515</c:v>
                      </c:pt>
                      <c:pt idx="121">
                        <c:v>1360.3173358341955</c:v>
                      </c:pt>
                      <c:pt idx="122">
                        <c:v>1417.1427603097411</c:v>
                      </c:pt>
                      <c:pt idx="123">
                        <c:v>1477.8657659317571</c:v>
                      </c:pt>
                      <c:pt idx="124">
                        <c:v>1542.1559725525883</c:v>
                      </c:pt>
                      <c:pt idx="125">
                        <c:v>1611.4587037958627</c:v>
                      </c:pt>
                      <c:pt idx="126">
                        <c:v>1370</c:v>
                      </c:pt>
                      <c:pt idx="127">
                        <c:v>1415</c:v>
                      </c:pt>
                      <c:pt idx="128">
                        <c:v>1464</c:v>
                      </c:pt>
                      <c:pt idx="129">
                        <c:v>1514</c:v>
                      </c:pt>
                      <c:pt idx="130">
                        <c:v>1571</c:v>
                      </c:pt>
                      <c:pt idx="131">
                        <c:v>1626</c:v>
                      </c:pt>
                      <c:pt idx="132">
                        <c:v>1689</c:v>
                      </c:pt>
                      <c:pt idx="133">
                        <c:v>1753</c:v>
                      </c:pt>
                      <c:pt idx="134">
                        <c:v>1822</c:v>
                      </c:pt>
                      <c:pt idx="135">
                        <c:v>1896</c:v>
                      </c:pt>
                      <c:pt idx="136">
                        <c:v>1970</c:v>
                      </c:pt>
                      <c:pt idx="137">
                        <c:v>2050</c:v>
                      </c:pt>
                      <c:pt idx="138">
                        <c:v>2147</c:v>
                      </c:pt>
                      <c:pt idx="139">
                        <c:v>2238</c:v>
                      </c:pt>
                      <c:pt idx="140">
                        <c:v>2345</c:v>
                      </c:pt>
                      <c:pt idx="141">
                        <c:v>2452</c:v>
                      </c:pt>
                      <c:pt idx="142">
                        <c:v>2572</c:v>
                      </c:pt>
                      <c:pt idx="143">
                        <c:v>749</c:v>
                      </c:pt>
                      <c:pt idx="144">
                        <c:v>775</c:v>
                      </c:pt>
                      <c:pt idx="145">
                        <c:v>800</c:v>
                      </c:pt>
                      <c:pt idx="146">
                        <c:v>827</c:v>
                      </c:pt>
                      <c:pt idx="147">
                        <c:v>856</c:v>
                      </c:pt>
                      <c:pt idx="148">
                        <c:v>885</c:v>
                      </c:pt>
                      <c:pt idx="149">
                        <c:v>916</c:v>
                      </c:pt>
                      <c:pt idx="150">
                        <c:v>949</c:v>
                      </c:pt>
                      <c:pt idx="151">
                        <c:v>983</c:v>
                      </c:pt>
                      <c:pt idx="152">
                        <c:v>1020</c:v>
                      </c:pt>
                      <c:pt idx="153">
                        <c:v>1061</c:v>
                      </c:pt>
                      <c:pt idx="154">
                        <c:v>1101</c:v>
                      </c:pt>
                      <c:pt idx="155">
                        <c:v>1144</c:v>
                      </c:pt>
                      <c:pt idx="156">
                        <c:v>1191</c:v>
                      </c:pt>
                      <c:pt idx="157">
                        <c:v>1240</c:v>
                      </c:pt>
                      <c:pt idx="158">
                        <c:v>1291</c:v>
                      </c:pt>
                      <c:pt idx="159">
                        <c:v>1353</c:v>
                      </c:pt>
                      <c:pt idx="160">
                        <c:v>1419</c:v>
                      </c:pt>
                      <c:pt idx="161">
                        <c:v>1482</c:v>
                      </c:pt>
                      <c:pt idx="162">
                        <c:v>1556</c:v>
                      </c:pt>
                      <c:pt idx="163">
                        <c:v>1634</c:v>
                      </c:pt>
                      <c:pt idx="164">
                        <c:v>1714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[3]КМ!$F$3:$F$167</c15:sqref>
                        </c15:formulaRef>
                      </c:ext>
                    </c:extLst>
                    <c:numCache>
                      <c:formatCode>General</c:formatCode>
                      <c:ptCount val="165"/>
                      <c:pt idx="0">
                        <c:v>4.5201926639496068E-4</c:v>
                      </c:pt>
                      <c:pt idx="1">
                        <c:v>3.6052631578947395E-4</c:v>
                      </c:pt>
                      <c:pt idx="2">
                        <c:v>4.166666666666655E-4</c:v>
                      </c:pt>
                      <c:pt idx="3">
                        <c:v>4.680000000000007E-4</c:v>
                      </c:pt>
                      <c:pt idx="4">
                        <c:v>6.3124999999999878E-4</c:v>
                      </c:pt>
                      <c:pt idx="5">
                        <c:v>7.9411764705882438E-4</c:v>
                      </c:pt>
                      <c:pt idx="6">
                        <c:v>5.263157894736842E-4</c:v>
                      </c:pt>
                      <c:pt idx="7">
                        <c:v>7.8000000000000118E-4</c:v>
                      </c:pt>
                      <c:pt idx="8">
                        <c:v>8.4375000000000086E-4</c:v>
                      </c:pt>
                      <c:pt idx="9">
                        <c:v>9.4285714285714307E-4</c:v>
                      </c:pt>
                      <c:pt idx="10">
                        <c:v>9.6923076923076769E-4</c:v>
                      </c:pt>
                      <c:pt idx="11">
                        <c:v>1.1444444444444458E-3</c:v>
                      </c:pt>
                      <c:pt idx="12">
                        <c:v>1.4111111111111067E-3</c:v>
                      </c:pt>
                      <c:pt idx="13">
                        <c:v>1.4001866915588801E-4</c:v>
                      </c:pt>
                      <c:pt idx="14">
                        <c:v>1.68333333333333E-4</c:v>
                      </c:pt>
                      <c:pt idx="15">
                        <c:v>1.8833333333333376E-4</c:v>
                      </c:pt>
                      <c:pt idx="16">
                        <c:v>2.3999999999999963E-4</c:v>
                      </c:pt>
                      <c:pt idx="17">
                        <c:v>2.914285714285703E-4</c:v>
                      </c:pt>
                      <c:pt idx="18">
                        <c:v>3.8928571428571549E-4</c:v>
                      </c:pt>
                      <c:pt idx="19">
                        <c:v>4.3913043478260784E-4</c:v>
                      </c:pt>
                      <c:pt idx="20">
                        <c:v>4.9119091737992238E-5</c:v>
                      </c:pt>
                      <c:pt idx="21">
                        <c:v>6.7557251908396924E-5</c:v>
                      </c:pt>
                      <c:pt idx="22">
                        <c:v>7.500000000000021E-5</c:v>
                      </c:pt>
                      <c:pt idx="23">
                        <c:v>1.1195652173913056E-4</c:v>
                      </c:pt>
                      <c:pt idx="24">
                        <c:v>1.0714285714285685E-4</c:v>
                      </c:pt>
                      <c:pt idx="25">
                        <c:v>1.6666666666666666E-4</c:v>
                      </c:pt>
                      <c:pt idx="26">
                        <c:v>1.2736842105263166E-4</c:v>
                      </c:pt>
                      <c:pt idx="27">
                        <c:v>2.8108108108108084E-4</c:v>
                      </c:pt>
                      <c:pt idx="28">
                        <c:v>1.487179487179492E-4</c:v>
                      </c:pt>
                      <c:pt idx="29">
                        <c:v>2.1346153846153835E-4</c:v>
                      </c:pt>
                      <c:pt idx="30">
                        <c:v>3.4062499999999886E-4</c:v>
                      </c:pt>
                      <c:pt idx="31">
                        <c:v>3.0277777777777871E-4</c:v>
                      </c:pt>
                      <c:pt idx="32">
                        <c:v>4.4799999999999896E-4</c:v>
                      </c:pt>
                      <c:pt idx="33">
                        <c:v>2.0790236134453764E-4</c:v>
                      </c:pt>
                      <c:pt idx="34">
                        <c:v>2.1456156358885025E-4</c:v>
                      </c:pt>
                      <c:pt idx="35">
                        <c:v>3.8715855478502122E-4</c:v>
                      </c:pt>
                      <c:pt idx="36">
                        <c:v>4.2224959346186036E-4</c:v>
                      </c:pt>
                      <c:pt idx="37">
                        <c:v>3.60929375417502E-4</c:v>
                      </c:pt>
                      <c:pt idx="38">
                        <c:v>6.2747340338983003E-4</c:v>
                      </c:pt>
                      <c:pt idx="39">
                        <c:v>3.6030466300366264E-4</c:v>
                      </c:pt>
                      <c:pt idx="40">
                        <c:v>4.6397378919860524E-4</c:v>
                      </c:pt>
                      <c:pt idx="41">
                        <c:v>7.1609009964412927E-4</c:v>
                      </c:pt>
                      <c:pt idx="42">
                        <c:v>4.7877043308791633E-4</c:v>
                      </c:pt>
                      <c:pt idx="43">
                        <c:v>5.2949259601707099E-4</c:v>
                      </c:pt>
                      <c:pt idx="44">
                        <c:v>8.1090096078431304E-4</c:v>
                      </c:pt>
                      <c:pt idx="45">
                        <c:v>7.7404105084745705E-4</c:v>
                      </c:pt>
                      <c:pt idx="46">
                        <c:v>8.5837248876909739E-4</c:v>
                      </c:pt>
                      <c:pt idx="47">
                        <c:v>9.0672854209445579E-4</c:v>
                      </c:pt>
                      <c:pt idx="48">
                        <c:v>7.7517277611940222E-4</c:v>
                      </c:pt>
                      <c:pt idx="49">
                        <c:v>9.339003835616386E-4</c:v>
                      </c:pt>
                      <c:pt idx="50">
                        <c:v>7.400000000000001E-5</c:v>
                      </c:pt>
                      <c:pt idx="51">
                        <c:v>8.1100000000000006E-5</c:v>
                      </c:pt>
                      <c:pt idx="52">
                        <c:v>1.0200000000000001E-4</c:v>
                      </c:pt>
                      <c:pt idx="53">
                        <c:v>1.8600000000000002E-4</c:v>
                      </c:pt>
                      <c:pt idx="54">
                        <c:v>1.7900000000000001E-4</c:v>
                      </c:pt>
                      <c:pt idx="55">
                        <c:v>1.0900000000000001E-4</c:v>
                      </c:pt>
                      <c:pt idx="56">
                        <c:v>2.0899999999999998E-4</c:v>
                      </c:pt>
                      <c:pt idx="57">
                        <c:v>2.5000000000000001E-4</c:v>
                      </c:pt>
                      <c:pt idx="58">
                        <c:v>3.7100000000000002E-4</c:v>
                      </c:pt>
                      <c:pt idx="59">
                        <c:v>2.8299999999999999E-4</c:v>
                      </c:pt>
                      <c:pt idx="60">
                        <c:v>3.1500000000000001E-4</c:v>
                      </c:pt>
                      <c:pt idx="61">
                        <c:v>4.0000000000000002E-4</c:v>
                      </c:pt>
                      <c:pt idx="62">
                        <c:v>4.9000000000000009E-4</c:v>
                      </c:pt>
                      <c:pt idx="63">
                        <c:v>6.7800000000000011E-4</c:v>
                      </c:pt>
                      <c:pt idx="64">
                        <c:v>6.87E-4</c:v>
                      </c:pt>
                      <c:pt idx="65">
                        <c:v>6.9900000000000008E-4</c:v>
                      </c:pt>
                      <c:pt idx="66">
                        <c:v>7.6500000000000005E-4</c:v>
                      </c:pt>
                      <c:pt idx="67">
                        <c:v>7.7000000000000007E-4</c:v>
                      </c:pt>
                      <c:pt idx="68">
                        <c:v>8.4800000000000012E-4</c:v>
                      </c:pt>
                      <c:pt idx="69">
                        <c:v>9.0899999999999998E-4</c:v>
                      </c:pt>
                      <c:pt idx="70">
                        <c:v>1.0200000000000001E-3</c:v>
                      </c:pt>
                      <c:pt idx="71">
                        <c:v>1.0200000000000001E-3</c:v>
                      </c:pt>
                      <c:pt idx="72">
                        <c:v>1.1000000000000001E-3</c:v>
                      </c:pt>
                      <c:pt idx="73">
                        <c:v>1.1299999999999999E-3</c:v>
                      </c:pt>
                      <c:pt idx="74">
                        <c:v>1.2800000000000001E-3</c:v>
                      </c:pt>
                      <c:pt idx="75">
                        <c:v>1.33E-3</c:v>
                      </c:pt>
                      <c:pt idx="76">
                        <c:v>1.4599999999999999E-3</c:v>
                      </c:pt>
                      <c:pt idx="77">
                        <c:v>1.5E-3</c:v>
                      </c:pt>
                      <c:pt idx="78">
                        <c:v>1.6299999999999999E-3</c:v>
                      </c:pt>
                      <c:pt idx="79">
                        <c:v>1.72E-3</c:v>
                      </c:pt>
                      <c:pt idx="80">
                        <c:v>1.8699999999999999E-3</c:v>
                      </c:pt>
                      <c:pt idx="81">
                        <c:v>1.98E-3</c:v>
                      </c:pt>
                      <c:pt idx="82">
                        <c:v>2.2200000000000002E-3</c:v>
                      </c:pt>
                      <c:pt idx="83">
                        <c:v>2.3900000000000002E-3</c:v>
                      </c:pt>
                      <c:pt idx="84">
                        <c:v>2.5600000000000002E-3</c:v>
                      </c:pt>
                      <c:pt idx="85">
                        <c:v>2.7699999999999999E-3</c:v>
                      </c:pt>
                      <c:pt idx="86">
                        <c:v>1.0399999999999999E-4</c:v>
                      </c:pt>
                      <c:pt idx="87">
                        <c:v>1.26E-4</c:v>
                      </c:pt>
                      <c:pt idx="88">
                        <c:v>1.5100000000000001E-4</c:v>
                      </c:pt>
                      <c:pt idx="89">
                        <c:v>1.18E-4</c:v>
                      </c:pt>
                      <c:pt idx="90">
                        <c:v>1.8699999999999999E-4</c:v>
                      </c:pt>
                      <c:pt idx="91">
                        <c:v>1.75E-4</c:v>
                      </c:pt>
                      <c:pt idx="92">
                        <c:v>2.13E-4</c:v>
                      </c:pt>
                      <c:pt idx="93">
                        <c:v>2.1100000000000001E-4</c:v>
                      </c:pt>
                      <c:pt idx="94">
                        <c:v>2.5099999999999998E-4</c:v>
                      </c:pt>
                      <c:pt idx="95">
                        <c:v>2.92E-4</c:v>
                      </c:pt>
                      <c:pt idx="96">
                        <c:v>3.2000000000000003E-4</c:v>
                      </c:pt>
                      <c:pt idx="97">
                        <c:v>2.34E-4</c:v>
                      </c:pt>
                      <c:pt idx="98">
                        <c:v>3.4099999999999999E-4</c:v>
                      </c:pt>
                      <c:pt idx="99">
                        <c:v>4.3899999999999999E-4</c:v>
                      </c:pt>
                      <c:pt idx="100">
                        <c:v>6.2299999999999996E-4</c:v>
                      </c:pt>
                      <c:pt idx="101">
                        <c:v>6.0599999999999998E-4</c:v>
                      </c:pt>
                      <c:pt idx="102">
                        <c:v>5.9500000000000004E-4</c:v>
                      </c:pt>
                      <c:pt idx="103">
                        <c:v>6.2699999999999995E-4</c:v>
                      </c:pt>
                      <c:pt idx="104">
                        <c:v>6.4800000000000003E-4</c:v>
                      </c:pt>
                      <c:pt idx="105">
                        <c:v>7.27E-4</c:v>
                      </c:pt>
                      <c:pt idx="106">
                        <c:v>8.2600000000000002E-4</c:v>
                      </c:pt>
                      <c:pt idx="107">
                        <c:v>1.1217533166742389E-4</c:v>
                      </c:pt>
                      <c:pt idx="108">
                        <c:v>1.7361817946505613E-4</c:v>
                      </c:pt>
                      <c:pt idx="109">
                        <c:v>1.8861473985134366E-4</c:v>
                      </c:pt>
                      <c:pt idx="110">
                        <c:v>1.6678367718244035E-4</c:v>
                      </c:pt>
                      <c:pt idx="111">
                        <c:v>2.0194740262361298E-4</c:v>
                      </c:pt>
                      <c:pt idx="112">
                        <c:v>4.5487217884702556E-4</c:v>
                      </c:pt>
                      <c:pt idx="113">
                        <c:v>3.3310489148580995E-4</c:v>
                      </c:pt>
                      <c:pt idx="114">
                        <c:v>2.8428650014112504E-4</c:v>
                      </c:pt>
                      <c:pt idx="115">
                        <c:v>3.0825358863495906E-4</c:v>
                      </c:pt>
                      <c:pt idx="116">
                        <c:v>2.5362225263686505E-4</c:v>
                      </c:pt>
                      <c:pt idx="117">
                        <c:v>3.3127464774624358E-4</c:v>
                      </c:pt>
                      <c:pt idx="118">
                        <c:v>2.6148258808290307E-4</c:v>
                      </c:pt>
                      <c:pt idx="119">
                        <c:v>3.7467459107806618E-4</c:v>
                      </c:pt>
                      <c:pt idx="120">
                        <c:v>5.8435638905067087E-4</c:v>
                      </c:pt>
                      <c:pt idx="121">
                        <c:v>6.6773755646816967E-4</c:v>
                      </c:pt>
                      <c:pt idx="122">
                        <c:v>5.6411123172103446E-4</c:v>
                      </c:pt>
                      <c:pt idx="123">
                        <c:v>7.5955300542215659E-4</c:v>
                      </c:pt>
                      <c:pt idx="124">
                        <c:v>9.5394370406189435E-4</c:v>
                      </c:pt>
                      <c:pt idx="125">
                        <c:v>1.022204404517453E-3</c:v>
                      </c:pt>
                      <c:pt idx="126">
                        <c:v>8.3800000000000009E-4</c:v>
                      </c:pt>
                      <c:pt idx="127">
                        <c:v>9.1199999999999994E-4</c:v>
                      </c:pt>
                      <c:pt idx="128">
                        <c:v>9.6000000000000002E-4</c:v>
                      </c:pt>
                      <c:pt idx="129">
                        <c:v>1.01E-3</c:v>
                      </c:pt>
                      <c:pt idx="130">
                        <c:v>1.1000000000000001E-3</c:v>
                      </c:pt>
                      <c:pt idx="131">
                        <c:v>1.1199999999999999E-3</c:v>
                      </c:pt>
                      <c:pt idx="132">
                        <c:v>1.2199999999999999E-3</c:v>
                      </c:pt>
                      <c:pt idx="133">
                        <c:v>1.33E-3</c:v>
                      </c:pt>
                      <c:pt idx="134">
                        <c:v>1.3500000000000001E-3</c:v>
                      </c:pt>
                      <c:pt idx="135">
                        <c:v>1.3600000000000001E-3</c:v>
                      </c:pt>
                      <c:pt idx="136">
                        <c:v>1.4499999999999999E-3</c:v>
                      </c:pt>
                      <c:pt idx="137">
                        <c:v>1.49E-3</c:v>
                      </c:pt>
                      <c:pt idx="138">
                        <c:v>1.6900000000000001E-3</c:v>
                      </c:pt>
                      <c:pt idx="139">
                        <c:v>1.74E-3</c:v>
                      </c:pt>
                      <c:pt idx="140">
                        <c:v>1.91E-3</c:v>
                      </c:pt>
                      <c:pt idx="141">
                        <c:v>2.1299999999999999E-3</c:v>
                      </c:pt>
                      <c:pt idx="142">
                        <c:v>2.2300000000000002E-3</c:v>
                      </c:pt>
                      <c:pt idx="143">
                        <c:v>1.83E-4</c:v>
                      </c:pt>
                      <c:pt idx="144">
                        <c:v>1.9100000000000001E-4</c:v>
                      </c:pt>
                      <c:pt idx="145">
                        <c:v>1.9599999999999999E-4</c:v>
                      </c:pt>
                      <c:pt idx="146">
                        <c:v>2.32E-4</c:v>
                      </c:pt>
                      <c:pt idx="147">
                        <c:v>2.5000000000000001E-4</c:v>
                      </c:pt>
                      <c:pt idx="148">
                        <c:v>2.8299999999999999E-4</c:v>
                      </c:pt>
                      <c:pt idx="149">
                        <c:v>3.0200000000000002E-4</c:v>
                      </c:pt>
                      <c:pt idx="150">
                        <c:v>3.2400000000000001E-4</c:v>
                      </c:pt>
                      <c:pt idx="151">
                        <c:v>3.9700000000000005E-4</c:v>
                      </c:pt>
                      <c:pt idx="152">
                        <c:v>4.0900000000000002E-4</c:v>
                      </c:pt>
                      <c:pt idx="153">
                        <c:v>4.9299999999999995E-4</c:v>
                      </c:pt>
                      <c:pt idx="154">
                        <c:v>5.04E-4</c:v>
                      </c:pt>
                      <c:pt idx="155">
                        <c:v>5.9100000000000005E-4</c:v>
                      </c:pt>
                      <c:pt idx="156">
                        <c:v>6.4500000000000007E-4</c:v>
                      </c:pt>
                      <c:pt idx="157">
                        <c:v>7.2900000000000005E-4</c:v>
                      </c:pt>
                      <c:pt idx="158">
                        <c:v>7.7400000000000006E-4</c:v>
                      </c:pt>
                      <c:pt idx="159">
                        <c:v>8.6700000000000004E-4</c:v>
                      </c:pt>
                      <c:pt idx="160">
                        <c:v>9.3700000000000001E-4</c:v>
                      </c:pt>
                      <c:pt idx="161">
                        <c:v>1E-3</c:v>
                      </c:pt>
                      <c:pt idx="162">
                        <c:v>1.1000000000000001E-3</c:v>
                      </c:pt>
                      <c:pt idx="163">
                        <c:v>1.1900000000000001E-3</c:v>
                      </c:pt>
                      <c:pt idx="164">
                        <c:v>1.2899999999999999E-3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5735-441B-A380-6BF6799AD69A}"/>
                  </c:ext>
                </c:extLst>
              </c15:ser>
            </c15:filteredScatterSeries>
            <c15:filteredScatterSeries>
              <c15:ser>
                <c:idx val="4"/>
                <c:order val="2"/>
                <c:tx>
                  <c:v>Корр. среда: 0,1Гц, -0,65В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diamond"/>
                  <c:size val="4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[3]КМ!$I$3:$I$104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646.69701000875</c:v>
                      </c:pt>
                      <c:pt idx="1">
                        <c:v>670.98083535189267</c:v>
                      </c:pt>
                      <c:pt idx="2">
                        <c:v>696.65214660149718</c:v>
                      </c:pt>
                      <c:pt idx="3">
                        <c:v>723.31173266227836</c:v>
                      </c:pt>
                      <c:pt idx="4">
                        <c:v>750.87504158564229</c:v>
                      </c:pt>
                      <c:pt idx="5">
                        <c:v>780.70082884769522</c:v>
                      </c:pt>
                      <c:pt idx="6">
                        <c:v>815.08950037952172</c:v>
                      </c:pt>
                      <c:pt idx="7">
                        <c:v>852.57833433898872</c:v>
                      </c:pt>
                      <c:pt idx="8">
                        <c:v>889.62898895427452</c:v>
                      </c:pt>
                      <c:pt idx="9">
                        <c:v>927.421552507922</c:v>
                      </c:pt>
                      <c:pt idx="10">
                        <c:v>968.49549999641374</c:v>
                      </c:pt>
                      <c:pt idx="11">
                        <c:v>1011.9601676424637</c:v>
                      </c:pt>
                      <c:pt idx="12">
                        <c:v>1058.7125236029844</c:v>
                      </c:pt>
                      <c:pt idx="13">
                        <c:v>1110.3780258707643</c:v>
                      </c:pt>
                      <c:pt idx="14">
                        <c:v>1166.3331619828132</c:v>
                      </c:pt>
                      <c:pt idx="15">
                        <c:v>1230.669199167651</c:v>
                      </c:pt>
                      <c:pt idx="16">
                        <c:v>811</c:v>
                      </c:pt>
                      <c:pt idx="17">
                        <c:v>840</c:v>
                      </c:pt>
                      <c:pt idx="18">
                        <c:v>887</c:v>
                      </c:pt>
                      <c:pt idx="19">
                        <c:v>938</c:v>
                      </c:pt>
                      <c:pt idx="20">
                        <c:v>966</c:v>
                      </c:pt>
                      <c:pt idx="21">
                        <c:v>1131</c:v>
                      </c:pt>
                      <c:pt idx="22">
                        <c:v>1179</c:v>
                      </c:pt>
                      <c:pt idx="23">
                        <c:v>1229</c:v>
                      </c:pt>
                      <c:pt idx="24">
                        <c:v>1285</c:v>
                      </c:pt>
                      <c:pt idx="25">
                        <c:v>1343</c:v>
                      </c:pt>
                      <c:pt idx="26">
                        <c:v>1404</c:v>
                      </c:pt>
                      <c:pt idx="27">
                        <c:v>1471</c:v>
                      </c:pt>
                      <c:pt idx="28">
                        <c:v>1543</c:v>
                      </c:pt>
                      <c:pt idx="29">
                        <c:v>1622</c:v>
                      </c:pt>
                      <c:pt idx="30">
                        <c:v>1708</c:v>
                      </c:pt>
                      <c:pt idx="31">
                        <c:v>1804</c:v>
                      </c:pt>
                      <c:pt idx="32">
                        <c:v>1910</c:v>
                      </c:pt>
                      <c:pt idx="33">
                        <c:v>2031</c:v>
                      </c:pt>
                      <c:pt idx="34">
                        <c:v>628</c:v>
                      </c:pt>
                      <c:pt idx="35">
                        <c:v>660</c:v>
                      </c:pt>
                      <c:pt idx="36">
                        <c:v>680</c:v>
                      </c:pt>
                      <c:pt idx="37">
                        <c:v>878</c:v>
                      </c:pt>
                      <c:pt idx="38">
                        <c:v>910</c:v>
                      </c:pt>
                      <c:pt idx="39">
                        <c:v>943</c:v>
                      </c:pt>
                      <c:pt idx="40">
                        <c:v>979</c:v>
                      </c:pt>
                      <c:pt idx="41">
                        <c:v>1148</c:v>
                      </c:pt>
                      <c:pt idx="42">
                        <c:v>1194</c:v>
                      </c:pt>
                      <c:pt idx="43">
                        <c:v>1241</c:v>
                      </c:pt>
                      <c:pt idx="44">
                        <c:v>1292</c:v>
                      </c:pt>
                      <c:pt idx="45">
                        <c:v>1347</c:v>
                      </c:pt>
                      <c:pt idx="46">
                        <c:v>1407</c:v>
                      </c:pt>
                      <c:pt idx="47">
                        <c:v>1471</c:v>
                      </c:pt>
                      <c:pt idx="48">
                        <c:v>1538</c:v>
                      </c:pt>
                      <c:pt idx="49">
                        <c:v>1610</c:v>
                      </c:pt>
                      <c:pt idx="50">
                        <c:v>1690</c:v>
                      </c:pt>
                      <c:pt idx="51">
                        <c:v>1776</c:v>
                      </c:pt>
                      <c:pt idx="52">
                        <c:v>1867</c:v>
                      </c:pt>
                      <c:pt idx="53">
                        <c:v>1966</c:v>
                      </c:pt>
                      <c:pt idx="54">
                        <c:v>628</c:v>
                      </c:pt>
                      <c:pt idx="55">
                        <c:v>648</c:v>
                      </c:pt>
                      <c:pt idx="56">
                        <c:v>670</c:v>
                      </c:pt>
                      <c:pt idx="57">
                        <c:v>692</c:v>
                      </c:pt>
                      <c:pt idx="58">
                        <c:v>819</c:v>
                      </c:pt>
                      <c:pt idx="59">
                        <c:v>847</c:v>
                      </c:pt>
                      <c:pt idx="60">
                        <c:v>876</c:v>
                      </c:pt>
                      <c:pt idx="61">
                        <c:v>906</c:v>
                      </c:pt>
                      <c:pt idx="62">
                        <c:v>1073</c:v>
                      </c:pt>
                      <c:pt idx="63">
                        <c:v>1112</c:v>
                      </c:pt>
                      <c:pt idx="64">
                        <c:v>1154</c:v>
                      </c:pt>
                      <c:pt idx="65">
                        <c:v>1308</c:v>
                      </c:pt>
                      <c:pt idx="66">
                        <c:v>1361</c:v>
                      </c:pt>
                      <c:pt idx="67">
                        <c:v>1417</c:v>
                      </c:pt>
                      <c:pt idx="68">
                        <c:v>1480</c:v>
                      </c:pt>
                      <c:pt idx="69">
                        <c:v>1547</c:v>
                      </c:pt>
                      <c:pt idx="70">
                        <c:v>1617</c:v>
                      </c:pt>
                      <c:pt idx="71">
                        <c:v>635.88784050000004</c:v>
                      </c:pt>
                      <c:pt idx="72">
                        <c:v>950.5208709419137</c:v>
                      </c:pt>
                      <c:pt idx="73">
                        <c:v>983.34890116179008</c:v>
                      </c:pt>
                      <c:pt idx="74">
                        <c:v>1017.3313348288766</c:v>
                      </c:pt>
                      <c:pt idx="75">
                        <c:v>1053.3241059289105</c:v>
                      </c:pt>
                      <c:pt idx="76">
                        <c:v>1387.4714012029431</c:v>
                      </c:pt>
                      <c:pt idx="77">
                        <c:v>1437.8270903348723</c:v>
                      </c:pt>
                      <c:pt idx="78">
                        <c:v>1706.4066786787241</c:v>
                      </c:pt>
                      <c:pt idx="79">
                        <c:v>1770.3309457319797</c:v>
                      </c:pt>
                      <c:pt idx="80">
                        <c:v>1832.9942447729918</c:v>
                      </c:pt>
                      <c:pt idx="81">
                        <c:v>1909.095616234518</c:v>
                      </c:pt>
                      <c:pt idx="82">
                        <c:v>836</c:v>
                      </c:pt>
                      <c:pt idx="83">
                        <c:v>866</c:v>
                      </c:pt>
                      <c:pt idx="84">
                        <c:v>895</c:v>
                      </c:pt>
                      <c:pt idx="85">
                        <c:v>927</c:v>
                      </c:pt>
                      <c:pt idx="86">
                        <c:v>960</c:v>
                      </c:pt>
                      <c:pt idx="87">
                        <c:v>995</c:v>
                      </c:pt>
                      <c:pt idx="88">
                        <c:v>1031</c:v>
                      </c:pt>
                      <c:pt idx="89">
                        <c:v>1071</c:v>
                      </c:pt>
                      <c:pt idx="90">
                        <c:v>1113</c:v>
                      </c:pt>
                      <c:pt idx="91">
                        <c:v>1158</c:v>
                      </c:pt>
                      <c:pt idx="92">
                        <c:v>1206</c:v>
                      </c:pt>
                      <c:pt idx="93">
                        <c:v>1256</c:v>
                      </c:pt>
                      <c:pt idx="94">
                        <c:v>1313</c:v>
                      </c:pt>
                      <c:pt idx="95">
                        <c:v>1369</c:v>
                      </c:pt>
                      <c:pt idx="96">
                        <c:v>1432</c:v>
                      </c:pt>
                      <c:pt idx="97">
                        <c:v>1503</c:v>
                      </c:pt>
                      <c:pt idx="98">
                        <c:v>1578</c:v>
                      </c:pt>
                      <c:pt idx="99">
                        <c:v>1659</c:v>
                      </c:pt>
                      <c:pt idx="100">
                        <c:v>1749</c:v>
                      </c:pt>
                      <c:pt idx="101">
                        <c:v>1837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[3]КМ!$J$3:$J$104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9.9047985383210035E-5</c:v>
                      </c:pt>
                      <c:pt idx="1">
                        <c:v>1.4363143631436297E-4</c:v>
                      </c:pt>
                      <c:pt idx="2">
                        <c:v>1.5950920245398815E-4</c:v>
                      </c:pt>
                      <c:pt idx="3">
                        <c:v>1.6349206349206311E-4</c:v>
                      </c:pt>
                      <c:pt idx="4">
                        <c:v>1.6393442622950877E-4</c:v>
                      </c:pt>
                      <c:pt idx="5">
                        <c:v>2.117647058823526E-4</c:v>
                      </c:pt>
                      <c:pt idx="6">
                        <c:v>2.0701754385964906E-4</c:v>
                      </c:pt>
                      <c:pt idx="7">
                        <c:v>2.4042553191489416E-4</c:v>
                      </c:pt>
                      <c:pt idx="8">
                        <c:v>2.5249999999999952E-4</c:v>
                      </c:pt>
                      <c:pt idx="9">
                        <c:v>3.3548387096774164E-4</c:v>
                      </c:pt>
                      <c:pt idx="10">
                        <c:v>2.8767123287671154E-4</c:v>
                      </c:pt>
                      <c:pt idx="11">
                        <c:v>3.7090909090909204E-4</c:v>
                      </c:pt>
                      <c:pt idx="12">
                        <c:v>3.4193548387096849E-4</c:v>
                      </c:pt>
                      <c:pt idx="13">
                        <c:v>3.9999999999999937E-4</c:v>
                      </c:pt>
                      <c:pt idx="14">
                        <c:v>4.863636363636365E-4</c:v>
                      </c:pt>
                      <c:pt idx="15">
                        <c:v>5.7499999999999934E-4</c:v>
                      </c:pt>
                      <c:pt idx="16">
                        <c:v>4.6193307174887988E-4</c:v>
                      </c:pt>
                      <c:pt idx="17">
                        <c:v>4.4410114564831174E-4</c:v>
                      </c:pt>
                      <c:pt idx="18">
                        <c:v>7.3168062361623663E-4</c:v>
                      </c:pt>
                      <c:pt idx="19">
                        <c:v>5.7440078780908585E-4</c:v>
                      </c:pt>
                      <c:pt idx="20">
                        <c:v>6.2058609944751404E-4</c:v>
                      </c:pt>
                      <c:pt idx="21">
                        <c:v>7.3318166543301616E-4</c:v>
                      </c:pt>
                      <c:pt idx="22">
                        <c:v>7.3517955970148869E-4</c:v>
                      </c:pt>
                      <c:pt idx="23">
                        <c:v>8.9684960252935889E-4</c:v>
                      </c:pt>
                      <c:pt idx="24">
                        <c:v>8.7008735632183984E-4</c:v>
                      </c:pt>
                      <c:pt idx="25">
                        <c:v>8.9731518624642007E-4</c:v>
                      </c:pt>
                      <c:pt idx="26">
                        <c:v>1.1005485432639647E-3</c:v>
                      </c:pt>
                      <c:pt idx="27">
                        <c:v>1.1653361737089184E-3</c:v>
                      </c:pt>
                      <c:pt idx="28">
                        <c:v>1.4748757038123134E-3</c:v>
                      </c:pt>
                      <c:pt idx="29">
                        <c:v>1.3842613424657592E-3</c:v>
                      </c:pt>
                      <c:pt idx="30">
                        <c:v>1.5361015223880588E-3</c:v>
                      </c:pt>
                      <c:pt idx="31">
                        <c:v>1.5384324926686268E-3</c:v>
                      </c:pt>
                      <c:pt idx="32">
                        <c:v>1.7201544736842088E-3</c:v>
                      </c:pt>
                      <c:pt idx="33">
                        <c:v>1.9453718983050779E-3</c:v>
                      </c:pt>
                      <c:pt idx="34">
                        <c:v>9.800000000000001E-5</c:v>
                      </c:pt>
                      <c:pt idx="35">
                        <c:v>1.0800000000000001E-4</c:v>
                      </c:pt>
                      <c:pt idx="36">
                        <c:v>9.8300000000000004E-5</c:v>
                      </c:pt>
                      <c:pt idx="37">
                        <c:v>2.0699999999999999E-4</c:v>
                      </c:pt>
                      <c:pt idx="38">
                        <c:v>2.7200000000000005E-4</c:v>
                      </c:pt>
                      <c:pt idx="39">
                        <c:v>3.1100000000000002E-4</c:v>
                      </c:pt>
                      <c:pt idx="40">
                        <c:v>3.79E-4</c:v>
                      </c:pt>
                      <c:pt idx="41">
                        <c:v>4.2400000000000006E-4</c:v>
                      </c:pt>
                      <c:pt idx="42">
                        <c:v>5.2900000000000006E-4</c:v>
                      </c:pt>
                      <c:pt idx="43">
                        <c:v>6.8400000000000004E-4</c:v>
                      </c:pt>
                      <c:pt idx="44">
                        <c:v>7.45E-4</c:v>
                      </c:pt>
                      <c:pt idx="45">
                        <c:v>9.4200000000000002E-4</c:v>
                      </c:pt>
                      <c:pt idx="46">
                        <c:v>8.9800000000000004E-4</c:v>
                      </c:pt>
                      <c:pt idx="47">
                        <c:v>1.0499999999999999E-3</c:v>
                      </c:pt>
                      <c:pt idx="48">
                        <c:v>1.15E-3</c:v>
                      </c:pt>
                      <c:pt idx="49">
                        <c:v>1.31E-3</c:v>
                      </c:pt>
                      <c:pt idx="50">
                        <c:v>1.3600000000000001E-3</c:v>
                      </c:pt>
                      <c:pt idx="51">
                        <c:v>1.5399999999999999E-3</c:v>
                      </c:pt>
                      <c:pt idx="52">
                        <c:v>1.74E-3</c:v>
                      </c:pt>
                      <c:pt idx="53">
                        <c:v>1.8E-3</c:v>
                      </c:pt>
                      <c:pt idx="54">
                        <c:v>7.8300000000000006E-5</c:v>
                      </c:pt>
                      <c:pt idx="55">
                        <c:v>9.4699999999999998E-5</c:v>
                      </c:pt>
                      <c:pt idx="56">
                        <c:v>1.06E-4</c:v>
                      </c:pt>
                      <c:pt idx="57">
                        <c:v>1.2300000000000001E-4</c:v>
                      </c:pt>
                      <c:pt idx="58">
                        <c:v>1.64E-4</c:v>
                      </c:pt>
                      <c:pt idx="59">
                        <c:v>2.5000000000000001E-4</c:v>
                      </c:pt>
                      <c:pt idx="60">
                        <c:v>3.0499999999999999E-4</c:v>
                      </c:pt>
                      <c:pt idx="61">
                        <c:v>3.2499999999999999E-4</c:v>
                      </c:pt>
                      <c:pt idx="62">
                        <c:v>5.6099999999999998E-4</c:v>
                      </c:pt>
                      <c:pt idx="63">
                        <c:v>6.3199999999999997E-4</c:v>
                      </c:pt>
                      <c:pt idx="64">
                        <c:v>6.8099999999999996E-4</c:v>
                      </c:pt>
                      <c:pt idx="65">
                        <c:v>7.6199999999999998E-4</c:v>
                      </c:pt>
                      <c:pt idx="66">
                        <c:v>8.4400000000000002E-4</c:v>
                      </c:pt>
                      <c:pt idx="67">
                        <c:v>9.5399999999999999E-4</c:v>
                      </c:pt>
                      <c:pt idx="68">
                        <c:v>1.23E-3</c:v>
                      </c:pt>
                      <c:pt idx="69">
                        <c:v>1.32E-3</c:v>
                      </c:pt>
                      <c:pt idx="70">
                        <c:v>1.49E-3</c:v>
                      </c:pt>
                      <c:pt idx="71">
                        <c:v>8.7929099999999998E-5</c:v>
                      </c:pt>
                      <c:pt idx="72">
                        <c:v>1.3263948938992029E-4</c:v>
                      </c:pt>
                      <c:pt idx="73">
                        <c:v>2.7169045270816528E-4</c:v>
                      </c:pt>
                      <c:pt idx="74">
                        <c:v>2.1970420061322802E-4</c:v>
                      </c:pt>
                      <c:pt idx="75">
                        <c:v>3.9520114464915753E-4</c:v>
                      </c:pt>
                      <c:pt idx="76">
                        <c:v>2.7435837247858562E-4</c:v>
                      </c:pt>
                      <c:pt idx="77">
                        <c:v>5.7637991949396265E-4</c:v>
                      </c:pt>
                      <c:pt idx="78">
                        <c:v>7.0097879918588836E-4</c:v>
                      </c:pt>
                      <c:pt idx="79">
                        <c:v>8.5762589180050431E-4</c:v>
                      </c:pt>
                      <c:pt idx="80">
                        <c:v>9.2102290229885073E-4</c:v>
                      </c:pt>
                      <c:pt idx="81">
                        <c:v>9.5877380203515639E-4</c:v>
                      </c:pt>
                      <c:pt idx="82">
                        <c:v>1.7800000000000002E-4</c:v>
                      </c:pt>
                      <c:pt idx="83">
                        <c:v>1.9000000000000001E-4</c:v>
                      </c:pt>
                      <c:pt idx="84">
                        <c:v>2.2799999999999999E-4</c:v>
                      </c:pt>
                      <c:pt idx="85">
                        <c:v>2.7900000000000001E-4</c:v>
                      </c:pt>
                      <c:pt idx="86">
                        <c:v>2.6499999999999999E-4</c:v>
                      </c:pt>
                      <c:pt idx="87">
                        <c:v>3.3300000000000002E-4</c:v>
                      </c:pt>
                      <c:pt idx="88">
                        <c:v>3.7200000000000004E-4</c:v>
                      </c:pt>
                      <c:pt idx="89">
                        <c:v>3.9900000000000005E-4</c:v>
                      </c:pt>
                      <c:pt idx="90">
                        <c:v>4.1399999999999998E-4</c:v>
                      </c:pt>
                      <c:pt idx="91">
                        <c:v>4.5599999999999997E-4</c:v>
                      </c:pt>
                      <c:pt idx="92">
                        <c:v>4.9100000000000001E-4</c:v>
                      </c:pt>
                      <c:pt idx="93">
                        <c:v>5.7700000000000004E-4</c:v>
                      </c:pt>
                      <c:pt idx="94">
                        <c:v>6.7199999999999996E-4</c:v>
                      </c:pt>
                      <c:pt idx="95">
                        <c:v>7.76E-4</c:v>
                      </c:pt>
                      <c:pt idx="96">
                        <c:v>8.8500000000000004E-4</c:v>
                      </c:pt>
                      <c:pt idx="97">
                        <c:v>1E-3</c:v>
                      </c:pt>
                      <c:pt idx="98">
                        <c:v>1.08E-3</c:v>
                      </c:pt>
                      <c:pt idx="99">
                        <c:v>1.2099999999999999E-3</c:v>
                      </c:pt>
                      <c:pt idx="100">
                        <c:v>1.4E-3</c:v>
                      </c:pt>
                      <c:pt idx="101">
                        <c:v>1.48E-3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5735-441B-A380-6BF6799AD69A}"/>
                  </c:ext>
                </c:extLst>
              </c15:ser>
            </c15:filteredScatterSeries>
            <c15:filteredScatterSeries>
              <c15:ser>
                <c:idx val="5"/>
                <c:order val="3"/>
                <c:tx>
                  <c:v>Корр. среда: 0,01Гц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x"/>
                  <c:size val="4"/>
                  <c:spPr>
                    <a:noFill/>
                    <a:ln w="1587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[3]КМ!$M$3:$M$46</c15:sqref>
                        </c15:formulaRef>
                      </c:ext>
                    </c:extLst>
                    <c:numCache>
                      <c:formatCode>General</c:formatCode>
                      <c:ptCount val="44"/>
                      <c:pt idx="0">
                        <c:v>1173.2011360004396</c:v>
                      </c:pt>
                      <c:pt idx="1">
                        <c:v>1192.2076698126771</c:v>
                      </c:pt>
                      <c:pt idx="2">
                        <c:v>1326.9107991293026</c:v>
                      </c:pt>
                      <c:pt idx="3">
                        <c:v>1352.0343597237966</c:v>
                      </c:pt>
                      <c:pt idx="4">
                        <c:v>1493.4305528210909</c:v>
                      </c:pt>
                      <c:pt idx="5">
                        <c:v>1530.0977540650338</c:v>
                      </c:pt>
                      <c:pt idx="6">
                        <c:v>1711.2125158017127</c:v>
                      </c:pt>
                      <c:pt idx="7">
                        <c:v>1746.6470626046635</c:v>
                      </c:pt>
                      <c:pt idx="8">
                        <c:v>1103</c:v>
                      </c:pt>
                      <c:pt idx="9">
                        <c:v>1143</c:v>
                      </c:pt>
                      <c:pt idx="10">
                        <c:v>1183</c:v>
                      </c:pt>
                      <c:pt idx="11">
                        <c:v>1226</c:v>
                      </c:pt>
                      <c:pt idx="12">
                        <c:v>1388</c:v>
                      </c:pt>
                      <c:pt idx="13">
                        <c:v>1439</c:v>
                      </c:pt>
                      <c:pt idx="14">
                        <c:v>1494</c:v>
                      </c:pt>
                      <c:pt idx="15">
                        <c:v>1681</c:v>
                      </c:pt>
                      <c:pt idx="16">
                        <c:v>1728</c:v>
                      </c:pt>
                      <c:pt idx="17">
                        <c:v>1776</c:v>
                      </c:pt>
                      <c:pt idx="18">
                        <c:v>1003</c:v>
                      </c:pt>
                      <c:pt idx="19">
                        <c:v>1057</c:v>
                      </c:pt>
                      <c:pt idx="20">
                        <c:v>1112</c:v>
                      </c:pt>
                      <c:pt idx="21">
                        <c:v>1310</c:v>
                      </c:pt>
                      <c:pt idx="22">
                        <c:v>1355</c:v>
                      </c:pt>
                      <c:pt idx="23">
                        <c:v>1405</c:v>
                      </c:pt>
                      <c:pt idx="24">
                        <c:v>1455</c:v>
                      </c:pt>
                      <c:pt idx="25">
                        <c:v>1606</c:v>
                      </c:pt>
                      <c:pt idx="26">
                        <c:v>1666</c:v>
                      </c:pt>
                      <c:pt idx="27">
                        <c:v>1729</c:v>
                      </c:pt>
                      <c:pt idx="28">
                        <c:v>1246.2298749465256</c:v>
                      </c:pt>
                      <c:pt idx="29">
                        <c:v>1313.8009483349679</c:v>
                      </c:pt>
                      <c:pt idx="30">
                        <c:v>1388.58741636581</c:v>
                      </c:pt>
                      <c:pt idx="31">
                        <c:v>1468.9847284995003</c:v>
                      </c:pt>
                      <c:pt idx="32">
                        <c:v>1819.1668586266192</c:v>
                      </c:pt>
                      <c:pt idx="33">
                        <c:v>2501.46996896571</c:v>
                      </c:pt>
                      <c:pt idx="34">
                        <c:v>1020</c:v>
                      </c:pt>
                      <c:pt idx="35">
                        <c:v>1054</c:v>
                      </c:pt>
                      <c:pt idx="36">
                        <c:v>1090</c:v>
                      </c:pt>
                      <c:pt idx="37">
                        <c:v>1128</c:v>
                      </c:pt>
                      <c:pt idx="38">
                        <c:v>1168</c:v>
                      </c:pt>
                      <c:pt idx="39">
                        <c:v>1522</c:v>
                      </c:pt>
                      <c:pt idx="40">
                        <c:v>1579</c:v>
                      </c:pt>
                      <c:pt idx="41">
                        <c:v>1640</c:v>
                      </c:pt>
                      <c:pt idx="42">
                        <c:v>1706</c:v>
                      </c:pt>
                      <c:pt idx="43">
                        <c:v>1775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[3]КМ!$N$3:$N$46</c15:sqref>
                        </c15:formulaRef>
                      </c:ext>
                    </c:extLst>
                    <c:numCache>
                      <c:formatCode>General</c:formatCode>
                      <c:ptCount val="44"/>
                      <c:pt idx="0">
                        <c:v>1.6317991631799188E-3</c:v>
                      </c:pt>
                      <c:pt idx="1">
                        <c:v>1.1041666666666617E-3</c:v>
                      </c:pt>
                      <c:pt idx="2">
                        <c:v>1.0517241379310335E-3</c:v>
                      </c:pt>
                      <c:pt idx="3">
                        <c:v>1.3235294117647143E-3</c:v>
                      </c:pt>
                      <c:pt idx="4">
                        <c:v>1.361702127659568E-3</c:v>
                      </c:pt>
                      <c:pt idx="5">
                        <c:v>1.7317073170731727E-3</c:v>
                      </c:pt>
                      <c:pt idx="6">
                        <c:v>2.5652173913043473E-3</c:v>
                      </c:pt>
                      <c:pt idx="7">
                        <c:v>2.4090909090909141E-3</c:v>
                      </c:pt>
                      <c:pt idx="8">
                        <c:v>7.8200000000000003E-4</c:v>
                      </c:pt>
                      <c:pt idx="9">
                        <c:v>7.1400000000000001E-4</c:v>
                      </c:pt>
                      <c:pt idx="10">
                        <c:v>7.8200000000000003E-4</c:v>
                      </c:pt>
                      <c:pt idx="11">
                        <c:v>9.140000000000001E-4</c:v>
                      </c:pt>
                      <c:pt idx="12">
                        <c:v>1.39E-3</c:v>
                      </c:pt>
                      <c:pt idx="13">
                        <c:v>1.3699999999999999E-3</c:v>
                      </c:pt>
                      <c:pt idx="14">
                        <c:v>1.2800000000000001E-3</c:v>
                      </c:pt>
                      <c:pt idx="15">
                        <c:v>1.56E-3</c:v>
                      </c:pt>
                      <c:pt idx="16">
                        <c:v>1.7899999999999999E-3</c:v>
                      </c:pt>
                      <c:pt idx="17">
                        <c:v>1.83E-3</c:v>
                      </c:pt>
                      <c:pt idx="18">
                        <c:v>5.2099999999999998E-4</c:v>
                      </c:pt>
                      <c:pt idx="19">
                        <c:v>7.6800000000000002E-4</c:v>
                      </c:pt>
                      <c:pt idx="20">
                        <c:v>8.6899999999999998E-4</c:v>
                      </c:pt>
                      <c:pt idx="21">
                        <c:v>9.8999999999999999E-4</c:v>
                      </c:pt>
                      <c:pt idx="22">
                        <c:v>1.15E-3</c:v>
                      </c:pt>
                      <c:pt idx="23">
                        <c:v>1.25E-3</c:v>
                      </c:pt>
                      <c:pt idx="24">
                        <c:v>9.7100000000000018E-4</c:v>
                      </c:pt>
                      <c:pt idx="25">
                        <c:v>1.73E-3</c:v>
                      </c:pt>
                      <c:pt idx="26">
                        <c:v>1.7899999999999999E-3</c:v>
                      </c:pt>
                      <c:pt idx="27">
                        <c:v>1.9400000000000001E-3</c:v>
                      </c:pt>
                      <c:pt idx="28">
                        <c:v>9.3945071770335105E-4</c:v>
                      </c:pt>
                      <c:pt idx="29">
                        <c:v>9.3025184501844844E-4</c:v>
                      </c:pt>
                      <c:pt idx="30">
                        <c:v>1.0753056443024499E-3</c:v>
                      </c:pt>
                      <c:pt idx="31">
                        <c:v>1.3553068340306858E-3</c:v>
                      </c:pt>
                      <c:pt idx="32">
                        <c:v>1.9217189781021817E-3</c:v>
                      </c:pt>
                      <c:pt idx="33">
                        <c:v>3.5649561128526766E-3</c:v>
                      </c:pt>
                      <c:pt idx="34">
                        <c:v>1.83E-4</c:v>
                      </c:pt>
                      <c:pt idx="35">
                        <c:v>1.9100000000000001E-4</c:v>
                      </c:pt>
                      <c:pt idx="36">
                        <c:v>1.9599999999999999E-4</c:v>
                      </c:pt>
                      <c:pt idx="37">
                        <c:v>2.32E-4</c:v>
                      </c:pt>
                      <c:pt idx="38">
                        <c:v>2.5000000000000001E-4</c:v>
                      </c:pt>
                      <c:pt idx="39">
                        <c:v>1.4300000000000001E-3</c:v>
                      </c:pt>
                      <c:pt idx="40">
                        <c:v>1.6100000000000001E-3</c:v>
                      </c:pt>
                      <c:pt idx="41">
                        <c:v>1.74E-3</c:v>
                      </c:pt>
                      <c:pt idx="42">
                        <c:v>1.9E-3</c:v>
                      </c:pt>
                      <c:pt idx="43">
                        <c:v>2.0999999999999999E-3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5735-441B-A380-6BF6799AD69A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v>Корр. среда: 0,01Гц, -1В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triangle"/>
                  <c:size val="4"/>
                  <c:spPr>
                    <a:noFill/>
                    <a:ln w="6350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[3]КМ!$Q$3:$Q$14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668.36783818615027</c:v>
                      </c:pt>
                      <c:pt idx="1">
                        <c:v>810.67568466567184</c:v>
                      </c:pt>
                      <c:pt idx="2">
                        <c:v>828.35080147317558</c:v>
                      </c:pt>
                      <c:pt idx="3">
                        <c:v>1131.0169499711451</c:v>
                      </c:pt>
                      <c:pt idx="4">
                        <c:v>1154.8242870865527</c:v>
                      </c:pt>
                      <c:pt idx="5">
                        <c:v>1180.0839614555068</c:v>
                      </c:pt>
                      <c:pt idx="6">
                        <c:v>1205.8206147471371</c:v>
                      </c:pt>
                      <c:pt idx="7">
                        <c:v>1230.3394013134853</c:v>
                      </c:pt>
                      <c:pt idx="8">
                        <c:v>1257.2872151582728</c:v>
                      </c:pt>
                      <c:pt idx="9">
                        <c:v>1287.9380627509533</c:v>
                      </c:pt>
                      <c:pt idx="10">
                        <c:v>1317.2505290462948</c:v>
                      </c:pt>
                      <c:pt idx="11">
                        <c:v>1346.1877263027284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[3]КМ!$R$3:$R$14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6.7875604395605378E-5</c:v>
                      </c:pt>
                      <c:pt idx="1">
                        <c:v>8.2714379084966973E-4</c:v>
                      </c:pt>
                      <c:pt idx="2">
                        <c:v>8.3519354838709954E-4</c:v>
                      </c:pt>
                      <c:pt idx="3">
                        <c:v>1.7122711267605715E-3</c:v>
                      </c:pt>
                      <c:pt idx="4">
                        <c:v>2.569147959183656E-3</c:v>
                      </c:pt>
                      <c:pt idx="5">
                        <c:v>1.9423371212121206E-3</c:v>
                      </c:pt>
                      <c:pt idx="6">
                        <c:v>1.8650610687023007E-3</c:v>
                      </c:pt>
                      <c:pt idx="7">
                        <c:v>1.9077324561403344E-3</c:v>
                      </c:pt>
                      <c:pt idx="8">
                        <c:v>2.1390781250000268E-3</c:v>
                      </c:pt>
                      <c:pt idx="9">
                        <c:v>2.4344403669724637E-3</c:v>
                      </c:pt>
                      <c:pt idx="10">
                        <c:v>2.3292713567839049E-3</c:v>
                      </c:pt>
                      <c:pt idx="11">
                        <c:v>1.9299721115537832E-3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5735-441B-A380-6BF6799AD69A}"/>
                  </c:ext>
                </c:extLst>
              </c15:ser>
            </c15:filteredScatterSeries>
            <c15:filteredScatterSeries>
              <c15:ser>
                <c:idx val="1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Кривые!$H$3</c15:sqref>
                        </c15:formulaRef>
                      </c:ext>
                    </c:extLst>
                    <c:strCache>
                      <c:ptCount val="1"/>
                      <c:pt idx="0">
                        <c:v>ВО корр.ср.</c:v>
                      </c:pt>
                    </c:strCache>
                  </c:strRef>
                </c:tx>
                <c:spPr>
                  <a:ln w="12700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Кривые!$A$16:$A$122</c15:sqref>
                        </c15:formulaRef>
                      </c:ext>
                    </c:extLst>
                    <c:numCache>
                      <c:formatCode>General</c:formatCode>
                      <c:ptCount val="107"/>
                      <c:pt idx="0">
                        <c:v>120</c:v>
                      </c:pt>
                      <c:pt idx="1">
                        <c:v>130</c:v>
                      </c:pt>
                      <c:pt idx="2">
                        <c:v>140</c:v>
                      </c:pt>
                      <c:pt idx="3">
                        <c:v>150</c:v>
                      </c:pt>
                      <c:pt idx="4">
                        <c:v>160</c:v>
                      </c:pt>
                      <c:pt idx="5">
                        <c:v>170</c:v>
                      </c:pt>
                      <c:pt idx="6">
                        <c:v>180</c:v>
                      </c:pt>
                      <c:pt idx="7">
                        <c:v>190</c:v>
                      </c:pt>
                      <c:pt idx="8">
                        <c:v>200</c:v>
                      </c:pt>
                      <c:pt idx="9">
                        <c:v>300</c:v>
                      </c:pt>
                      <c:pt idx="10">
                        <c:v>400</c:v>
                      </c:pt>
                      <c:pt idx="11">
                        <c:v>500</c:v>
                      </c:pt>
                      <c:pt idx="12">
                        <c:v>600</c:v>
                      </c:pt>
                      <c:pt idx="13">
                        <c:v>700</c:v>
                      </c:pt>
                      <c:pt idx="14">
                        <c:v>800</c:v>
                      </c:pt>
                      <c:pt idx="15">
                        <c:v>900</c:v>
                      </c:pt>
                      <c:pt idx="16">
                        <c:v>1000</c:v>
                      </c:pt>
                      <c:pt idx="17">
                        <c:v>1100</c:v>
                      </c:pt>
                      <c:pt idx="18">
                        <c:v>1200</c:v>
                      </c:pt>
                      <c:pt idx="19">
                        <c:v>1300</c:v>
                      </c:pt>
                      <c:pt idx="20">
                        <c:v>1400</c:v>
                      </c:pt>
                      <c:pt idx="21">
                        <c:v>1500</c:v>
                      </c:pt>
                      <c:pt idx="22">
                        <c:v>1600</c:v>
                      </c:pt>
                      <c:pt idx="23">
                        <c:v>1700</c:v>
                      </c:pt>
                      <c:pt idx="24">
                        <c:v>1800</c:v>
                      </c:pt>
                      <c:pt idx="25">
                        <c:v>1900</c:v>
                      </c:pt>
                      <c:pt idx="26">
                        <c:v>2000</c:v>
                      </c:pt>
                      <c:pt idx="27">
                        <c:v>2100</c:v>
                      </c:pt>
                      <c:pt idx="28">
                        <c:v>2200</c:v>
                      </c:pt>
                      <c:pt idx="29">
                        <c:v>2300</c:v>
                      </c:pt>
                      <c:pt idx="30">
                        <c:v>2400</c:v>
                      </c:pt>
                      <c:pt idx="31">
                        <c:v>2500</c:v>
                      </c:pt>
                      <c:pt idx="32">
                        <c:v>2600</c:v>
                      </c:pt>
                      <c:pt idx="33">
                        <c:v>2700</c:v>
                      </c:pt>
                      <c:pt idx="34">
                        <c:v>2800</c:v>
                      </c:pt>
                      <c:pt idx="35">
                        <c:v>2900</c:v>
                      </c:pt>
                      <c:pt idx="36">
                        <c:v>3000</c:v>
                      </c:pt>
                      <c:pt idx="37">
                        <c:v>3100</c:v>
                      </c:pt>
                      <c:pt idx="38">
                        <c:v>3200</c:v>
                      </c:pt>
                      <c:pt idx="39">
                        <c:v>3300</c:v>
                      </c:pt>
                      <c:pt idx="40">
                        <c:v>3400</c:v>
                      </c:pt>
                      <c:pt idx="41">
                        <c:v>3500</c:v>
                      </c:pt>
                      <c:pt idx="42">
                        <c:v>3600</c:v>
                      </c:pt>
                      <c:pt idx="43">
                        <c:v>3700</c:v>
                      </c:pt>
                      <c:pt idx="44">
                        <c:v>3800</c:v>
                      </c:pt>
                      <c:pt idx="45">
                        <c:v>3900</c:v>
                      </c:pt>
                      <c:pt idx="46">
                        <c:v>4000</c:v>
                      </c:pt>
                      <c:pt idx="47">
                        <c:v>4100</c:v>
                      </c:pt>
                      <c:pt idx="48">
                        <c:v>4200</c:v>
                      </c:pt>
                      <c:pt idx="49">
                        <c:v>4300</c:v>
                      </c:pt>
                      <c:pt idx="50">
                        <c:v>4400</c:v>
                      </c:pt>
                      <c:pt idx="51">
                        <c:v>4500</c:v>
                      </c:pt>
                      <c:pt idx="52">
                        <c:v>4600</c:v>
                      </c:pt>
                      <c:pt idx="53">
                        <c:v>4700</c:v>
                      </c:pt>
                      <c:pt idx="54">
                        <c:v>4800</c:v>
                      </c:pt>
                      <c:pt idx="55">
                        <c:v>4900</c:v>
                      </c:pt>
                      <c:pt idx="56">
                        <c:v>5000</c:v>
                      </c:pt>
                      <c:pt idx="57">
                        <c:v>5100</c:v>
                      </c:pt>
                      <c:pt idx="58">
                        <c:v>5200</c:v>
                      </c:pt>
                      <c:pt idx="59">
                        <c:v>5300</c:v>
                      </c:pt>
                      <c:pt idx="60">
                        <c:v>5400</c:v>
                      </c:pt>
                      <c:pt idx="61">
                        <c:v>5500</c:v>
                      </c:pt>
                      <c:pt idx="62">
                        <c:v>5600</c:v>
                      </c:pt>
                      <c:pt idx="63">
                        <c:v>5700</c:v>
                      </c:pt>
                      <c:pt idx="64">
                        <c:v>5800</c:v>
                      </c:pt>
                      <c:pt idx="65">
                        <c:v>5900</c:v>
                      </c:pt>
                      <c:pt idx="66">
                        <c:v>6000</c:v>
                      </c:pt>
                      <c:pt idx="67">
                        <c:v>6100</c:v>
                      </c:pt>
                      <c:pt idx="68">
                        <c:v>6200</c:v>
                      </c:pt>
                      <c:pt idx="69">
                        <c:v>6300</c:v>
                      </c:pt>
                      <c:pt idx="70">
                        <c:v>6400</c:v>
                      </c:pt>
                      <c:pt idx="71">
                        <c:v>6500</c:v>
                      </c:pt>
                      <c:pt idx="72">
                        <c:v>6600</c:v>
                      </c:pt>
                      <c:pt idx="73">
                        <c:v>6700</c:v>
                      </c:pt>
                      <c:pt idx="74">
                        <c:v>6800</c:v>
                      </c:pt>
                      <c:pt idx="75">
                        <c:v>6900</c:v>
                      </c:pt>
                      <c:pt idx="76">
                        <c:v>7000</c:v>
                      </c:pt>
                      <c:pt idx="77">
                        <c:v>7100</c:v>
                      </c:pt>
                      <c:pt idx="78">
                        <c:v>7200</c:v>
                      </c:pt>
                      <c:pt idx="79">
                        <c:v>7300</c:v>
                      </c:pt>
                      <c:pt idx="80">
                        <c:v>7400</c:v>
                      </c:pt>
                      <c:pt idx="81">
                        <c:v>7500</c:v>
                      </c:pt>
                      <c:pt idx="82">
                        <c:v>7600</c:v>
                      </c:pt>
                      <c:pt idx="83">
                        <c:v>7700</c:v>
                      </c:pt>
                      <c:pt idx="84">
                        <c:v>7800</c:v>
                      </c:pt>
                      <c:pt idx="85">
                        <c:v>7900</c:v>
                      </c:pt>
                      <c:pt idx="86">
                        <c:v>8000</c:v>
                      </c:pt>
                      <c:pt idx="87">
                        <c:v>8100</c:v>
                      </c:pt>
                      <c:pt idx="88">
                        <c:v>8200</c:v>
                      </c:pt>
                      <c:pt idx="89">
                        <c:v>8300</c:v>
                      </c:pt>
                      <c:pt idx="90">
                        <c:v>8400</c:v>
                      </c:pt>
                      <c:pt idx="91">
                        <c:v>8500</c:v>
                      </c:pt>
                      <c:pt idx="92">
                        <c:v>8600</c:v>
                      </c:pt>
                      <c:pt idx="93">
                        <c:v>8700</c:v>
                      </c:pt>
                      <c:pt idx="94">
                        <c:v>8800</c:v>
                      </c:pt>
                      <c:pt idx="95">
                        <c:v>8900</c:v>
                      </c:pt>
                      <c:pt idx="96">
                        <c:v>9000</c:v>
                      </c:pt>
                      <c:pt idx="97">
                        <c:v>9100</c:v>
                      </c:pt>
                      <c:pt idx="98">
                        <c:v>9200</c:v>
                      </c:pt>
                      <c:pt idx="99">
                        <c:v>9300</c:v>
                      </c:pt>
                      <c:pt idx="100">
                        <c:v>9400</c:v>
                      </c:pt>
                      <c:pt idx="101">
                        <c:v>9500</c:v>
                      </c:pt>
                      <c:pt idx="102">
                        <c:v>9600</c:v>
                      </c:pt>
                      <c:pt idx="103">
                        <c:v>9700</c:v>
                      </c:pt>
                      <c:pt idx="104">
                        <c:v>9800</c:v>
                      </c:pt>
                      <c:pt idx="105">
                        <c:v>9900</c:v>
                      </c:pt>
                      <c:pt idx="106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Кривые!$H$16:$H$122</c15:sqref>
                        </c15:formulaRef>
                      </c:ext>
                    </c:extLst>
                    <c:numCache>
                      <c:formatCode>0.00E+00</c:formatCode>
                      <c:ptCount val="107"/>
                      <c:pt idx="1">
                        <c:v>1.296920504729772E-8</c:v>
                      </c:pt>
                      <c:pt idx="2">
                        <c:v>6.3867857358021078E-8</c:v>
                      </c:pt>
                      <c:pt idx="3">
                        <c:v>1.6229018020832256E-7</c:v>
                      </c:pt>
                      <c:pt idx="4">
                        <c:v>3.1452222311455062E-7</c:v>
                      </c:pt>
                      <c:pt idx="5">
                        <c:v>5.2546569284410258E-7</c:v>
                      </c:pt>
                      <c:pt idx="6">
                        <c:v>7.9921059481686365E-7</c:v>
                      </c:pt>
                      <c:pt idx="7">
                        <c:v>1.1393019709029276E-6</c:v>
                      </c:pt>
                      <c:pt idx="8">
                        <c:v>1.5488891114412081E-6</c:v>
                      </c:pt>
                      <c:pt idx="9">
                        <c:v>1.0000923802515937E-5</c:v>
                      </c:pt>
                      <c:pt idx="10">
                        <c:v>2.7629741944888197E-5</c:v>
                      </c:pt>
                      <c:pt idx="11">
                        <c:v>5.5771924253620793E-5</c:v>
                      </c:pt>
                      <c:pt idx="12">
                        <c:v>9.5448301075185844E-5</c:v>
                      </c:pt>
                      <c:pt idx="13">
                        <c:v>1.475019432212475E-4</c:v>
                      </c:pt>
                      <c:pt idx="14">
                        <c:v>2.1265904335109317E-4</c:v>
                      </c:pt>
                      <c:pt idx="15">
                        <c:v>2.9156201488765555E-4</c:v>
                      </c:pt>
                      <c:pt idx="16">
                        <c:v>3.8478975688577526E-4</c:v>
                      </c:pt>
                      <c:pt idx="17">
                        <c:v>4.9287107405047591E-4</c:v>
                      </c:pt>
                      <c:pt idx="18">
                        <c:v>6.1629407753039441E-4</c:v>
                      </c:pt>
                      <c:pt idx="19">
                        <c:v>7.5551305543679348E-4</c:v>
                      </c:pt>
                      <c:pt idx="20">
                        <c:v>9.1095366368529069E-4</c:v>
                      </c:pt>
                      <c:pt idx="21">
                        <c:v>1.0830169541492449E-3</c:v>
                      </c:pt>
                      <c:pt idx="22">
                        <c:v>1.2720825702033352E-3</c:v>
                      </c:pt>
                      <c:pt idx="23">
                        <c:v>1.4785113290306693E-3</c:v>
                      </c:pt>
                      <c:pt idx="24">
                        <c:v>1.7026473414430002E-3</c:v>
                      </c:pt>
                      <c:pt idx="25">
                        <c:v>1.9448197757751271E-3</c:v>
                      </c:pt>
                      <c:pt idx="26">
                        <c:v>2.2053443430268605E-3</c:v>
                      </c:pt>
                      <c:pt idx="27">
                        <c:v>2.4845245603299262E-3</c:v>
                      </c:pt>
                      <c:pt idx="28">
                        <c:v>2.7826528357394126E-3</c:v>
                      </c:pt>
                      <c:pt idx="29">
                        <c:v>3.1000114072749206E-3</c:v>
                      </c:pt>
                      <c:pt idx="30">
                        <c:v>3.4368731617906503E-3</c:v>
                      </c:pt>
                      <c:pt idx="31">
                        <c:v>3.7935023538065095E-3</c:v>
                      </c:pt>
                      <c:pt idx="32">
                        <c:v>4.170155240331405E-3</c:v>
                      </c:pt>
                      <c:pt idx="33">
                        <c:v>4.5670806445805585E-3</c:v>
                      </c:pt>
                      <c:pt idx="34">
                        <c:v>4.9845204590711718E-3</c:v>
                      </c:pt>
                      <c:pt idx="35">
                        <c:v>5.4227100966911931E-3</c:v>
                      </c:pt>
                      <c:pt idx="36">
                        <c:v>5.8818788968451876E-3</c:v>
                      </c:pt>
                      <c:pt idx="37">
                        <c:v>6.3622504925917771E-3</c:v>
                      </c:pt>
                      <c:pt idx="38">
                        <c:v>6.8640431437326987E-3</c:v>
                      </c:pt>
                      <c:pt idx="39">
                        <c:v>7.3874700400376357E-3</c:v>
                      </c:pt>
                      <c:pt idx="40">
                        <c:v>7.9327395781576184E-3</c:v>
                      </c:pt>
                      <c:pt idx="41">
                        <c:v>8.5000556152586802E-3</c:v>
                      </c:pt>
                      <c:pt idx="42">
                        <c:v>9.0896177019777202E-3</c:v>
                      </c:pt>
                      <c:pt idx="43">
                        <c:v>9.7016212969436265E-3</c:v>
                      </c:pt>
                      <c:pt idx="44">
                        <c:v>1.0336257964805496E-2</c:v>
                      </c:pt>
                      <c:pt idx="45">
                        <c:v>1.0993715559458946E-2</c:v>
                      </c:pt>
                      <c:pt idx="46">
                        <c:v>1.1674178393945399E-2</c:v>
                      </c:pt>
                      <c:pt idx="47">
                        <c:v>1.2377827398318398E-2</c:v>
                      </c:pt>
                      <c:pt idx="48">
                        <c:v>1.3104840266614912E-2</c:v>
                      </c:pt>
                      <c:pt idx="49">
                        <c:v>1.3855391593936714E-2</c:v>
                      </c:pt>
                      <c:pt idx="50">
                        <c:v>1.4629653004532136E-2</c:v>
                      </c:pt>
                      <c:pt idx="51">
                        <c:v>1.5427793271667779E-2</c:v>
                      </c:pt>
                      <c:pt idx="52">
                        <c:v>1.6249978429995867E-2</c:v>
                      </c:pt>
                      <c:pt idx="53">
                        <c:v>1.7096371881045871E-2</c:v>
                      </c:pt>
                      <c:pt idx="54">
                        <c:v>1.7967134492404255E-2</c:v>
                      </c:pt>
                      <c:pt idx="55">
                        <c:v>1.8862424691089241E-2</c:v>
                      </c:pt>
                      <c:pt idx="56">
                        <c:v>1.9782398551575511E-2</c:v>
                      </c:pt>
                      <c:pt idx="57">
                        <c:v>2.0727209878881121E-2</c:v>
                      </c:pt>
                      <c:pt idx="58">
                        <c:v>2.1697010287088293E-2</c:v>
                      </c:pt>
                      <c:pt idx="59">
                        <c:v>2.2691949273634257E-2</c:v>
                      </c:pt>
                      <c:pt idx="60">
                        <c:v>2.3712174289679651E-2</c:v>
                      </c:pt>
                      <c:pt idx="61">
                        <c:v>2.4757830806832835E-2</c:v>
                      </c:pt>
                      <c:pt idx="62">
                        <c:v>2.5829062380481296E-2</c:v>
                      </c:pt>
                      <c:pt idx="63">
                        <c:v>2.6926010709966738E-2</c:v>
                      </c:pt>
                      <c:pt idx="64">
                        <c:v>2.8048815695811594E-2</c:v>
                      </c:pt>
                      <c:pt idx="65">
                        <c:v>2.9197615494192711E-2</c:v>
                      </c:pt>
                      <c:pt idx="66">
                        <c:v>3.0372546568841714E-2</c:v>
                      </c:pt>
                      <c:pt idx="67">
                        <c:v>3.1573743740534156E-2</c:v>
                      </c:pt>
                      <c:pt idx="68">
                        <c:v>3.2801340234318535E-2</c:v>
                      </c:pt>
                      <c:pt idx="69">
                        <c:v>3.4055467724626004E-2</c:v>
                      </c:pt>
                      <c:pt idx="70">
                        <c:v>3.5336256378386145E-2</c:v>
                      </c:pt>
                      <c:pt idx="71">
                        <c:v>3.6643834896270829E-2</c:v>
                      </c:pt>
                      <c:pt idx="72">
                        <c:v>3.7978330552172611E-2</c:v>
                      </c:pt>
                      <c:pt idx="73">
                        <c:v>3.9339869231022173E-2</c:v>
                      </c:pt>
                      <c:pt idx="74">
                        <c:v>4.07285754650379E-2</c:v>
                      </c:pt>
                      <c:pt idx="75">
                        <c:v>4.2144572468495421E-2</c:v>
                      </c:pt>
                      <c:pt idx="76">
                        <c:v>4.3587982171098466E-2</c:v>
                      </c:pt>
                      <c:pt idx="77">
                        <c:v>4.5058925250028421E-2</c:v>
                      </c:pt>
                      <c:pt idx="78">
                        <c:v>4.6557521160740599E-2</c:v>
                      </c:pt>
                      <c:pt idx="79">
                        <c:v>4.8083888166576147E-2</c:v>
                      </c:pt>
                      <c:pt idx="80">
                        <c:v>4.9638143367250212E-2</c:v>
                      </c:pt>
                      <c:pt idx="81">
                        <c:v>5.1220402726272221E-2</c:v>
                      </c:pt>
                      <c:pt idx="82">
                        <c:v>5.2830781097356172E-2</c:v>
                      </c:pt>
                      <c:pt idx="83">
                        <c:v>5.44693922498663E-2</c:v>
                      </c:pt>
                      <c:pt idx="84">
                        <c:v>5.6136348893351631E-2</c:v>
                      </c:pt>
                      <c:pt idx="85">
                        <c:v>5.7831762701207566E-2</c:v>
                      </c:pt>
                      <c:pt idx="86">
                        <c:v>5.9555744333510498E-2</c:v>
                      </c:pt>
                      <c:pt idx="87">
                        <c:v>6.1308403459063417E-2</c:v>
                      </c:pt>
                      <c:pt idx="88">
                        <c:v>6.3089848776689703E-2</c:v>
                      </c:pt>
                      <c:pt idx="89">
                        <c:v>6.4900188035808618E-2</c:v>
                      </c:pt>
                      <c:pt idx="90">
                        <c:v>6.6739528056325784E-2</c:v>
                      </c:pt>
                      <c:pt idx="91">
                        <c:v>6.8607974747872405E-2</c:v>
                      </c:pt>
                      <c:pt idx="92">
                        <c:v>7.0505633128415818E-2</c:v>
                      </c:pt>
                      <c:pt idx="93">
                        <c:v>7.2432607342276106E-2</c:v>
                      </c:pt>
                      <c:pt idx="94">
                        <c:v>7.4389000677569553E-2</c:v>
                      </c:pt>
                      <c:pt idx="95">
                        <c:v>7.637491558310576E-2</c:v>
                      </c:pt>
                      <c:pt idx="96">
                        <c:v>7.8390453684761829E-2</c:v>
                      </c:pt>
                      <c:pt idx="97">
                        <c:v>8.0435715801353919E-2</c:v>
                      </c:pt>
                      <c:pt idx="98">
                        <c:v>8.2510801960028246E-2</c:v>
                      </c:pt>
                      <c:pt idx="99">
                        <c:v>8.4615811411192385E-2</c:v>
                      </c:pt>
                      <c:pt idx="100">
                        <c:v>8.6750842643001799E-2</c:v>
                      </c:pt>
                      <c:pt idx="101">
                        <c:v>8.8915993395424817E-2</c:v>
                      </c:pt>
                      <c:pt idx="102">
                        <c:v>9.1111360673897301E-2</c:v>
                      </c:pt>
                      <c:pt idx="103">
                        <c:v>9.3337040762586615E-2</c:v>
                      </c:pt>
                      <c:pt idx="104">
                        <c:v>9.5593129237279431E-2</c:v>
                      </c:pt>
                      <c:pt idx="105">
                        <c:v>9.7879720977908119E-2</c:v>
                      </c:pt>
                      <c:pt idx="106">
                        <c:v>0.10019691018072791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5735-441B-A380-6BF6799AD69A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Кривые!$I$3</c15:sqref>
                        </c15:formulaRef>
                      </c:ext>
                    </c:extLst>
                    <c:strCache>
                      <c:ptCount val="1"/>
                      <c:pt idx="0">
                        <c:v>Ут. ВО корр.ср.</c:v>
                      </c:pt>
                    </c:strCache>
                  </c:strRef>
                </c:tx>
                <c:spPr>
                  <a:ln w="1270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Кривые!$A$16:$A$122</c15:sqref>
                        </c15:formulaRef>
                      </c:ext>
                    </c:extLst>
                    <c:numCache>
                      <c:formatCode>General</c:formatCode>
                      <c:ptCount val="107"/>
                      <c:pt idx="0">
                        <c:v>120</c:v>
                      </c:pt>
                      <c:pt idx="1">
                        <c:v>130</c:v>
                      </c:pt>
                      <c:pt idx="2">
                        <c:v>140</c:v>
                      </c:pt>
                      <c:pt idx="3">
                        <c:v>150</c:v>
                      </c:pt>
                      <c:pt idx="4">
                        <c:v>160</c:v>
                      </c:pt>
                      <c:pt idx="5">
                        <c:v>170</c:v>
                      </c:pt>
                      <c:pt idx="6">
                        <c:v>180</c:v>
                      </c:pt>
                      <c:pt idx="7">
                        <c:v>190</c:v>
                      </c:pt>
                      <c:pt idx="8">
                        <c:v>200</c:v>
                      </c:pt>
                      <c:pt idx="9">
                        <c:v>300</c:v>
                      </c:pt>
                      <c:pt idx="10">
                        <c:v>400</c:v>
                      </c:pt>
                      <c:pt idx="11">
                        <c:v>500</c:v>
                      </c:pt>
                      <c:pt idx="12">
                        <c:v>600</c:v>
                      </c:pt>
                      <c:pt idx="13">
                        <c:v>700</c:v>
                      </c:pt>
                      <c:pt idx="14">
                        <c:v>800</c:v>
                      </c:pt>
                      <c:pt idx="15">
                        <c:v>900</c:v>
                      </c:pt>
                      <c:pt idx="16">
                        <c:v>1000</c:v>
                      </c:pt>
                      <c:pt idx="17">
                        <c:v>1100</c:v>
                      </c:pt>
                      <c:pt idx="18">
                        <c:v>1200</c:v>
                      </c:pt>
                      <c:pt idx="19">
                        <c:v>1300</c:v>
                      </c:pt>
                      <c:pt idx="20">
                        <c:v>1400</c:v>
                      </c:pt>
                      <c:pt idx="21">
                        <c:v>1500</c:v>
                      </c:pt>
                      <c:pt idx="22">
                        <c:v>1600</c:v>
                      </c:pt>
                      <c:pt idx="23">
                        <c:v>1700</c:v>
                      </c:pt>
                      <c:pt idx="24">
                        <c:v>1800</c:v>
                      </c:pt>
                      <c:pt idx="25">
                        <c:v>1900</c:v>
                      </c:pt>
                      <c:pt idx="26">
                        <c:v>2000</c:v>
                      </c:pt>
                      <c:pt idx="27">
                        <c:v>2100</c:v>
                      </c:pt>
                      <c:pt idx="28">
                        <c:v>2200</c:v>
                      </c:pt>
                      <c:pt idx="29">
                        <c:v>2300</c:v>
                      </c:pt>
                      <c:pt idx="30">
                        <c:v>2400</c:v>
                      </c:pt>
                      <c:pt idx="31">
                        <c:v>2500</c:v>
                      </c:pt>
                      <c:pt idx="32">
                        <c:v>2600</c:v>
                      </c:pt>
                      <c:pt idx="33">
                        <c:v>2700</c:v>
                      </c:pt>
                      <c:pt idx="34">
                        <c:v>2800</c:v>
                      </c:pt>
                      <c:pt idx="35">
                        <c:v>2900</c:v>
                      </c:pt>
                      <c:pt idx="36">
                        <c:v>3000</c:v>
                      </c:pt>
                      <c:pt idx="37">
                        <c:v>3100</c:v>
                      </c:pt>
                      <c:pt idx="38">
                        <c:v>3200</c:v>
                      </c:pt>
                      <c:pt idx="39">
                        <c:v>3300</c:v>
                      </c:pt>
                      <c:pt idx="40">
                        <c:v>3400</c:v>
                      </c:pt>
                      <c:pt idx="41">
                        <c:v>3500</c:v>
                      </c:pt>
                      <c:pt idx="42">
                        <c:v>3600</c:v>
                      </c:pt>
                      <c:pt idx="43">
                        <c:v>3700</c:v>
                      </c:pt>
                      <c:pt idx="44">
                        <c:v>3800</c:v>
                      </c:pt>
                      <c:pt idx="45">
                        <c:v>3900</c:v>
                      </c:pt>
                      <c:pt idx="46">
                        <c:v>4000</c:v>
                      </c:pt>
                      <c:pt idx="47">
                        <c:v>4100</c:v>
                      </c:pt>
                      <c:pt idx="48">
                        <c:v>4200</c:v>
                      </c:pt>
                      <c:pt idx="49">
                        <c:v>4300</c:v>
                      </c:pt>
                      <c:pt idx="50">
                        <c:v>4400</c:v>
                      </c:pt>
                      <c:pt idx="51">
                        <c:v>4500</c:v>
                      </c:pt>
                      <c:pt idx="52">
                        <c:v>4600</c:v>
                      </c:pt>
                      <c:pt idx="53">
                        <c:v>4700</c:v>
                      </c:pt>
                      <c:pt idx="54">
                        <c:v>4800</c:v>
                      </c:pt>
                      <c:pt idx="55">
                        <c:v>4900</c:v>
                      </c:pt>
                      <c:pt idx="56">
                        <c:v>5000</c:v>
                      </c:pt>
                      <c:pt idx="57">
                        <c:v>5100</c:v>
                      </c:pt>
                      <c:pt idx="58">
                        <c:v>5200</c:v>
                      </c:pt>
                      <c:pt idx="59">
                        <c:v>5300</c:v>
                      </c:pt>
                      <c:pt idx="60">
                        <c:v>5400</c:v>
                      </c:pt>
                      <c:pt idx="61">
                        <c:v>5500</c:v>
                      </c:pt>
                      <c:pt idx="62">
                        <c:v>5600</c:v>
                      </c:pt>
                      <c:pt idx="63">
                        <c:v>5700</c:v>
                      </c:pt>
                      <c:pt idx="64">
                        <c:v>5800</c:v>
                      </c:pt>
                      <c:pt idx="65">
                        <c:v>5900</c:v>
                      </c:pt>
                      <c:pt idx="66">
                        <c:v>6000</c:v>
                      </c:pt>
                      <c:pt idx="67">
                        <c:v>6100</c:v>
                      </c:pt>
                      <c:pt idx="68">
                        <c:v>6200</c:v>
                      </c:pt>
                      <c:pt idx="69">
                        <c:v>6300</c:v>
                      </c:pt>
                      <c:pt idx="70">
                        <c:v>6400</c:v>
                      </c:pt>
                      <c:pt idx="71">
                        <c:v>6500</c:v>
                      </c:pt>
                      <c:pt idx="72">
                        <c:v>6600</c:v>
                      </c:pt>
                      <c:pt idx="73">
                        <c:v>6700</c:v>
                      </c:pt>
                      <c:pt idx="74">
                        <c:v>6800</c:v>
                      </c:pt>
                      <c:pt idx="75">
                        <c:v>6900</c:v>
                      </c:pt>
                      <c:pt idx="76">
                        <c:v>7000</c:v>
                      </c:pt>
                      <c:pt idx="77">
                        <c:v>7100</c:v>
                      </c:pt>
                      <c:pt idx="78">
                        <c:v>7200</c:v>
                      </c:pt>
                      <c:pt idx="79">
                        <c:v>7300</c:v>
                      </c:pt>
                      <c:pt idx="80">
                        <c:v>7400</c:v>
                      </c:pt>
                      <c:pt idx="81">
                        <c:v>7500</c:v>
                      </c:pt>
                      <c:pt idx="82">
                        <c:v>7600</c:v>
                      </c:pt>
                      <c:pt idx="83">
                        <c:v>7700</c:v>
                      </c:pt>
                      <c:pt idx="84">
                        <c:v>7800</c:v>
                      </c:pt>
                      <c:pt idx="85">
                        <c:v>7900</c:v>
                      </c:pt>
                      <c:pt idx="86">
                        <c:v>8000</c:v>
                      </c:pt>
                      <c:pt idx="87">
                        <c:v>8100</c:v>
                      </c:pt>
                      <c:pt idx="88">
                        <c:v>8200</c:v>
                      </c:pt>
                      <c:pt idx="89">
                        <c:v>8300</c:v>
                      </c:pt>
                      <c:pt idx="90">
                        <c:v>8400</c:v>
                      </c:pt>
                      <c:pt idx="91">
                        <c:v>8500</c:v>
                      </c:pt>
                      <c:pt idx="92">
                        <c:v>8600</c:v>
                      </c:pt>
                      <c:pt idx="93">
                        <c:v>8700</c:v>
                      </c:pt>
                      <c:pt idx="94">
                        <c:v>8800</c:v>
                      </c:pt>
                      <c:pt idx="95">
                        <c:v>8900</c:v>
                      </c:pt>
                      <c:pt idx="96">
                        <c:v>9000</c:v>
                      </c:pt>
                      <c:pt idx="97">
                        <c:v>9100</c:v>
                      </c:pt>
                      <c:pt idx="98">
                        <c:v>9200</c:v>
                      </c:pt>
                      <c:pt idx="99">
                        <c:v>9300</c:v>
                      </c:pt>
                      <c:pt idx="100">
                        <c:v>9400</c:v>
                      </c:pt>
                      <c:pt idx="101">
                        <c:v>9500</c:v>
                      </c:pt>
                      <c:pt idx="102">
                        <c:v>9600</c:v>
                      </c:pt>
                      <c:pt idx="103">
                        <c:v>9700</c:v>
                      </c:pt>
                      <c:pt idx="104">
                        <c:v>9800</c:v>
                      </c:pt>
                      <c:pt idx="105">
                        <c:v>9900</c:v>
                      </c:pt>
                      <c:pt idx="106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Кривые!$I$16:$I$122</c15:sqref>
                        </c15:formulaRef>
                      </c:ext>
                    </c:extLst>
                    <c:numCache>
                      <c:formatCode>0.00E+00</c:formatCode>
                      <c:ptCount val="107"/>
                      <c:pt idx="1">
                        <c:v>3.1924197039502085E-8</c:v>
                      </c:pt>
                      <c:pt idx="2">
                        <c:v>1.5721318734282114E-7</c:v>
                      </c:pt>
                      <c:pt idx="3">
                        <c:v>3.994835205127941E-7</c:v>
                      </c:pt>
                      <c:pt idx="4">
                        <c:v>7.7420854920504786E-7</c:v>
                      </c:pt>
                      <c:pt idx="5">
                        <c:v>1.2934540131547141E-6</c:v>
                      </c:pt>
                      <c:pt idx="6">
                        <c:v>1.9672876180107416E-6</c:v>
                      </c:pt>
                      <c:pt idx="7">
                        <c:v>2.8044356206841297E-6</c:v>
                      </c:pt>
                      <c:pt idx="8">
                        <c:v>3.8126501204706668E-6</c:v>
                      </c:pt>
                      <c:pt idx="9">
                        <c:v>2.4617658590808467E-5</c:v>
                      </c:pt>
                      <c:pt idx="10">
                        <c:v>6.8011672479724802E-5</c:v>
                      </c:pt>
                      <c:pt idx="11">
                        <c:v>1.3728473662429736E-4</c:v>
                      </c:pt>
                      <c:pt idx="12">
                        <c:v>2.3494966418507288E-4</c:v>
                      </c:pt>
                      <c:pt idx="13">
                        <c:v>3.6308170639076312E-4</c:v>
                      </c:pt>
                      <c:pt idx="14">
                        <c:v>5.2346841440269101E-4</c:v>
                      </c:pt>
                      <c:pt idx="15">
                        <c:v>7.1769111356961379E-4</c:v>
                      </c:pt>
                      <c:pt idx="16">
                        <c:v>9.4717478618037011E-4</c:v>
                      </c:pt>
                      <c:pt idx="17">
                        <c:v>1.2132211053550179E-3</c:v>
                      </c:pt>
                      <c:pt idx="18">
                        <c:v>1.5170315754594328E-3</c:v>
                      </c:pt>
                      <c:pt idx="19">
                        <c:v>1.8597244441521073E-3</c:v>
                      </c:pt>
                      <c:pt idx="20">
                        <c:v>2.2423474798407162E-3</c:v>
                      </c:pt>
                      <c:pt idx="21">
                        <c:v>2.6658878871366029E-3</c:v>
                      </c:pt>
                      <c:pt idx="22">
                        <c:v>3.1312801728082102E-3</c:v>
                      </c:pt>
                      <c:pt idx="23">
                        <c:v>3.6394125022293404E-3</c:v>
                      </c:pt>
                      <c:pt idx="24">
                        <c:v>4.1911319173981556E-3</c:v>
                      </c:pt>
                      <c:pt idx="25">
                        <c:v>4.7872486788310834E-3</c:v>
                      </c:pt>
                      <c:pt idx="26">
                        <c:v>5.4285399212968882E-3</c:v>
                      </c:pt>
                      <c:pt idx="27">
                        <c:v>6.1157527638890496E-3</c:v>
                      </c:pt>
                      <c:pt idx="28">
                        <c:v>6.849606980281633E-3</c:v>
                      </c:pt>
                      <c:pt idx="29">
                        <c:v>7.6307973102151903E-3</c:v>
                      </c:pt>
                      <c:pt idx="30">
                        <c:v>8.4599954751769877E-3</c:v>
                      </c:pt>
                      <c:pt idx="31">
                        <c:v>9.33785194783141E-3</c:v>
                      </c:pt>
                      <c:pt idx="32">
                        <c:v>1.026499751466192E-2</c:v>
                      </c:pt>
                      <c:pt idx="33">
                        <c:v>1.1242044663582916E-2</c:v>
                      </c:pt>
                      <c:pt idx="34">
                        <c:v>1.2269588822329041E-2</c:v>
                      </c:pt>
                      <c:pt idx="35">
                        <c:v>1.3348209468778323E-2</c:v>
                      </c:pt>
                      <c:pt idx="36">
                        <c:v>1.447847113069585E-2</c:v>
                      </c:pt>
                      <c:pt idx="37">
                        <c:v>1.5660924289456684E-2</c:v>
                      </c:pt>
                      <c:pt idx="38">
                        <c:v>1.6896106199957416E-2</c:v>
                      </c:pt>
                      <c:pt idx="39">
                        <c:v>1.818454163701572E-2</c:v>
                      </c:pt>
                      <c:pt idx="40">
                        <c:v>1.9526743577003375E-2</c:v>
                      </c:pt>
                      <c:pt idx="41">
                        <c:v>2.0923213822175216E-2</c:v>
                      </c:pt>
                      <c:pt idx="42">
                        <c:v>2.2374443574099009E-2</c:v>
                      </c:pt>
                      <c:pt idx="43">
                        <c:v>2.3880913961707394E-2</c:v>
                      </c:pt>
                      <c:pt idx="44">
                        <c:v>2.5443096528751995E-2</c:v>
                      </c:pt>
                      <c:pt idx="45">
                        <c:v>2.7061453684822025E-2</c:v>
                      </c:pt>
                      <c:pt idx="46">
                        <c:v>2.8736439123557909E-2</c:v>
                      </c:pt>
                      <c:pt idx="47">
                        <c:v>3.0468498211245292E-2</c:v>
                      </c:pt>
                      <c:pt idx="48">
                        <c:v>3.225806834859056E-2</c:v>
                      </c:pt>
                      <c:pt idx="49">
                        <c:v>3.4105579308151918E-2</c:v>
                      </c:pt>
                      <c:pt idx="50">
                        <c:v>3.6011453549617573E-2</c:v>
                      </c:pt>
                      <c:pt idx="51">
                        <c:v>3.7976106514874541E-2</c:v>
                      </c:pt>
                      <c:pt idx="52">
                        <c:v>3.9999946904605219E-2</c:v>
                      </c:pt>
                      <c:pt idx="53">
                        <c:v>4.2083376937959077E-2</c:v>
                      </c:pt>
                      <c:pt idx="54">
                        <c:v>4.4226792596687409E-2</c:v>
                      </c:pt>
                      <c:pt idx="55">
                        <c:v>4.6430583854988904E-2</c:v>
                      </c:pt>
                      <c:pt idx="56">
                        <c:v>4.8695134896185877E-2</c:v>
                      </c:pt>
                      <c:pt idx="57">
                        <c:v>5.102082431724584E-2</c:v>
                      </c:pt>
                      <c:pt idx="58">
                        <c:v>5.3408025322063499E-2</c:v>
                      </c:pt>
                      <c:pt idx="59">
                        <c:v>5.585710590433049E-2</c:v>
                      </c:pt>
                      <c:pt idx="60">
                        <c:v>5.8368429020749915E-2</c:v>
                      </c:pt>
                      <c:pt idx="61">
                        <c:v>6.0942352755280836E-2</c:v>
                      </c:pt>
                      <c:pt idx="62">
                        <c:v>6.357923047503089E-2</c:v>
                      </c:pt>
                      <c:pt idx="63">
                        <c:v>6.627941097837968E-2</c:v>
                      </c:pt>
                      <c:pt idx="64">
                        <c:v>6.9043238635843926E-2</c:v>
                      </c:pt>
                      <c:pt idx="65">
                        <c:v>7.1871053524166686E-2</c:v>
                      </c:pt>
                      <c:pt idx="66">
                        <c:v>7.476319155407192E-2</c:v>
                      </c:pt>
                      <c:pt idx="67">
                        <c:v>7.7719984592084096E-2</c:v>
                      </c:pt>
                      <c:pt idx="68">
                        <c:v>8.0741760576784088E-2</c:v>
                      </c:pt>
                      <c:pt idx="69">
                        <c:v>8.3828843629848632E-2</c:v>
                      </c:pt>
                      <c:pt idx="70">
                        <c:v>8.6981554162181285E-2</c:v>
                      </c:pt>
                      <c:pt idx="71">
                        <c:v>9.0200208975435889E-2</c:v>
                      </c:pt>
                      <c:pt idx="72">
                        <c:v>9.3485121359194137E-2</c:v>
                      </c:pt>
                      <c:pt idx="73">
                        <c:v>9.6836601184054599E-2</c:v>
                      </c:pt>
                      <c:pt idx="74">
                        <c:v>0.10025495499086254</c:v>
                      </c:pt>
                      <c:pt idx="75">
                        <c:v>0.10374048607629643</c:v>
                      </c:pt>
                      <c:pt idx="76">
                        <c:v>0.10729349457501162</c:v>
                      </c:pt>
                      <c:pt idx="77">
                        <c:v>0.11091427753853153</c:v>
                      </c:pt>
                      <c:pt idx="78">
                        <c:v>0.11460312901105381</c:v>
                      </c:pt>
                      <c:pt idx="79">
                        <c:v>0.1183603401023413</c:v>
                      </c:pt>
                      <c:pt idx="80">
                        <c:v>0.12218619905784669</c:v>
                      </c:pt>
                      <c:pt idx="81">
                        <c:v>0.12608099132620856</c:v>
                      </c:pt>
                      <c:pt idx="82">
                        <c:v>0.13004499962426139</c:v>
                      </c:pt>
                      <c:pt idx="83">
                        <c:v>0.13407850399967092</c:v>
                      </c:pt>
                      <c:pt idx="84">
                        <c:v>0.1381817818913271</c:v>
                      </c:pt>
                      <c:pt idx="85">
                        <c:v>0.1423551081875879</c:v>
                      </c:pt>
                      <c:pt idx="86">
                        <c:v>0.14659875528248742</c:v>
                      </c:pt>
                      <c:pt idx="87">
                        <c:v>0.15091299313000228</c:v>
                      </c:pt>
                      <c:pt idx="88">
                        <c:v>0.15529808929646699</c:v>
                      </c:pt>
                      <c:pt idx="89">
                        <c:v>0.15975430901122123</c:v>
                      </c:pt>
                      <c:pt idx="90">
                        <c:v>0.1642819152155712</c:v>
                      </c:pt>
                      <c:pt idx="91">
                        <c:v>0.16888116861014749</c:v>
                      </c:pt>
                      <c:pt idx="92">
                        <c:v>0.17355232770071588</c:v>
                      </c:pt>
                      <c:pt idx="93">
                        <c:v>0.17829564884252586</c:v>
                      </c:pt>
                      <c:pt idx="94">
                        <c:v>0.18311138628324816</c:v>
                      </c:pt>
                      <c:pt idx="95">
                        <c:v>0.18799979220456806</c:v>
                      </c:pt>
                      <c:pt idx="96">
                        <c:v>0.19296111676249067</c:v>
                      </c:pt>
                      <c:pt idx="97">
                        <c:v>0.19799560812640968</c:v>
                      </c:pt>
                      <c:pt idx="98">
                        <c:v>0.20310351251699263</c:v>
                      </c:pt>
                      <c:pt idx="99">
                        <c:v>0.20828507424293513</c:v>
                      </c:pt>
                      <c:pt idx="100">
                        <c:v>0.21354053573661985</c:v>
                      </c:pt>
                      <c:pt idx="101">
                        <c:v>0.21887013758873805</c:v>
                      </c:pt>
                      <c:pt idx="102">
                        <c:v>0.22427411858190108</c:v>
                      </c:pt>
                      <c:pt idx="103">
                        <c:v>0.22975271572329017</c:v>
                      </c:pt>
                      <c:pt idx="104">
                        <c:v>0.23530616427638018</c:v>
                      </c:pt>
                      <c:pt idx="105">
                        <c:v>0.24093469779177387</c:v>
                      </c:pt>
                      <c:pt idx="106">
                        <c:v>0.24663854813717642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5735-441B-A380-6BF6799AD69A}"/>
                  </c:ext>
                </c:extLst>
              </c15:ser>
            </c15:filteredScatterSeries>
          </c:ext>
        </c:extLst>
      </c:scatterChart>
      <c:valAx>
        <c:axId val="279798528"/>
        <c:scaling>
          <c:logBase val="10"/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  <a:sym typeface="Symbol" panose="05050102010706020507" pitchFamily="18" charset="2"/>
                  </a:rPr>
                  <a:t>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K, </a:t>
                </a: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</a:rPr>
                  <a:t>Н/мм</a:t>
                </a:r>
                <a:r>
                  <a:rPr lang="ru-RU" sz="1200" b="0" i="0" baseline="30000">
                    <a:solidFill>
                      <a:sysClr val="windowText" lastClr="000000"/>
                    </a:solidFill>
                    <a:effectLst/>
                  </a:rPr>
                  <a:t>3/2</a:t>
                </a:r>
                <a:endParaRPr lang="ru-RU" sz="70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9799088"/>
        <c:crosses val="autoZero"/>
        <c:crossBetween val="midCat"/>
      </c:valAx>
      <c:valAx>
        <c:axId val="279799088"/>
        <c:scaling>
          <c:logBase val="10"/>
          <c:orientation val="minMax"/>
          <c:max val="1.0000000000000002E-2"/>
          <c:min val="1.0000000000000004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da/dN,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</a:t>
                </a:r>
                <a:r>
                  <a:rPr lang="ru-RU" sz="1200" baseline="0">
                    <a:solidFill>
                      <a:sysClr val="windowText" lastClr="000000"/>
                    </a:solidFill>
                  </a:rPr>
                  <a:t>мм/цикл</a:t>
                </a:r>
                <a:endParaRPr lang="ru-RU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3005625948578817E-3"/>
              <c:y val="0.283988263365972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97985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05709656937991"/>
          <c:y val="0.5620852042125849"/>
          <c:w val="0.37478685836719516"/>
          <c:h val="0.32791199948523164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ysClr val="windowText" lastClr="000000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54330363169974"/>
          <c:y val="1.9501131124314085E-2"/>
          <c:w val="0.77772428108545966"/>
          <c:h val="0.85229527777777769"/>
        </c:manualLayout>
      </c:layout>
      <c:scatterChart>
        <c:scatterStyle val="lineMarker"/>
        <c:varyColors val="0"/>
        <c:ser>
          <c:idx val="5"/>
          <c:order val="3"/>
          <c:tx>
            <c:v>Корр. среда: 0,01Гц</c:v>
          </c:tx>
          <c:spPr>
            <a:ln w="19050" cap="rnd">
              <a:noFill/>
              <a:round/>
            </a:ln>
            <a:effectLst/>
          </c:spPr>
          <c:marker>
            <c:symbol val="x"/>
            <c:size val="4"/>
            <c:spPr>
              <a:noFill/>
              <a:ln w="15875">
                <a:solidFill>
                  <a:schemeClr val="tx1"/>
                </a:solidFill>
              </a:ln>
              <a:effectLst/>
            </c:spPr>
          </c:marker>
          <c:xVal>
            <c:numRef>
              <c:f>[3]КМ!$M$3:$M$46</c:f>
              <c:numCache>
                <c:formatCode>General</c:formatCode>
                <c:ptCount val="44"/>
                <c:pt idx="0">
                  <c:v>1173.2011360004396</c:v>
                </c:pt>
                <c:pt idx="1">
                  <c:v>1192.2076698126771</c:v>
                </c:pt>
                <c:pt idx="2">
                  <c:v>1326.9107991293026</c:v>
                </c:pt>
                <c:pt idx="3">
                  <c:v>1352.0343597237966</c:v>
                </c:pt>
                <c:pt idx="4">
                  <c:v>1493.4305528210909</c:v>
                </c:pt>
                <c:pt idx="5">
                  <c:v>1530.0977540650338</c:v>
                </c:pt>
                <c:pt idx="6">
                  <c:v>1711.2125158017127</c:v>
                </c:pt>
                <c:pt idx="7">
                  <c:v>1746.6470626046635</c:v>
                </c:pt>
                <c:pt idx="8">
                  <c:v>1103</c:v>
                </c:pt>
                <c:pt idx="9">
                  <c:v>1143</c:v>
                </c:pt>
                <c:pt idx="10">
                  <c:v>1183</c:v>
                </c:pt>
                <c:pt idx="11">
                  <c:v>1226</c:v>
                </c:pt>
                <c:pt idx="12">
                  <c:v>1388</c:v>
                </c:pt>
                <c:pt idx="13">
                  <c:v>1439</c:v>
                </c:pt>
                <c:pt idx="14">
                  <c:v>1494</c:v>
                </c:pt>
                <c:pt idx="15">
                  <c:v>1681</c:v>
                </c:pt>
                <c:pt idx="16">
                  <c:v>1728</c:v>
                </c:pt>
                <c:pt idx="17">
                  <c:v>1776</c:v>
                </c:pt>
                <c:pt idx="18">
                  <c:v>1003</c:v>
                </c:pt>
                <c:pt idx="19">
                  <c:v>1057</c:v>
                </c:pt>
                <c:pt idx="20">
                  <c:v>1112</c:v>
                </c:pt>
                <c:pt idx="21">
                  <c:v>1310</c:v>
                </c:pt>
                <c:pt idx="22">
                  <c:v>1355</c:v>
                </c:pt>
                <c:pt idx="23">
                  <c:v>1405</c:v>
                </c:pt>
                <c:pt idx="24">
                  <c:v>1455</c:v>
                </c:pt>
                <c:pt idx="25">
                  <c:v>1606</c:v>
                </c:pt>
                <c:pt idx="26">
                  <c:v>1666</c:v>
                </c:pt>
                <c:pt idx="27">
                  <c:v>1729</c:v>
                </c:pt>
                <c:pt idx="28">
                  <c:v>1246.2298749465256</c:v>
                </c:pt>
                <c:pt idx="29">
                  <c:v>1313.8009483349679</c:v>
                </c:pt>
                <c:pt idx="30">
                  <c:v>1388.58741636581</c:v>
                </c:pt>
                <c:pt idx="31">
                  <c:v>1468.9847284995003</c:v>
                </c:pt>
                <c:pt idx="32">
                  <c:v>1819.1668586266192</c:v>
                </c:pt>
                <c:pt idx="33">
                  <c:v>2501.46996896571</c:v>
                </c:pt>
                <c:pt idx="34">
                  <c:v>1020</c:v>
                </c:pt>
                <c:pt idx="35">
                  <c:v>1054</c:v>
                </c:pt>
                <c:pt idx="36">
                  <c:v>1090</c:v>
                </c:pt>
                <c:pt idx="37">
                  <c:v>1128</c:v>
                </c:pt>
                <c:pt idx="38">
                  <c:v>1168</c:v>
                </c:pt>
                <c:pt idx="39">
                  <c:v>1522</c:v>
                </c:pt>
                <c:pt idx="40">
                  <c:v>1579</c:v>
                </c:pt>
                <c:pt idx="41">
                  <c:v>1640</c:v>
                </c:pt>
                <c:pt idx="42">
                  <c:v>1706</c:v>
                </c:pt>
                <c:pt idx="43">
                  <c:v>1775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[3]КМ!$N$3:$N$46</c:f>
              <c:numCache>
                <c:formatCode>General</c:formatCode>
                <c:ptCount val="44"/>
                <c:pt idx="0">
                  <c:v>1.6317991631799188E-3</c:v>
                </c:pt>
                <c:pt idx="1">
                  <c:v>1.1041666666666617E-3</c:v>
                </c:pt>
                <c:pt idx="2">
                  <c:v>1.0517241379310335E-3</c:v>
                </c:pt>
                <c:pt idx="3">
                  <c:v>1.3235294117647143E-3</c:v>
                </c:pt>
                <c:pt idx="4">
                  <c:v>1.361702127659568E-3</c:v>
                </c:pt>
                <c:pt idx="5">
                  <c:v>1.7317073170731727E-3</c:v>
                </c:pt>
                <c:pt idx="6">
                  <c:v>2.5652173913043473E-3</c:v>
                </c:pt>
                <c:pt idx="7">
                  <c:v>2.4090909090909141E-3</c:v>
                </c:pt>
                <c:pt idx="8">
                  <c:v>7.8200000000000003E-4</c:v>
                </c:pt>
                <c:pt idx="9">
                  <c:v>7.1400000000000001E-4</c:v>
                </c:pt>
                <c:pt idx="10">
                  <c:v>7.8200000000000003E-4</c:v>
                </c:pt>
                <c:pt idx="11">
                  <c:v>9.140000000000001E-4</c:v>
                </c:pt>
                <c:pt idx="12">
                  <c:v>1.39E-3</c:v>
                </c:pt>
                <c:pt idx="13">
                  <c:v>1.3699999999999999E-3</c:v>
                </c:pt>
                <c:pt idx="14">
                  <c:v>1.2800000000000001E-3</c:v>
                </c:pt>
                <c:pt idx="15">
                  <c:v>1.56E-3</c:v>
                </c:pt>
                <c:pt idx="16">
                  <c:v>1.7899999999999999E-3</c:v>
                </c:pt>
                <c:pt idx="17">
                  <c:v>1.83E-3</c:v>
                </c:pt>
                <c:pt idx="18">
                  <c:v>5.2099999999999998E-4</c:v>
                </c:pt>
                <c:pt idx="19">
                  <c:v>7.6800000000000002E-4</c:v>
                </c:pt>
                <c:pt idx="20">
                  <c:v>8.6899999999999998E-4</c:v>
                </c:pt>
                <c:pt idx="21">
                  <c:v>9.8999999999999999E-4</c:v>
                </c:pt>
                <c:pt idx="22">
                  <c:v>1.15E-3</c:v>
                </c:pt>
                <c:pt idx="23">
                  <c:v>1.25E-3</c:v>
                </c:pt>
                <c:pt idx="24">
                  <c:v>9.7100000000000018E-4</c:v>
                </c:pt>
                <c:pt idx="25">
                  <c:v>1.73E-3</c:v>
                </c:pt>
                <c:pt idx="26">
                  <c:v>1.7899999999999999E-3</c:v>
                </c:pt>
                <c:pt idx="27">
                  <c:v>1.9400000000000001E-3</c:v>
                </c:pt>
                <c:pt idx="28">
                  <c:v>9.3945071770335105E-4</c:v>
                </c:pt>
                <c:pt idx="29">
                  <c:v>9.3025184501844844E-4</c:v>
                </c:pt>
                <c:pt idx="30">
                  <c:v>1.0753056443024499E-3</c:v>
                </c:pt>
                <c:pt idx="31">
                  <c:v>1.3553068340306858E-3</c:v>
                </c:pt>
                <c:pt idx="32">
                  <c:v>1.9217189781021817E-3</c:v>
                </c:pt>
                <c:pt idx="33">
                  <c:v>3.5649561128526766E-3</c:v>
                </c:pt>
                <c:pt idx="34">
                  <c:v>1.83E-4</c:v>
                </c:pt>
                <c:pt idx="35">
                  <c:v>1.9100000000000001E-4</c:v>
                </c:pt>
                <c:pt idx="36">
                  <c:v>1.9599999999999999E-4</c:v>
                </c:pt>
                <c:pt idx="37">
                  <c:v>2.32E-4</c:v>
                </c:pt>
                <c:pt idx="38">
                  <c:v>2.5000000000000001E-4</c:v>
                </c:pt>
                <c:pt idx="39">
                  <c:v>1.4300000000000001E-3</c:v>
                </c:pt>
                <c:pt idx="40">
                  <c:v>1.6100000000000001E-3</c:v>
                </c:pt>
                <c:pt idx="41">
                  <c:v>1.74E-3</c:v>
                </c:pt>
                <c:pt idx="42">
                  <c:v>1.9E-3</c:v>
                </c:pt>
                <c:pt idx="43">
                  <c:v>2.0999999999999999E-3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0-68A2-48EF-BAB1-B09DFAD36B91}"/>
            </c:ext>
          </c:extLst>
        </c:ser>
        <c:ser>
          <c:idx val="1"/>
          <c:order val="6"/>
          <c:tx>
            <c:strRef>
              <c:f>Кривые!$H$3</c:f>
              <c:strCache>
                <c:ptCount val="1"/>
                <c:pt idx="0">
                  <c:v>ВО корр.ср.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27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Кривые!$A$16:$A$122</c:f>
              <c:numCache>
                <c:formatCode>General</c:formatCode>
                <c:ptCount val="107"/>
                <c:pt idx="0">
                  <c:v>120</c:v>
                </c:pt>
                <c:pt idx="1">
                  <c:v>130</c:v>
                </c:pt>
                <c:pt idx="2">
                  <c:v>140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300</c:v>
                </c:pt>
                <c:pt idx="10">
                  <c:v>400</c:v>
                </c:pt>
                <c:pt idx="11">
                  <c:v>500</c:v>
                </c:pt>
                <c:pt idx="12">
                  <c:v>600</c:v>
                </c:pt>
                <c:pt idx="13">
                  <c:v>700</c:v>
                </c:pt>
                <c:pt idx="14">
                  <c:v>800</c:v>
                </c:pt>
                <c:pt idx="15">
                  <c:v>900</c:v>
                </c:pt>
                <c:pt idx="16">
                  <c:v>1000</c:v>
                </c:pt>
                <c:pt idx="17">
                  <c:v>1100</c:v>
                </c:pt>
                <c:pt idx="18">
                  <c:v>1200</c:v>
                </c:pt>
                <c:pt idx="19">
                  <c:v>1300</c:v>
                </c:pt>
                <c:pt idx="20">
                  <c:v>1400</c:v>
                </c:pt>
                <c:pt idx="21">
                  <c:v>1500</c:v>
                </c:pt>
                <c:pt idx="22">
                  <c:v>1600</c:v>
                </c:pt>
                <c:pt idx="23">
                  <c:v>1700</c:v>
                </c:pt>
                <c:pt idx="24">
                  <c:v>1800</c:v>
                </c:pt>
                <c:pt idx="25">
                  <c:v>1900</c:v>
                </c:pt>
                <c:pt idx="26">
                  <c:v>2000</c:v>
                </c:pt>
                <c:pt idx="27">
                  <c:v>2100</c:v>
                </c:pt>
                <c:pt idx="28">
                  <c:v>2200</c:v>
                </c:pt>
                <c:pt idx="29">
                  <c:v>2300</c:v>
                </c:pt>
                <c:pt idx="30">
                  <c:v>2400</c:v>
                </c:pt>
                <c:pt idx="31">
                  <c:v>2500</c:v>
                </c:pt>
                <c:pt idx="32">
                  <c:v>2600</c:v>
                </c:pt>
                <c:pt idx="33">
                  <c:v>2700</c:v>
                </c:pt>
                <c:pt idx="34">
                  <c:v>2800</c:v>
                </c:pt>
                <c:pt idx="35">
                  <c:v>2900</c:v>
                </c:pt>
                <c:pt idx="36">
                  <c:v>3000</c:v>
                </c:pt>
                <c:pt idx="37">
                  <c:v>3100</c:v>
                </c:pt>
                <c:pt idx="38">
                  <c:v>3200</c:v>
                </c:pt>
                <c:pt idx="39">
                  <c:v>3300</c:v>
                </c:pt>
                <c:pt idx="40">
                  <c:v>3400</c:v>
                </c:pt>
                <c:pt idx="41">
                  <c:v>3500</c:v>
                </c:pt>
                <c:pt idx="42">
                  <c:v>3600</c:v>
                </c:pt>
                <c:pt idx="43">
                  <c:v>3700</c:v>
                </c:pt>
                <c:pt idx="44">
                  <c:v>3800</c:v>
                </c:pt>
                <c:pt idx="45">
                  <c:v>3900</c:v>
                </c:pt>
                <c:pt idx="46">
                  <c:v>4000</c:v>
                </c:pt>
                <c:pt idx="47">
                  <c:v>4100</c:v>
                </c:pt>
                <c:pt idx="48">
                  <c:v>4200</c:v>
                </c:pt>
                <c:pt idx="49">
                  <c:v>4300</c:v>
                </c:pt>
                <c:pt idx="50">
                  <c:v>4400</c:v>
                </c:pt>
                <c:pt idx="51">
                  <c:v>4500</c:v>
                </c:pt>
                <c:pt idx="52">
                  <c:v>4600</c:v>
                </c:pt>
                <c:pt idx="53">
                  <c:v>4700</c:v>
                </c:pt>
                <c:pt idx="54">
                  <c:v>4800</c:v>
                </c:pt>
                <c:pt idx="55">
                  <c:v>4900</c:v>
                </c:pt>
                <c:pt idx="56">
                  <c:v>5000</c:v>
                </c:pt>
                <c:pt idx="57">
                  <c:v>5100</c:v>
                </c:pt>
                <c:pt idx="58">
                  <c:v>5200</c:v>
                </c:pt>
                <c:pt idx="59">
                  <c:v>5300</c:v>
                </c:pt>
                <c:pt idx="60">
                  <c:v>5400</c:v>
                </c:pt>
                <c:pt idx="61">
                  <c:v>5500</c:v>
                </c:pt>
                <c:pt idx="62">
                  <c:v>5600</c:v>
                </c:pt>
                <c:pt idx="63">
                  <c:v>5700</c:v>
                </c:pt>
                <c:pt idx="64">
                  <c:v>5800</c:v>
                </c:pt>
                <c:pt idx="65">
                  <c:v>5900</c:v>
                </c:pt>
                <c:pt idx="66">
                  <c:v>6000</c:v>
                </c:pt>
                <c:pt idx="67">
                  <c:v>6100</c:v>
                </c:pt>
                <c:pt idx="68">
                  <c:v>6200</c:v>
                </c:pt>
                <c:pt idx="69">
                  <c:v>6300</c:v>
                </c:pt>
                <c:pt idx="70">
                  <c:v>6400</c:v>
                </c:pt>
                <c:pt idx="71">
                  <c:v>6500</c:v>
                </c:pt>
                <c:pt idx="72">
                  <c:v>6600</c:v>
                </c:pt>
                <c:pt idx="73">
                  <c:v>6700</c:v>
                </c:pt>
                <c:pt idx="74">
                  <c:v>6800</c:v>
                </c:pt>
                <c:pt idx="75">
                  <c:v>6900</c:v>
                </c:pt>
                <c:pt idx="76">
                  <c:v>7000</c:v>
                </c:pt>
                <c:pt idx="77">
                  <c:v>7100</c:v>
                </c:pt>
                <c:pt idx="78">
                  <c:v>7200</c:v>
                </c:pt>
                <c:pt idx="79">
                  <c:v>7300</c:v>
                </c:pt>
                <c:pt idx="80">
                  <c:v>7400</c:v>
                </c:pt>
                <c:pt idx="81">
                  <c:v>7500</c:v>
                </c:pt>
                <c:pt idx="82">
                  <c:v>7600</c:v>
                </c:pt>
                <c:pt idx="83">
                  <c:v>7700</c:v>
                </c:pt>
                <c:pt idx="84">
                  <c:v>7800</c:v>
                </c:pt>
                <c:pt idx="85">
                  <c:v>7900</c:v>
                </c:pt>
                <c:pt idx="86">
                  <c:v>8000</c:v>
                </c:pt>
                <c:pt idx="87">
                  <c:v>8100</c:v>
                </c:pt>
                <c:pt idx="88">
                  <c:v>8200</c:v>
                </c:pt>
                <c:pt idx="89">
                  <c:v>8300</c:v>
                </c:pt>
                <c:pt idx="90">
                  <c:v>8400</c:v>
                </c:pt>
                <c:pt idx="91">
                  <c:v>8500</c:v>
                </c:pt>
                <c:pt idx="92">
                  <c:v>8600</c:v>
                </c:pt>
                <c:pt idx="93">
                  <c:v>8700</c:v>
                </c:pt>
                <c:pt idx="94">
                  <c:v>8800</c:v>
                </c:pt>
                <c:pt idx="95">
                  <c:v>8900</c:v>
                </c:pt>
                <c:pt idx="96">
                  <c:v>9000</c:v>
                </c:pt>
                <c:pt idx="97">
                  <c:v>9100</c:v>
                </c:pt>
                <c:pt idx="98">
                  <c:v>9200</c:v>
                </c:pt>
                <c:pt idx="99">
                  <c:v>9300</c:v>
                </c:pt>
                <c:pt idx="100">
                  <c:v>9400</c:v>
                </c:pt>
                <c:pt idx="101">
                  <c:v>9500</c:v>
                </c:pt>
                <c:pt idx="102">
                  <c:v>9600</c:v>
                </c:pt>
                <c:pt idx="103">
                  <c:v>9700</c:v>
                </c:pt>
                <c:pt idx="104">
                  <c:v>9800</c:v>
                </c:pt>
                <c:pt idx="105">
                  <c:v>9900</c:v>
                </c:pt>
                <c:pt idx="106">
                  <c:v>10000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Кривые!$H$16:$H$122</c:f>
              <c:numCache>
                <c:formatCode>0.00E+00</c:formatCode>
                <c:ptCount val="107"/>
                <c:pt idx="1">
                  <c:v>1.296920504729772E-8</c:v>
                </c:pt>
                <c:pt idx="2">
                  <c:v>6.3867857358021078E-8</c:v>
                </c:pt>
                <c:pt idx="3">
                  <c:v>1.6229018020832256E-7</c:v>
                </c:pt>
                <c:pt idx="4">
                  <c:v>3.1452222311455062E-7</c:v>
                </c:pt>
                <c:pt idx="5">
                  <c:v>5.2546569284410258E-7</c:v>
                </c:pt>
                <c:pt idx="6">
                  <c:v>7.9921059481686365E-7</c:v>
                </c:pt>
                <c:pt idx="7">
                  <c:v>1.1393019709029276E-6</c:v>
                </c:pt>
                <c:pt idx="8">
                  <c:v>1.5488891114412081E-6</c:v>
                </c:pt>
                <c:pt idx="9">
                  <c:v>1.0000923802515937E-5</c:v>
                </c:pt>
                <c:pt idx="10">
                  <c:v>2.7629741944888197E-5</c:v>
                </c:pt>
                <c:pt idx="11">
                  <c:v>5.5771924253620793E-5</c:v>
                </c:pt>
                <c:pt idx="12">
                  <c:v>9.5448301075185844E-5</c:v>
                </c:pt>
                <c:pt idx="13">
                  <c:v>1.475019432212475E-4</c:v>
                </c:pt>
                <c:pt idx="14">
                  <c:v>2.1265904335109317E-4</c:v>
                </c:pt>
                <c:pt idx="15">
                  <c:v>2.9156201488765555E-4</c:v>
                </c:pt>
                <c:pt idx="16">
                  <c:v>3.8478975688577526E-4</c:v>
                </c:pt>
                <c:pt idx="17">
                  <c:v>4.9287107405047591E-4</c:v>
                </c:pt>
                <c:pt idx="18">
                  <c:v>6.1629407753039441E-4</c:v>
                </c:pt>
                <c:pt idx="19">
                  <c:v>7.5551305543679348E-4</c:v>
                </c:pt>
                <c:pt idx="20">
                  <c:v>9.1095366368529069E-4</c:v>
                </c:pt>
                <c:pt idx="21">
                  <c:v>1.0830169541492449E-3</c:v>
                </c:pt>
                <c:pt idx="22">
                  <c:v>1.2720825702033352E-3</c:v>
                </c:pt>
                <c:pt idx="23">
                  <c:v>1.4785113290306693E-3</c:v>
                </c:pt>
                <c:pt idx="24">
                  <c:v>1.7026473414430002E-3</c:v>
                </c:pt>
                <c:pt idx="25">
                  <c:v>1.9448197757751271E-3</c:v>
                </c:pt>
                <c:pt idx="26">
                  <c:v>2.2053443430268605E-3</c:v>
                </c:pt>
                <c:pt idx="27">
                  <c:v>2.4845245603299262E-3</c:v>
                </c:pt>
                <c:pt idx="28">
                  <c:v>2.7826528357394126E-3</c:v>
                </c:pt>
                <c:pt idx="29">
                  <c:v>3.1000114072749206E-3</c:v>
                </c:pt>
                <c:pt idx="30">
                  <c:v>3.4368731617906503E-3</c:v>
                </c:pt>
                <c:pt idx="31">
                  <c:v>3.7935023538065095E-3</c:v>
                </c:pt>
                <c:pt idx="32">
                  <c:v>4.170155240331405E-3</c:v>
                </c:pt>
                <c:pt idx="33">
                  <c:v>4.5670806445805585E-3</c:v>
                </c:pt>
                <c:pt idx="34">
                  <c:v>4.9845204590711718E-3</c:v>
                </c:pt>
                <c:pt idx="35">
                  <c:v>5.4227100966911931E-3</c:v>
                </c:pt>
                <c:pt idx="36">
                  <c:v>5.8818788968451876E-3</c:v>
                </c:pt>
                <c:pt idx="37">
                  <c:v>6.3622504925917771E-3</c:v>
                </c:pt>
                <c:pt idx="38">
                  <c:v>6.8640431437326987E-3</c:v>
                </c:pt>
                <c:pt idx="39">
                  <c:v>7.3874700400376357E-3</c:v>
                </c:pt>
                <c:pt idx="40">
                  <c:v>7.9327395781576184E-3</c:v>
                </c:pt>
                <c:pt idx="41">
                  <c:v>8.5000556152586802E-3</c:v>
                </c:pt>
                <c:pt idx="42">
                  <c:v>9.0896177019777202E-3</c:v>
                </c:pt>
                <c:pt idx="43">
                  <c:v>9.7016212969436265E-3</c:v>
                </c:pt>
                <c:pt idx="44">
                  <c:v>1.0336257964805496E-2</c:v>
                </c:pt>
                <c:pt idx="45">
                  <c:v>1.0993715559458946E-2</c:v>
                </c:pt>
                <c:pt idx="46">
                  <c:v>1.1674178393945399E-2</c:v>
                </c:pt>
                <c:pt idx="47">
                  <c:v>1.2377827398318398E-2</c:v>
                </c:pt>
                <c:pt idx="48">
                  <c:v>1.3104840266614912E-2</c:v>
                </c:pt>
                <c:pt idx="49">
                  <c:v>1.3855391593936714E-2</c:v>
                </c:pt>
                <c:pt idx="50">
                  <c:v>1.4629653004532136E-2</c:v>
                </c:pt>
                <c:pt idx="51">
                  <c:v>1.5427793271667779E-2</c:v>
                </c:pt>
                <c:pt idx="52">
                  <c:v>1.6249978429995867E-2</c:v>
                </c:pt>
                <c:pt idx="53">
                  <c:v>1.7096371881045871E-2</c:v>
                </c:pt>
                <c:pt idx="54">
                  <c:v>1.7967134492404255E-2</c:v>
                </c:pt>
                <c:pt idx="55">
                  <c:v>1.8862424691089241E-2</c:v>
                </c:pt>
                <c:pt idx="56">
                  <c:v>1.9782398551575511E-2</c:v>
                </c:pt>
                <c:pt idx="57">
                  <c:v>2.0727209878881121E-2</c:v>
                </c:pt>
                <c:pt idx="58">
                  <c:v>2.1697010287088293E-2</c:v>
                </c:pt>
                <c:pt idx="59">
                  <c:v>2.2691949273634257E-2</c:v>
                </c:pt>
                <c:pt idx="60">
                  <c:v>2.3712174289679651E-2</c:v>
                </c:pt>
                <c:pt idx="61">
                  <c:v>2.4757830806832835E-2</c:v>
                </c:pt>
                <c:pt idx="62">
                  <c:v>2.5829062380481296E-2</c:v>
                </c:pt>
                <c:pt idx="63">
                  <c:v>2.6926010709966738E-2</c:v>
                </c:pt>
                <c:pt idx="64">
                  <c:v>2.8048815695811594E-2</c:v>
                </c:pt>
                <c:pt idx="65">
                  <c:v>2.9197615494192711E-2</c:v>
                </c:pt>
                <c:pt idx="66">
                  <c:v>3.0372546568841714E-2</c:v>
                </c:pt>
                <c:pt idx="67">
                  <c:v>3.1573743740534156E-2</c:v>
                </c:pt>
                <c:pt idx="68">
                  <c:v>3.2801340234318535E-2</c:v>
                </c:pt>
                <c:pt idx="69">
                  <c:v>3.4055467724626004E-2</c:v>
                </c:pt>
                <c:pt idx="70">
                  <c:v>3.5336256378386145E-2</c:v>
                </c:pt>
                <c:pt idx="71">
                  <c:v>3.6643834896270829E-2</c:v>
                </c:pt>
                <c:pt idx="72">
                  <c:v>3.7978330552172611E-2</c:v>
                </c:pt>
                <c:pt idx="73">
                  <c:v>3.9339869231022173E-2</c:v>
                </c:pt>
                <c:pt idx="74">
                  <c:v>4.07285754650379E-2</c:v>
                </c:pt>
                <c:pt idx="75">
                  <c:v>4.2144572468495421E-2</c:v>
                </c:pt>
                <c:pt idx="76">
                  <c:v>4.3587982171098466E-2</c:v>
                </c:pt>
                <c:pt idx="77">
                  <c:v>4.5058925250028421E-2</c:v>
                </c:pt>
                <c:pt idx="78">
                  <c:v>4.6557521160740599E-2</c:v>
                </c:pt>
                <c:pt idx="79">
                  <c:v>4.8083888166576147E-2</c:v>
                </c:pt>
                <c:pt idx="80">
                  <c:v>4.9638143367250212E-2</c:v>
                </c:pt>
                <c:pt idx="81">
                  <c:v>5.1220402726272221E-2</c:v>
                </c:pt>
                <c:pt idx="82">
                  <c:v>5.2830781097356172E-2</c:v>
                </c:pt>
                <c:pt idx="83">
                  <c:v>5.44693922498663E-2</c:v>
                </c:pt>
                <c:pt idx="84">
                  <c:v>5.6136348893351631E-2</c:v>
                </c:pt>
                <c:pt idx="85">
                  <c:v>5.7831762701207566E-2</c:v>
                </c:pt>
                <c:pt idx="86">
                  <c:v>5.9555744333510498E-2</c:v>
                </c:pt>
                <c:pt idx="87">
                  <c:v>6.1308403459063417E-2</c:v>
                </c:pt>
                <c:pt idx="88">
                  <c:v>6.3089848776689703E-2</c:v>
                </c:pt>
                <c:pt idx="89">
                  <c:v>6.4900188035808618E-2</c:v>
                </c:pt>
                <c:pt idx="90">
                  <c:v>6.6739528056325784E-2</c:v>
                </c:pt>
                <c:pt idx="91">
                  <c:v>6.8607974747872405E-2</c:v>
                </c:pt>
                <c:pt idx="92">
                  <c:v>7.0505633128415818E-2</c:v>
                </c:pt>
                <c:pt idx="93">
                  <c:v>7.2432607342276106E-2</c:v>
                </c:pt>
                <c:pt idx="94">
                  <c:v>7.4389000677569553E-2</c:v>
                </c:pt>
                <c:pt idx="95">
                  <c:v>7.637491558310576E-2</c:v>
                </c:pt>
                <c:pt idx="96">
                  <c:v>7.8390453684761829E-2</c:v>
                </c:pt>
                <c:pt idx="97">
                  <c:v>8.0435715801353919E-2</c:v>
                </c:pt>
                <c:pt idx="98">
                  <c:v>8.2510801960028246E-2</c:v>
                </c:pt>
                <c:pt idx="99">
                  <c:v>8.4615811411192385E-2</c:v>
                </c:pt>
                <c:pt idx="100">
                  <c:v>8.6750842643001799E-2</c:v>
                </c:pt>
                <c:pt idx="101">
                  <c:v>8.8915993395424817E-2</c:v>
                </c:pt>
                <c:pt idx="102">
                  <c:v>9.1111360673897301E-2</c:v>
                </c:pt>
                <c:pt idx="103">
                  <c:v>9.3337040762586615E-2</c:v>
                </c:pt>
                <c:pt idx="104">
                  <c:v>9.5593129237279431E-2</c:v>
                </c:pt>
                <c:pt idx="105">
                  <c:v>9.7879720977908119E-2</c:v>
                </c:pt>
                <c:pt idx="106">
                  <c:v>0.10019691018072791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1-68A2-48EF-BAB1-B09DFAD36B91}"/>
            </c:ext>
          </c:extLst>
        </c:ser>
        <c:ser>
          <c:idx val="8"/>
          <c:order val="8"/>
          <c:tx>
            <c:strRef>
              <c:f>Кривые!$I$3</c:f>
              <c:strCache>
                <c:ptCount val="1"/>
                <c:pt idx="0">
                  <c:v>Ут. ВО корр.ср.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Кривые!$A$16:$A$122</c:f>
              <c:numCache>
                <c:formatCode>General</c:formatCode>
                <c:ptCount val="107"/>
                <c:pt idx="0">
                  <c:v>120</c:v>
                </c:pt>
                <c:pt idx="1">
                  <c:v>130</c:v>
                </c:pt>
                <c:pt idx="2">
                  <c:v>140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300</c:v>
                </c:pt>
                <c:pt idx="10">
                  <c:v>400</c:v>
                </c:pt>
                <c:pt idx="11">
                  <c:v>500</c:v>
                </c:pt>
                <c:pt idx="12">
                  <c:v>600</c:v>
                </c:pt>
                <c:pt idx="13">
                  <c:v>700</c:v>
                </c:pt>
                <c:pt idx="14">
                  <c:v>800</c:v>
                </c:pt>
                <c:pt idx="15">
                  <c:v>900</c:v>
                </c:pt>
                <c:pt idx="16">
                  <c:v>1000</c:v>
                </c:pt>
                <c:pt idx="17">
                  <c:v>1100</c:v>
                </c:pt>
                <c:pt idx="18">
                  <c:v>1200</c:v>
                </c:pt>
                <c:pt idx="19">
                  <c:v>1300</c:v>
                </c:pt>
                <c:pt idx="20">
                  <c:v>1400</c:v>
                </c:pt>
                <c:pt idx="21">
                  <c:v>1500</c:v>
                </c:pt>
                <c:pt idx="22">
                  <c:v>1600</c:v>
                </c:pt>
                <c:pt idx="23">
                  <c:v>1700</c:v>
                </c:pt>
                <c:pt idx="24">
                  <c:v>1800</c:v>
                </c:pt>
                <c:pt idx="25">
                  <c:v>1900</c:v>
                </c:pt>
                <c:pt idx="26">
                  <c:v>2000</c:v>
                </c:pt>
                <c:pt idx="27">
                  <c:v>2100</c:v>
                </c:pt>
                <c:pt idx="28">
                  <c:v>2200</c:v>
                </c:pt>
                <c:pt idx="29">
                  <c:v>2300</c:v>
                </c:pt>
                <c:pt idx="30">
                  <c:v>2400</c:v>
                </c:pt>
                <c:pt idx="31">
                  <c:v>2500</c:v>
                </c:pt>
                <c:pt idx="32">
                  <c:v>2600</c:v>
                </c:pt>
                <c:pt idx="33">
                  <c:v>2700</c:v>
                </c:pt>
                <c:pt idx="34">
                  <c:v>2800</c:v>
                </c:pt>
                <c:pt idx="35">
                  <c:v>2900</c:v>
                </c:pt>
                <c:pt idx="36">
                  <c:v>3000</c:v>
                </c:pt>
                <c:pt idx="37">
                  <c:v>3100</c:v>
                </c:pt>
                <c:pt idx="38">
                  <c:v>3200</c:v>
                </c:pt>
                <c:pt idx="39">
                  <c:v>3300</c:v>
                </c:pt>
                <c:pt idx="40">
                  <c:v>3400</c:v>
                </c:pt>
                <c:pt idx="41">
                  <c:v>3500</c:v>
                </c:pt>
                <c:pt idx="42">
                  <c:v>3600</c:v>
                </c:pt>
                <c:pt idx="43">
                  <c:v>3700</c:v>
                </c:pt>
                <c:pt idx="44">
                  <c:v>3800</c:v>
                </c:pt>
                <c:pt idx="45">
                  <c:v>3900</c:v>
                </c:pt>
                <c:pt idx="46">
                  <c:v>4000</c:v>
                </c:pt>
                <c:pt idx="47">
                  <c:v>4100</c:v>
                </c:pt>
                <c:pt idx="48">
                  <c:v>4200</c:v>
                </c:pt>
                <c:pt idx="49">
                  <c:v>4300</c:v>
                </c:pt>
                <c:pt idx="50">
                  <c:v>4400</c:v>
                </c:pt>
                <c:pt idx="51">
                  <c:v>4500</c:v>
                </c:pt>
                <c:pt idx="52">
                  <c:v>4600</c:v>
                </c:pt>
                <c:pt idx="53">
                  <c:v>4700</c:v>
                </c:pt>
                <c:pt idx="54">
                  <c:v>4800</c:v>
                </c:pt>
                <c:pt idx="55">
                  <c:v>4900</c:v>
                </c:pt>
                <c:pt idx="56">
                  <c:v>5000</c:v>
                </c:pt>
                <c:pt idx="57">
                  <c:v>5100</c:v>
                </c:pt>
                <c:pt idx="58">
                  <c:v>5200</c:v>
                </c:pt>
                <c:pt idx="59">
                  <c:v>5300</c:v>
                </c:pt>
                <c:pt idx="60">
                  <c:v>5400</c:v>
                </c:pt>
                <c:pt idx="61">
                  <c:v>5500</c:v>
                </c:pt>
                <c:pt idx="62">
                  <c:v>5600</c:v>
                </c:pt>
                <c:pt idx="63">
                  <c:v>5700</c:v>
                </c:pt>
                <c:pt idx="64">
                  <c:v>5800</c:v>
                </c:pt>
                <c:pt idx="65">
                  <c:v>5900</c:v>
                </c:pt>
                <c:pt idx="66">
                  <c:v>6000</c:v>
                </c:pt>
                <c:pt idx="67">
                  <c:v>6100</c:v>
                </c:pt>
                <c:pt idx="68">
                  <c:v>6200</c:v>
                </c:pt>
                <c:pt idx="69">
                  <c:v>6300</c:v>
                </c:pt>
                <c:pt idx="70">
                  <c:v>6400</c:v>
                </c:pt>
                <c:pt idx="71">
                  <c:v>6500</c:v>
                </c:pt>
                <c:pt idx="72">
                  <c:v>6600</c:v>
                </c:pt>
                <c:pt idx="73">
                  <c:v>6700</c:v>
                </c:pt>
                <c:pt idx="74">
                  <c:v>6800</c:v>
                </c:pt>
                <c:pt idx="75">
                  <c:v>6900</c:v>
                </c:pt>
                <c:pt idx="76">
                  <c:v>7000</c:v>
                </c:pt>
                <c:pt idx="77">
                  <c:v>7100</c:v>
                </c:pt>
                <c:pt idx="78">
                  <c:v>7200</c:v>
                </c:pt>
                <c:pt idx="79">
                  <c:v>7300</c:v>
                </c:pt>
                <c:pt idx="80">
                  <c:v>7400</c:v>
                </c:pt>
                <c:pt idx="81">
                  <c:v>7500</c:v>
                </c:pt>
                <c:pt idx="82">
                  <c:v>7600</c:v>
                </c:pt>
                <c:pt idx="83">
                  <c:v>7700</c:v>
                </c:pt>
                <c:pt idx="84">
                  <c:v>7800</c:v>
                </c:pt>
                <c:pt idx="85">
                  <c:v>7900</c:v>
                </c:pt>
                <c:pt idx="86">
                  <c:v>8000</c:v>
                </c:pt>
                <c:pt idx="87">
                  <c:v>8100</c:v>
                </c:pt>
                <c:pt idx="88">
                  <c:v>8200</c:v>
                </c:pt>
                <c:pt idx="89">
                  <c:v>8300</c:v>
                </c:pt>
                <c:pt idx="90">
                  <c:v>8400</c:v>
                </c:pt>
                <c:pt idx="91">
                  <c:v>8500</c:v>
                </c:pt>
                <c:pt idx="92">
                  <c:v>8600</c:v>
                </c:pt>
                <c:pt idx="93">
                  <c:v>8700</c:v>
                </c:pt>
                <c:pt idx="94">
                  <c:v>8800</c:v>
                </c:pt>
                <c:pt idx="95">
                  <c:v>8900</c:v>
                </c:pt>
                <c:pt idx="96">
                  <c:v>9000</c:v>
                </c:pt>
                <c:pt idx="97">
                  <c:v>9100</c:v>
                </c:pt>
                <c:pt idx="98">
                  <c:v>9200</c:v>
                </c:pt>
                <c:pt idx="99">
                  <c:v>9300</c:v>
                </c:pt>
                <c:pt idx="100">
                  <c:v>9400</c:v>
                </c:pt>
                <c:pt idx="101">
                  <c:v>9500</c:v>
                </c:pt>
                <c:pt idx="102">
                  <c:v>9600</c:v>
                </c:pt>
                <c:pt idx="103">
                  <c:v>9700</c:v>
                </c:pt>
                <c:pt idx="104">
                  <c:v>9800</c:v>
                </c:pt>
                <c:pt idx="105">
                  <c:v>9900</c:v>
                </c:pt>
                <c:pt idx="106">
                  <c:v>10000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Кривые!$I$16:$I$122</c:f>
              <c:numCache>
                <c:formatCode>0.00E+00</c:formatCode>
                <c:ptCount val="107"/>
                <c:pt idx="1">
                  <c:v>3.1924197039502085E-8</c:v>
                </c:pt>
                <c:pt idx="2">
                  <c:v>1.5721318734282114E-7</c:v>
                </c:pt>
                <c:pt idx="3">
                  <c:v>3.994835205127941E-7</c:v>
                </c:pt>
                <c:pt idx="4">
                  <c:v>7.7420854920504786E-7</c:v>
                </c:pt>
                <c:pt idx="5">
                  <c:v>1.2934540131547141E-6</c:v>
                </c:pt>
                <c:pt idx="6">
                  <c:v>1.9672876180107416E-6</c:v>
                </c:pt>
                <c:pt idx="7">
                  <c:v>2.8044356206841297E-6</c:v>
                </c:pt>
                <c:pt idx="8">
                  <c:v>3.8126501204706668E-6</c:v>
                </c:pt>
                <c:pt idx="9">
                  <c:v>2.4617658590808467E-5</c:v>
                </c:pt>
                <c:pt idx="10">
                  <c:v>6.8011672479724802E-5</c:v>
                </c:pt>
                <c:pt idx="11">
                  <c:v>1.3728473662429736E-4</c:v>
                </c:pt>
                <c:pt idx="12">
                  <c:v>2.3494966418507288E-4</c:v>
                </c:pt>
                <c:pt idx="13">
                  <c:v>3.6308170639076312E-4</c:v>
                </c:pt>
                <c:pt idx="14">
                  <c:v>5.2346841440269101E-4</c:v>
                </c:pt>
                <c:pt idx="15">
                  <c:v>7.1769111356961379E-4</c:v>
                </c:pt>
                <c:pt idx="16">
                  <c:v>9.4717478618037011E-4</c:v>
                </c:pt>
                <c:pt idx="17">
                  <c:v>1.2132211053550179E-3</c:v>
                </c:pt>
                <c:pt idx="18">
                  <c:v>1.5170315754594328E-3</c:v>
                </c:pt>
                <c:pt idx="19">
                  <c:v>1.8597244441521073E-3</c:v>
                </c:pt>
                <c:pt idx="20">
                  <c:v>2.2423474798407162E-3</c:v>
                </c:pt>
                <c:pt idx="21">
                  <c:v>2.6658878871366029E-3</c:v>
                </c:pt>
                <c:pt idx="22">
                  <c:v>3.1312801728082102E-3</c:v>
                </c:pt>
                <c:pt idx="23">
                  <c:v>3.6394125022293404E-3</c:v>
                </c:pt>
                <c:pt idx="24">
                  <c:v>4.1911319173981556E-3</c:v>
                </c:pt>
                <c:pt idx="25">
                  <c:v>4.7872486788310834E-3</c:v>
                </c:pt>
                <c:pt idx="26">
                  <c:v>5.4285399212968882E-3</c:v>
                </c:pt>
                <c:pt idx="27">
                  <c:v>6.1157527638890496E-3</c:v>
                </c:pt>
                <c:pt idx="28">
                  <c:v>6.849606980281633E-3</c:v>
                </c:pt>
                <c:pt idx="29">
                  <c:v>7.6307973102151903E-3</c:v>
                </c:pt>
                <c:pt idx="30">
                  <c:v>8.4599954751769877E-3</c:v>
                </c:pt>
                <c:pt idx="31">
                  <c:v>9.33785194783141E-3</c:v>
                </c:pt>
                <c:pt idx="32">
                  <c:v>1.026499751466192E-2</c:v>
                </c:pt>
                <c:pt idx="33">
                  <c:v>1.1242044663582916E-2</c:v>
                </c:pt>
                <c:pt idx="34">
                  <c:v>1.2269588822329041E-2</c:v>
                </c:pt>
                <c:pt idx="35">
                  <c:v>1.3348209468778323E-2</c:v>
                </c:pt>
                <c:pt idx="36">
                  <c:v>1.447847113069585E-2</c:v>
                </c:pt>
                <c:pt idx="37">
                  <c:v>1.5660924289456684E-2</c:v>
                </c:pt>
                <c:pt idx="38">
                  <c:v>1.6896106199957416E-2</c:v>
                </c:pt>
                <c:pt idx="39">
                  <c:v>1.818454163701572E-2</c:v>
                </c:pt>
                <c:pt idx="40">
                  <c:v>1.9526743577003375E-2</c:v>
                </c:pt>
                <c:pt idx="41">
                  <c:v>2.0923213822175216E-2</c:v>
                </c:pt>
                <c:pt idx="42">
                  <c:v>2.2374443574099009E-2</c:v>
                </c:pt>
                <c:pt idx="43">
                  <c:v>2.3880913961707394E-2</c:v>
                </c:pt>
                <c:pt idx="44">
                  <c:v>2.5443096528751995E-2</c:v>
                </c:pt>
                <c:pt idx="45">
                  <c:v>2.7061453684822025E-2</c:v>
                </c:pt>
                <c:pt idx="46">
                  <c:v>2.8736439123557909E-2</c:v>
                </c:pt>
                <c:pt idx="47">
                  <c:v>3.0468498211245292E-2</c:v>
                </c:pt>
                <c:pt idx="48">
                  <c:v>3.225806834859056E-2</c:v>
                </c:pt>
                <c:pt idx="49">
                  <c:v>3.4105579308151918E-2</c:v>
                </c:pt>
                <c:pt idx="50">
                  <c:v>3.6011453549617573E-2</c:v>
                </c:pt>
                <c:pt idx="51">
                  <c:v>3.7976106514874541E-2</c:v>
                </c:pt>
                <c:pt idx="52">
                  <c:v>3.9999946904605219E-2</c:v>
                </c:pt>
                <c:pt idx="53">
                  <c:v>4.2083376937959077E-2</c:v>
                </c:pt>
                <c:pt idx="54">
                  <c:v>4.4226792596687409E-2</c:v>
                </c:pt>
                <c:pt idx="55">
                  <c:v>4.6430583854988904E-2</c:v>
                </c:pt>
                <c:pt idx="56">
                  <c:v>4.8695134896185877E-2</c:v>
                </c:pt>
                <c:pt idx="57">
                  <c:v>5.102082431724584E-2</c:v>
                </c:pt>
                <c:pt idx="58">
                  <c:v>5.3408025322063499E-2</c:v>
                </c:pt>
                <c:pt idx="59">
                  <c:v>5.585710590433049E-2</c:v>
                </c:pt>
                <c:pt idx="60">
                  <c:v>5.8368429020749915E-2</c:v>
                </c:pt>
                <c:pt idx="61">
                  <c:v>6.0942352755280836E-2</c:v>
                </c:pt>
                <c:pt idx="62">
                  <c:v>6.357923047503089E-2</c:v>
                </c:pt>
                <c:pt idx="63">
                  <c:v>6.627941097837968E-2</c:v>
                </c:pt>
                <c:pt idx="64">
                  <c:v>6.9043238635843926E-2</c:v>
                </c:pt>
                <c:pt idx="65">
                  <c:v>7.1871053524166686E-2</c:v>
                </c:pt>
                <c:pt idx="66">
                  <c:v>7.476319155407192E-2</c:v>
                </c:pt>
                <c:pt idx="67">
                  <c:v>7.7719984592084096E-2</c:v>
                </c:pt>
                <c:pt idx="68">
                  <c:v>8.0741760576784088E-2</c:v>
                </c:pt>
                <c:pt idx="69">
                  <c:v>8.3828843629848632E-2</c:v>
                </c:pt>
                <c:pt idx="70">
                  <c:v>8.6981554162181285E-2</c:v>
                </c:pt>
                <c:pt idx="71">
                  <c:v>9.0200208975435889E-2</c:v>
                </c:pt>
                <c:pt idx="72">
                  <c:v>9.3485121359194137E-2</c:v>
                </c:pt>
                <c:pt idx="73">
                  <c:v>9.6836601184054599E-2</c:v>
                </c:pt>
                <c:pt idx="74">
                  <c:v>0.10025495499086254</c:v>
                </c:pt>
                <c:pt idx="75">
                  <c:v>0.10374048607629643</c:v>
                </c:pt>
                <c:pt idx="76">
                  <c:v>0.10729349457501162</c:v>
                </c:pt>
                <c:pt idx="77">
                  <c:v>0.11091427753853153</c:v>
                </c:pt>
                <c:pt idx="78">
                  <c:v>0.11460312901105381</c:v>
                </c:pt>
                <c:pt idx="79">
                  <c:v>0.1183603401023413</c:v>
                </c:pt>
                <c:pt idx="80">
                  <c:v>0.12218619905784669</c:v>
                </c:pt>
                <c:pt idx="81">
                  <c:v>0.12608099132620856</c:v>
                </c:pt>
                <c:pt idx="82">
                  <c:v>0.13004499962426139</c:v>
                </c:pt>
                <c:pt idx="83">
                  <c:v>0.13407850399967092</c:v>
                </c:pt>
                <c:pt idx="84">
                  <c:v>0.1381817818913271</c:v>
                </c:pt>
                <c:pt idx="85">
                  <c:v>0.1423551081875879</c:v>
                </c:pt>
                <c:pt idx="86">
                  <c:v>0.14659875528248742</c:v>
                </c:pt>
                <c:pt idx="87">
                  <c:v>0.15091299313000228</c:v>
                </c:pt>
                <c:pt idx="88">
                  <c:v>0.15529808929646699</c:v>
                </c:pt>
                <c:pt idx="89">
                  <c:v>0.15975430901122123</c:v>
                </c:pt>
                <c:pt idx="90">
                  <c:v>0.1642819152155712</c:v>
                </c:pt>
                <c:pt idx="91">
                  <c:v>0.16888116861014749</c:v>
                </c:pt>
                <c:pt idx="92">
                  <c:v>0.17355232770071588</c:v>
                </c:pt>
                <c:pt idx="93">
                  <c:v>0.17829564884252586</c:v>
                </c:pt>
                <c:pt idx="94">
                  <c:v>0.18311138628324816</c:v>
                </c:pt>
                <c:pt idx="95">
                  <c:v>0.18799979220456806</c:v>
                </c:pt>
                <c:pt idx="96">
                  <c:v>0.19296111676249067</c:v>
                </c:pt>
                <c:pt idx="97">
                  <c:v>0.19799560812640968</c:v>
                </c:pt>
                <c:pt idx="98">
                  <c:v>0.20310351251699263</c:v>
                </c:pt>
                <c:pt idx="99">
                  <c:v>0.20828507424293513</c:v>
                </c:pt>
                <c:pt idx="100">
                  <c:v>0.21354053573661985</c:v>
                </c:pt>
                <c:pt idx="101">
                  <c:v>0.21887013758873805</c:v>
                </c:pt>
                <c:pt idx="102">
                  <c:v>0.22427411858190108</c:v>
                </c:pt>
                <c:pt idx="103">
                  <c:v>0.22975271572329017</c:v>
                </c:pt>
                <c:pt idx="104">
                  <c:v>0.23530616427638018</c:v>
                </c:pt>
                <c:pt idx="105">
                  <c:v>0.24093469779177387</c:v>
                </c:pt>
                <c:pt idx="106">
                  <c:v>0.24663854813717642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2-68A2-48EF-BAB1-B09DFAD36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978400"/>
        <c:axId val="279978960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2"/>
                <c:order val="0"/>
                <c:tx>
                  <c:v>Воздух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9525">
                      <a:solidFill>
                        <a:prstClr val="black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[3]КМ!$A$3:$A$238</c15:sqref>
                        </c15:formulaRef>
                      </c:ext>
                    </c:extLst>
                    <c:numCache>
                      <c:formatCode>General</c:formatCode>
                      <c:ptCount val="236"/>
                      <c:pt idx="0">
                        <c:v>529.17502567964311</c:v>
                      </c:pt>
                      <c:pt idx="1">
                        <c:v>549.88249298466701</c:v>
                      </c:pt>
                      <c:pt idx="2">
                        <c:v>570.6777061607977</c:v>
                      </c:pt>
                      <c:pt idx="3">
                        <c:v>595.15958367484541</c:v>
                      </c:pt>
                      <c:pt idx="4">
                        <c:v>621.25420737577815</c:v>
                      </c:pt>
                      <c:pt idx="5">
                        <c:v>646.08088539648281</c:v>
                      </c:pt>
                      <c:pt idx="6">
                        <c:v>671.97711553264526</c:v>
                      </c:pt>
                      <c:pt idx="7">
                        <c:v>699.82411258449713</c:v>
                      </c:pt>
                      <c:pt idx="8">
                        <c:v>729.84017860528672</c:v>
                      </c:pt>
                      <c:pt idx="9">
                        <c:v>763.82970127433555</c:v>
                      </c:pt>
                      <c:pt idx="10">
                        <c:v>801.92334983484989</c:v>
                      </c:pt>
                      <c:pt idx="11">
                        <c:v>840.98682386075575</c:v>
                      </c:pt>
                      <c:pt idx="12">
                        <c:v>881.48354117707254</c:v>
                      </c:pt>
                      <c:pt idx="13">
                        <c:v>924.22849367943434</c:v>
                      </c:pt>
                      <c:pt idx="14">
                        <c:v>974.10315833746847</c:v>
                      </c:pt>
                      <c:pt idx="15">
                        <c:v>1027.5750963424528</c:v>
                      </c:pt>
                      <c:pt idx="16">
                        <c:v>1013.0042616089238</c:v>
                      </c:pt>
                      <c:pt idx="17">
                        <c:v>1057.3303983492842</c:v>
                      </c:pt>
                      <c:pt idx="18">
                        <c:v>1102.9869398463152</c:v>
                      </c:pt>
                      <c:pt idx="19">
                        <c:v>1151.0566789503343</c:v>
                      </c:pt>
                      <c:pt idx="20">
                        <c:v>1201.7361552962843</c:v>
                      </c:pt>
                      <c:pt idx="21">
                        <c:v>1261.125038376809</c:v>
                      </c:pt>
                      <c:pt idx="22">
                        <c:v>1320.7134533690535</c:v>
                      </c:pt>
                      <c:pt idx="23">
                        <c:v>1382.8956975182589</c:v>
                      </c:pt>
                      <c:pt idx="24">
                        <c:v>1454.7488927179916</c:v>
                      </c:pt>
                      <c:pt idx="25">
                        <c:v>1524.2087164770194</c:v>
                      </c:pt>
                      <c:pt idx="26">
                        <c:v>1593.9539411207281</c:v>
                      </c:pt>
                      <c:pt idx="27">
                        <c:v>1675.909027648114</c:v>
                      </c:pt>
                      <c:pt idx="28">
                        <c:v>1777.3849965671536</c:v>
                      </c:pt>
                      <c:pt idx="29">
                        <c:v>1886.9887195277447</c:v>
                      </c:pt>
                      <c:pt idx="30">
                        <c:v>692</c:v>
                      </c:pt>
                      <c:pt idx="31">
                        <c:v>724</c:v>
                      </c:pt>
                      <c:pt idx="32">
                        <c:v>757</c:v>
                      </c:pt>
                      <c:pt idx="33">
                        <c:v>794</c:v>
                      </c:pt>
                      <c:pt idx="34">
                        <c:v>832</c:v>
                      </c:pt>
                      <c:pt idx="35">
                        <c:v>873</c:v>
                      </c:pt>
                      <c:pt idx="36">
                        <c:v>924</c:v>
                      </c:pt>
                      <c:pt idx="37">
                        <c:v>983</c:v>
                      </c:pt>
                      <c:pt idx="38">
                        <c:v>1041</c:v>
                      </c:pt>
                      <c:pt idx="39">
                        <c:v>1102</c:v>
                      </c:pt>
                      <c:pt idx="40">
                        <c:v>1168</c:v>
                      </c:pt>
                      <c:pt idx="41">
                        <c:v>1241</c:v>
                      </c:pt>
                      <c:pt idx="42">
                        <c:v>1321</c:v>
                      </c:pt>
                      <c:pt idx="43">
                        <c:v>1410</c:v>
                      </c:pt>
                      <c:pt idx="44">
                        <c:v>1509</c:v>
                      </c:pt>
                      <c:pt idx="45">
                        <c:v>1620</c:v>
                      </c:pt>
                      <c:pt idx="46">
                        <c:v>1746</c:v>
                      </c:pt>
                      <c:pt idx="47">
                        <c:v>1880</c:v>
                      </c:pt>
                      <c:pt idx="48">
                        <c:v>2033</c:v>
                      </c:pt>
                      <c:pt idx="49">
                        <c:v>2213</c:v>
                      </c:pt>
                      <c:pt idx="50">
                        <c:v>552</c:v>
                      </c:pt>
                      <c:pt idx="51">
                        <c:v>572</c:v>
                      </c:pt>
                      <c:pt idx="52">
                        <c:v>592</c:v>
                      </c:pt>
                      <c:pt idx="53">
                        <c:v>614</c:v>
                      </c:pt>
                      <c:pt idx="54">
                        <c:v>636</c:v>
                      </c:pt>
                      <c:pt idx="55">
                        <c:v>661</c:v>
                      </c:pt>
                      <c:pt idx="56">
                        <c:v>687</c:v>
                      </c:pt>
                      <c:pt idx="57">
                        <c:v>712</c:v>
                      </c:pt>
                      <c:pt idx="58">
                        <c:v>740</c:v>
                      </c:pt>
                      <c:pt idx="59">
                        <c:v>771</c:v>
                      </c:pt>
                      <c:pt idx="60">
                        <c:v>803</c:v>
                      </c:pt>
                      <c:pt idx="61">
                        <c:v>838</c:v>
                      </c:pt>
                      <c:pt idx="62">
                        <c:v>873</c:v>
                      </c:pt>
                      <c:pt idx="63">
                        <c:v>911</c:v>
                      </c:pt>
                      <c:pt idx="64">
                        <c:v>952</c:v>
                      </c:pt>
                      <c:pt idx="65">
                        <c:v>994</c:v>
                      </c:pt>
                      <c:pt idx="66">
                        <c:v>1040</c:v>
                      </c:pt>
                      <c:pt idx="67">
                        <c:v>1087</c:v>
                      </c:pt>
                      <c:pt idx="68">
                        <c:v>1139</c:v>
                      </c:pt>
                      <c:pt idx="69">
                        <c:v>1197</c:v>
                      </c:pt>
                      <c:pt idx="70">
                        <c:v>1258</c:v>
                      </c:pt>
                      <c:pt idx="71">
                        <c:v>1328</c:v>
                      </c:pt>
                      <c:pt idx="72">
                        <c:v>1406</c:v>
                      </c:pt>
                      <c:pt idx="73">
                        <c:v>1496</c:v>
                      </c:pt>
                      <c:pt idx="74">
                        <c:v>1602</c:v>
                      </c:pt>
                      <c:pt idx="75">
                        <c:v>1714</c:v>
                      </c:pt>
                      <c:pt idx="76">
                        <c:v>1825</c:v>
                      </c:pt>
                      <c:pt idx="77">
                        <c:v>1941</c:v>
                      </c:pt>
                      <c:pt idx="78">
                        <c:v>615</c:v>
                      </c:pt>
                      <c:pt idx="79">
                        <c:v>637</c:v>
                      </c:pt>
                      <c:pt idx="80">
                        <c:v>660</c:v>
                      </c:pt>
                      <c:pt idx="81">
                        <c:v>684</c:v>
                      </c:pt>
                      <c:pt idx="82">
                        <c:v>711</c:v>
                      </c:pt>
                      <c:pt idx="83">
                        <c:v>743</c:v>
                      </c:pt>
                      <c:pt idx="84">
                        <c:v>775</c:v>
                      </c:pt>
                      <c:pt idx="85">
                        <c:v>806</c:v>
                      </c:pt>
                      <c:pt idx="86">
                        <c:v>850</c:v>
                      </c:pt>
                      <c:pt idx="87">
                        <c:v>897</c:v>
                      </c:pt>
                      <c:pt idx="88">
                        <c:v>940</c:v>
                      </c:pt>
                      <c:pt idx="89">
                        <c:v>993</c:v>
                      </c:pt>
                      <c:pt idx="90">
                        <c:v>1046</c:v>
                      </c:pt>
                      <c:pt idx="91">
                        <c:v>1098</c:v>
                      </c:pt>
                      <c:pt idx="92">
                        <c:v>1161</c:v>
                      </c:pt>
                      <c:pt idx="93">
                        <c:v>1240</c:v>
                      </c:pt>
                      <c:pt idx="94">
                        <c:v>1341</c:v>
                      </c:pt>
                      <c:pt idx="95">
                        <c:v>1437</c:v>
                      </c:pt>
                      <c:pt idx="96">
                        <c:v>437</c:v>
                      </c:pt>
                      <c:pt idx="97">
                        <c:v>453</c:v>
                      </c:pt>
                      <c:pt idx="98">
                        <c:v>470</c:v>
                      </c:pt>
                      <c:pt idx="99">
                        <c:v>487</c:v>
                      </c:pt>
                      <c:pt idx="100">
                        <c:v>506</c:v>
                      </c:pt>
                      <c:pt idx="101">
                        <c:v>525</c:v>
                      </c:pt>
                      <c:pt idx="102">
                        <c:v>545</c:v>
                      </c:pt>
                      <c:pt idx="103">
                        <c:v>568</c:v>
                      </c:pt>
                      <c:pt idx="104">
                        <c:v>591</c:v>
                      </c:pt>
                      <c:pt idx="105">
                        <c:v>614</c:v>
                      </c:pt>
                      <c:pt idx="106">
                        <c:v>640</c:v>
                      </c:pt>
                      <c:pt idx="107">
                        <c:v>1438</c:v>
                      </c:pt>
                      <c:pt idx="108">
                        <c:v>1507</c:v>
                      </c:pt>
                      <c:pt idx="109">
                        <c:v>1580</c:v>
                      </c:pt>
                      <c:pt idx="110">
                        <c:v>1654</c:v>
                      </c:pt>
                      <c:pt idx="111">
                        <c:v>1740</c:v>
                      </c:pt>
                      <c:pt idx="112">
                        <c:v>1847</c:v>
                      </c:pt>
                      <c:pt idx="113">
                        <c:v>1958</c:v>
                      </c:pt>
                      <c:pt idx="114">
                        <c:v>2066</c:v>
                      </c:pt>
                      <c:pt idx="115">
                        <c:v>469</c:v>
                      </c:pt>
                      <c:pt idx="116">
                        <c:v>488</c:v>
                      </c:pt>
                      <c:pt idx="117">
                        <c:v>504</c:v>
                      </c:pt>
                      <c:pt idx="118">
                        <c:v>522</c:v>
                      </c:pt>
                      <c:pt idx="119">
                        <c:v>540</c:v>
                      </c:pt>
                      <c:pt idx="120">
                        <c:v>559</c:v>
                      </c:pt>
                      <c:pt idx="121">
                        <c:v>579</c:v>
                      </c:pt>
                      <c:pt idx="122">
                        <c:v>600</c:v>
                      </c:pt>
                      <c:pt idx="123">
                        <c:v>623</c:v>
                      </c:pt>
                      <c:pt idx="124">
                        <c:v>647</c:v>
                      </c:pt>
                      <c:pt idx="125">
                        <c:v>673</c:v>
                      </c:pt>
                      <c:pt idx="126">
                        <c:v>708</c:v>
                      </c:pt>
                      <c:pt idx="127">
                        <c:v>745</c:v>
                      </c:pt>
                      <c:pt idx="128">
                        <c:v>780</c:v>
                      </c:pt>
                      <c:pt idx="129">
                        <c:v>818</c:v>
                      </c:pt>
                      <c:pt idx="130">
                        <c:v>856</c:v>
                      </c:pt>
                      <c:pt idx="131">
                        <c:v>909</c:v>
                      </c:pt>
                      <c:pt idx="132">
                        <c:v>966</c:v>
                      </c:pt>
                      <c:pt idx="133">
                        <c:v>1028</c:v>
                      </c:pt>
                      <c:pt idx="134">
                        <c:v>1090</c:v>
                      </c:pt>
                      <c:pt idx="135">
                        <c:v>917</c:v>
                      </c:pt>
                      <c:pt idx="136">
                        <c:v>955</c:v>
                      </c:pt>
                      <c:pt idx="137">
                        <c:v>1008</c:v>
                      </c:pt>
                      <c:pt idx="138">
                        <c:v>1065</c:v>
                      </c:pt>
                      <c:pt idx="139">
                        <c:v>1111</c:v>
                      </c:pt>
                      <c:pt idx="140">
                        <c:v>1152</c:v>
                      </c:pt>
                      <c:pt idx="141">
                        <c:v>1207</c:v>
                      </c:pt>
                      <c:pt idx="142">
                        <c:v>1281</c:v>
                      </c:pt>
                      <c:pt idx="143">
                        <c:v>1362</c:v>
                      </c:pt>
                      <c:pt idx="144">
                        <c:v>1434</c:v>
                      </c:pt>
                      <c:pt idx="145">
                        <c:v>1523</c:v>
                      </c:pt>
                      <c:pt idx="146">
                        <c:v>1635</c:v>
                      </c:pt>
                      <c:pt idx="147">
                        <c:v>1743</c:v>
                      </c:pt>
                      <c:pt idx="148">
                        <c:v>1854</c:v>
                      </c:pt>
                      <c:pt idx="149">
                        <c:v>1964</c:v>
                      </c:pt>
                      <c:pt idx="150">
                        <c:v>2081</c:v>
                      </c:pt>
                      <c:pt idx="151">
                        <c:v>1197</c:v>
                      </c:pt>
                      <c:pt idx="152">
                        <c:v>1240</c:v>
                      </c:pt>
                      <c:pt idx="153">
                        <c:v>1285</c:v>
                      </c:pt>
                      <c:pt idx="154">
                        <c:v>1331</c:v>
                      </c:pt>
                      <c:pt idx="155">
                        <c:v>1379</c:v>
                      </c:pt>
                      <c:pt idx="156">
                        <c:v>1430</c:v>
                      </c:pt>
                      <c:pt idx="157">
                        <c:v>1482</c:v>
                      </c:pt>
                      <c:pt idx="158">
                        <c:v>1539</c:v>
                      </c:pt>
                      <c:pt idx="159">
                        <c:v>1602</c:v>
                      </c:pt>
                      <c:pt idx="160">
                        <c:v>1669</c:v>
                      </c:pt>
                      <c:pt idx="161">
                        <c:v>1737</c:v>
                      </c:pt>
                      <c:pt idx="162">
                        <c:v>1810</c:v>
                      </c:pt>
                      <c:pt idx="163">
                        <c:v>1891</c:v>
                      </c:pt>
                      <c:pt idx="164">
                        <c:v>1979</c:v>
                      </c:pt>
                      <c:pt idx="165">
                        <c:v>2075</c:v>
                      </c:pt>
                      <c:pt idx="166">
                        <c:v>2172</c:v>
                      </c:pt>
                      <c:pt idx="167">
                        <c:v>731.0777362461339</c:v>
                      </c:pt>
                      <c:pt idx="168">
                        <c:v>681.09161388292171</c:v>
                      </c:pt>
                      <c:pt idx="169">
                        <c:v>704.103951919309</c:v>
                      </c:pt>
                      <c:pt idx="170">
                        <c:v>727.92789280717511</c:v>
                      </c:pt>
                      <c:pt idx="171">
                        <c:v>754.60445729398452</c:v>
                      </c:pt>
                      <c:pt idx="172">
                        <c:v>782.86422960630046</c:v>
                      </c:pt>
                      <c:pt idx="173">
                        <c:v>811.63568110083759</c:v>
                      </c:pt>
                      <c:pt idx="174">
                        <c:v>842.23491792721086</c:v>
                      </c:pt>
                      <c:pt idx="175">
                        <c:v>873.72722300640942</c:v>
                      </c:pt>
                      <c:pt idx="176">
                        <c:v>906.33659471890576</c:v>
                      </c:pt>
                      <c:pt idx="177">
                        <c:v>940.64172389647172</c:v>
                      </c:pt>
                      <c:pt idx="178">
                        <c:v>976.93206492125398</c:v>
                      </c:pt>
                      <c:pt idx="179">
                        <c:v>1014.4541529120503</c:v>
                      </c:pt>
                      <c:pt idx="180">
                        <c:v>1055.3523786423336</c:v>
                      </c:pt>
                      <c:pt idx="181">
                        <c:v>1099.4902862444185</c:v>
                      </c:pt>
                      <c:pt idx="182">
                        <c:v>1145.9290633678393</c:v>
                      </c:pt>
                      <c:pt idx="183">
                        <c:v>1195.0688344067958</c:v>
                      </c:pt>
                      <c:pt idx="184">
                        <c:v>1248.5692627632632</c:v>
                      </c:pt>
                      <c:pt idx="185">
                        <c:v>1308.4961486827929</c:v>
                      </c:pt>
                      <c:pt idx="186">
                        <c:v>1372.0349903386355</c:v>
                      </c:pt>
                      <c:pt idx="187">
                        <c:v>1439.2690573514353</c:v>
                      </c:pt>
                      <c:pt idx="188">
                        <c:v>1508.5259621812518</c:v>
                      </c:pt>
                      <c:pt idx="189">
                        <c:v>1584.8948849612614</c:v>
                      </c:pt>
                      <c:pt idx="190">
                        <c:v>1679.0209973254728</c:v>
                      </c:pt>
                      <c:pt idx="191">
                        <c:v>1774.2871447646305</c:v>
                      </c:pt>
                      <c:pt idx="192">
                        <c:v>1868.2715663243828</c:v>
                      </c:pt>
                      <c:pt idx="193">
                        <c:v>1977.1563215356616</c:v>
                      </c:pt>
                      <c:pt idx="194">
                        <c:v>2092.6135288266023</c:v>
                      </c:pt>
                      <c:pt idx="195">
                        <c:v>560</c:v>
                      </c:pt>
                      <c:pt idx="196">
                        <c:v>579</c:v>
                      </c:pt>
                      <c:pt idx="197">
                        <c:v>600</c:v>
                      </c:pt>
                      <c:pt idx="198">
                        <c:v>621</c:v>
                      </c:pt>
                      <c:pt idx="199">
                        <c:v>642</c:v>
                      </c:pt>
                      <c:pt idx="200">
                        <c:v>665</c:v>
                      </c:pt>
                      <c:pt idx="201">
                        <c:v>689</c:v>
                      </c:pt>
                      <c:pt idx="202">
                        <c:v>713</c:v>
                      </c:pt>
                      <c:pt idx="203">
                        <c:v>739</c:v>
                      </c:pt>
                      <c:pt idx="204">
                        <c:v>767</c:v>
                      </c:pt>
                      <c:pt idx="205">
                        <c:v>796</c:v>
                      </c:pt>
                      <c:pt idx="206">
                        <c:v>827</c:v>
                      </c:pt>
                      <c:pt idx="207">
                        <c:v>861</c:v>
                      </c:pt>
                      <c:pt idx="208">
                        <c:v>898</c:v>
                      </c:pt>
                      <c:pt idx="209">
                        <c:v>941</c:v>
                      </c:pt>
                      <c:pt idx="210">
                        <c:v>984</c:v>
                      </c:pt>
                      <c:pt idx="211">
                        <c:v>1025</c:v>
                      </c:pt>
                      <c:pt idx="212">
                        <c:v>1072</c:v>
                      </c:pt>
                      <c:pt idx="213">
                        <c:v>1122</c:v>
                      </c:pt>
                      <c:pt idx="214">
                        <c:v>1175</c:v>
                      </c:pt>
                      <c:pt idx="215">
                        <c:v>1234</c:v>
                      </c:pt>
                      <c:pt idx="216">
                        <c:v>1300</c:v>
                      </c:pt>
                      <c:pt idx="217">
                        <c:v>1354</c:v>
                      </c:pt>
                      <c:pt idx="218">
                        <c:v>1369</c:v>
                      </c:pt>
                      <c:pt idx="219">
                        <c:v>1423</c:v>
                      </c:pt>
                      <c:pt idx="220">
                        <c:v>1470</c:v>
                      </c:pt>
                      <c:pt idx="221">
                        <c:v>1525</c:v>
                      </c:pt>
                      <c:pt idx="222">
                        <c:v>1585</c:v>
                      </c:pt>
                      <c:pt idx="223">
                        <c:v>1657</c:v>
                      </c:pt>
                      <c:pt idx="224">
                        <c:v>1720</c:v>
                      </c:pt>
                      <c:pt idx="225">
                        <c:v>1791</c:v>
                      </c:pt>
                      <c:pt idx="226">
                        <c:v>1877</c:v>
                      </c:pt>
                      <c:pt idx="227">
                        <c:v>1978</c:v>
                      </c:pt>
                      <c:pt idx="228">
                        <c:v>2065</c:v>
                      </c:pt>
                      <c:pt idx="229">
                        <c:v>2161</c:v>
                      </c:pt>
                      <c:pt idx="230">
                        <c:v>2281</c:v>
                      </c:pt>
                      <c:pt idx="231">
                        <c:v>2435</c:v>
                      </c:pt>
                      <c:pt idx="232">
                        <c:v>2630</c:v>
                      </c:pt>
                      <c:pt idx="233">
                        <c:v>2751</c:v>
                      </c:pt>
                      <c:pt idx="234">
                        <c:v>2903</c:v>
                      </c:pt>
                      <c:pt idx="235">
                        <c:v>3091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[3]КМ!$B$3:$B$238</c15:sqref>
                        </c15:formulaRef>
                      </c:ext>
                    </c:extLst>
                    <c:numCache>
                      <c:formatCode>General</c:formatCode>
                      <c:ptCount val="236"/>
                      <c:pt idx="0">
                        <c:v>1.7272988984681594E-5</c:v>
                      </c:pt>
                      <c:pt idx="1">
                        <c:v>2.0192307692307704E-5</c:v>
                      </c:pt>
                      <c:pt idx="2">
                        <c:v>2.3636363636363617E-5</c:v>
                      </c:pt>
                      <c:pt idx="3">
                        <c:v>3.0714285714285697E-5</c:v>
                      </c:pt>
                      <c:pt idx="4">
                        <c:v>3.2812500000000133E-5</c:v>
                      </c:pt>
                      <c:pt idx="5">
                        <c:v>4.0384615384615273E-5</c:v>
                      </c:pt>
                      <c:pt idx="6">
                        <c:v>4.636363636363618E-5</c:v>
                      </c:pt>
                      <c:pt idx="7">
                        <c:v>4.9090909090909335E-5</c:v>
                      </c:pt>
                      <c:pt idx="8">
                        <c:v>6.562499999999982E-5</c:v>
                      </c:pt>
                      <c:pt idx="9">
                        <c:v>7.5625000000000049E-5</c:v>
                      </c:pt>
                      <c:pt idx="10">
                        <c:v>9.5833333333333214E-5</c:v>
                      </c:pt>
                      <c:pt idx="11">
                        <c:v>1.2222222222222238E-4</c:v>
                      </c:pt>
                      <c:pt idx="12">
                        <c:v>1.3375000000000003E-4</c:v>
                      </c:pt>
                      <c:pt idx="13">
                        <c:v>1.5142857142857175E-4</c:v>
                      </c:pt>
                      <c:pt idx="14">
                        <c:v>1.771428571428564E-4</c:v>
                      </c:pt>
                      <c:pt idx="15">
                        <c:v>2.0600000000000024E-4</c:v>
                      </c:pt>
                      <c:pt idx="16">
                        <c:v>2.5405081016203232E-4</c:v>
                      </c:pt>
                      <c:pt idx="17">
                        <c:v>2.2400000000000019E-4</c:v>
                      </c:pt>
                      <c:pt idx="18">
                        <c:v>2.3999999999999987E-4</c:v>
                      </c:pt>
                      <c:pt idx="19">
                        <c:v>2.7499999999999947E-4</c:v>
                      </c:pt>
                      <c:pt idx="20">
                        <c:v>2.9499999999999991E-4</c:v>
                      </c:pt>
                      <c:pt idx="21">
                        <c:v>3.3000000000000005E-4</c:v>
                      </c:pt>
                      <c:pt idx="22">
                        <c:v>3.4000000000000105E-4</c:v>
                      </c:pt>
                      <c:pt idx="23">
                        <c:v>4.1999999999999931E-4</c:v>
                      </c:pt>
                      <c:pt idx="24">
                        <c:v>4.759999999999991E-4</c:v>
                      </c:pt>
                      <c:pt idx="25">
                        <c:v>5.0500000000000252E-4</c:v>
                      </c:pt>
                      <c:pt idx="26">
                        <c:v>5.2499999999999856E-4</c:v>
                      </c:pt>
                      <c:pt idx="27">
                        <c:v>6.0000000000000147E-4</c:v>
                      </c:pt>
                      <c:pt idx="28">
                        <c:v>6.7999999999999972E-4</c:v>
                      </c:pt>
                      <c:pt idx="29">
                        <c:v>7.7333333333333106E-4</c:v>
                      </c:pt>
                      <c:pt idx="30">
                        <c:v>7.2879163784755809E-5</c:v>
                      </c:pt>
                      <c:pt idx="31">
                        <c:v>8.2639172141918903E-5</c:v>
                      </c:pt>
                      <c:pt idx="32">
                        <c:v>1.0379646482005653E-4</c:v>
                      </c:pt>
                      <c:pt idx="33">
                        <c:v>1.1530374178712165E-4</c:v>
                      </c:pt>
                      <c:pt idx="34">
                        <c:v>1.4065636536214984E-4</c:v>
                      </c:pt>
                      <c:pt idx="35">
                        <c:v>1.5939981767411362E-4</c:v>
                      </c:pt>
                      <c:pt idx="36">
                        <c:v>1.8972180782710264E-4</c:v>
                      </c:pt>
                      <c:pt idx="37">
                        <c:v>2.3939177549683281E-4</c:v>
                      </c:pt>
                      <c:pt idx="38">
                        <c:v>2.578903627204035E-4</c:v>
                      </c:pt>
                      <c:pt idx="39">
                        <c:v>3.2805202486097483E-4</c:v>
                      </c:pt>
                      <c:pt idx="40">
                        <c:v>3.1386235919899925E-4</c:v>
                      </c:pt>
                      <c:pt idx="41">
                        <c:v>3.6198085797736236E-4</c:v>
                      </c:pt>
                      <c:pt idx="42">
                        <c:v>4.1641405749486785E-4</c:v>
                      </c:pt>
                      <c:pt idx="43">
                        <c:v>4.6106376818394907E-4</c:v>
                      </c:pt>
                      <c:pt idx="44">
                        <c:v>5.5544804490690344E-4</c:v>
                      </c:pt>
                      <c:pt idx="45">
                        <c:v>6.4680301576872188E-4</c:v>
                      </c:pt>
                      <c:pt idx="46">
                        <c:v>7.6309101459854051E-4</c:v>
                      </c:pt>
                      <c:pt idx="47">
                        <c:v>9.1436729463307859E-4</c:v>
                      </c:pt>
                      <c:pt idx="48">
                        <c:v>1.4012515476190541E-3</c:v>
                      </c:pt>
                      <c:pt idx="49">
                        <c:v>1.4976390804597604E-3</c:v>
                      </c:pt>
                      <c:pt idx="50">
                        <c:v>1.9397072443917961E-5</c:v>
                      </c:pt>
                      <c:pt idx="51">
                        <c:v>2.2946322400719101E-5</c:v>
                      </c:pt>
                      <c:pt idx="52">
                        <c:v>2.6162358099570428E-5</c:v>
                      </c:pt>
                      <c:pt idx="53">
                        <c:v>2.9432194612030313E-5</c:v>
                      </c:pt>
                      <c:pt idx="54">
                        <c:v>3.9226107398106976E-5</c:v>
                      </c:pt>
                      <c:pt idx="55">
                        <c:v>4.1834812739148943E-5</c:v>
                      </c:pt>
                      <c:pt idx="56">
                        <c:v>5.0003582006570646E-5</c:v>
                      </c:pt>
                      <c:pt idx="57">
                        <c:v>6.1864224324857141E-5</c:v>
                      </c:pt>
                      <c:pt idx="58">
                        <c:v>8.2381137539578274E-5</c:v>
                      </c:pt>
                      <c:pt idx="59">
                        <c:v>9.9345985168497201E-5</c:v>
                      </c:pt>
                      <c:pt idx="60">
                        <c:v>1.2346707920200719E-4</c:v>
                      </c:pt>
                      <c:pt idx="61">
                        <c:v>1.2520657879040861E-4</c:v>
                      </c:pt>
                      <c:pt idx="62">
                        <c:v>1.5544064070970975E-4</c:v>
                      </c:pt>
                      <c:pt idx="63">
                        <c:v>1.7933874342969784E-4</c:v>
                      </c:pt>
                      <c:pt idx="64">
                        <c:v>2.0510481384143707E-4</c:v>
                      </c:pt>
                      <c:pt idx="65">
                        <c:v>2.2675296320630607E-4</c:v>
                      </c:pt>
                      <c:pt idx="66">
                        <c:v>2.5231562039958042E-4</c:v>
                      </c:pt>
                      <c:pt idx="67">
                        <c:v>2.7525452262773634E-4</c:v>
                      </c:pt>
                      <c:pt idx="68">
                        <c:v>2.9644696845794368E-4</c:v>
                      </c:pt>
                      <c:pt idx="69">
                        <c:v>3.3316533508541532E-4</c:v>
                      </c:pt>
                      <c:pt idx="70">
                        <c:v>3.6946592940292731E-4</c:v>
                      </c:pt>
                      <c:pt idx="71">
                        <c:v>4.0635773273273352E-4</c:v>
                      </c:pt>
                      <c:pt idx="72">
                        <c:v>4.5796312746386279E-4</c:v>
                      </c:pt>
                      <c:pt idx="73">
                        <c:v>5.2222581507449756E-4</c:v>
                      </c:pt>
                      <c:pt idx="74">
                        <c:v>6.1312844456122041E-4</c:v>
                      </c:pt>
                      <c:pt idx="75">
                        <c:v>7.0340080157687071E-4</c:v>
                      </c:pt>
                      <c:pt idx="76">
                        <c:v>1.0125943088552937E-3</c:v>
                      </c:pt>
                      <c:pt idx="77">
                        <c:v>9.21774516765283E-4</c:v>
                      </c:pt>
                      <c:pt idx="78">
                        <c:v>4.5599999999999997E-5</c:v>
                      </c:pt>
                      <c:pt idx="79">
                        <c:v>5.8200000000000005E-5</c:v>
                      </c:pt>
                      <c:pt idx="80">
                        <c:v>7.7100000000000004E-5</c:v>
                      </c:pt>
                      <c:pt idx="81">
                        <c:v>8.4900000000000004E-5</c:v>
                      </c:pt>
                      <c:pt idx="82">
                        <c:v>9.6600000000000003E-5</c:v>
                      </c:pt>
                      <c:pt idx="83">
                        <c:v>1.1200000000000001E-4</c:v>
                      </c:pt>
                      <c:pt idx="84">
                        <c:v>1.2900000000000002E-4</c:v>
                      </c:pt>
                      <c:pt idx="85">
                        <c:v>1.44E-4</c:v>
                      </c:pt>
                      <c:pt idx="86">
                        <c:v>1.65E-4</c:v>
                      </c:pt>
                      <c:pt idx="87">
                        <c:v>1.9100000000000001E-4</c:v>
                      </c:pt>
                      <c:pt idx="88">
                        <c:v>2.0800000000000001E-4</c:v>
                      </c:pt>
                      <c:pt idx="89">
                        <c:v>2.3900000000000004E-4</c:v>
                      </c:pt>
                      <c:pt idx="90">
                        <c:v>2.6800000000000001E-4</c:v>
                      </c:pt>
                      <c:pt idx="91">
                        <c:v>2.9700000000000001E-4</c:v>
                      </c:pt>
                      <c:pt idx="92">
                        <c:v>3.3599999999999998E-4</c:v>
                      </c:pt>
                      <c:pt idx="93">
                        <c:v>3.8400000000000001E-4</c:v>
                      </c:pt>
                      <c:pt idx="94">
                        <c:v>4.4800000000000005E-4</c:v>
                      </c:pt>
                      <c:pt idx="95">
                        <c:v>5.2400000000000005E-4</c:v>
                      </c:pt>
                      <c:pt idx="96">
                        <c:v>1.2099999999999999E-5</c:v>
                      </c:pt>
                      <c:pt idx="97">
                        <c:v>1.4E-5</c:v>
                      </c:pt>
                      <c:pt idx="98">
                        <c:v>1.7099999999999999E-5</c:v>
                      </c:pt>
                      <c:pt idx="99">
                        <c:v>1.9700000000000001E-5</c:v>
                      </c:pt>
                      <c:pt idx="100">
                        <c:v>2.37E-5</c:v>
                      </c:pt>
                      <c:pt idx="101">
                        <c:v>2.72E-5</c:v>
                      </c:pt>
                      <c:pt idx="102">
                        <c:v>2.7699999999999999E-5</c:v>
                      </c:pt>
                      <c:pt idx="103">
                        <c:v>3.6100000000000003E-5</c:v>
                      </c:pt>
                      <c:pt idx="104">
                        <c:v>4.6499999999999999E-5</c:v>
                      </c:pt>
                      <c:pt idx="105">
                        <c:v>5.3300000000000001E-5</c:v>
                      </c:pt>
                      <c:pt idx="106">
                        <c:v>6.3499999999999999E-5</c:v>
                      </c:pt>
                      <c:pt idx="107">
                        <c:v>5.2999999999999998E-4</c:v>
                      </c:pt>
                      <c:pt idx="108">
                        <c:v>5.9999999999999995E-4</c:v>
                      </c:pt>
                      <c:pt idx="109">
                        <c:v>6.7299999999999999E-4</c:v>
                      </c:pt>
                      <c:pt idx="110">
                        <c:v>7.3499999999999998E-4</c:v>
                      </c:pt>
                      <c:pt idx="111">
                        <c:v>7.8200000000000003E-4</c:v>
                      </c:pt>
                      <c:pt idx="112">
                        <c:v>9.4499999999999998E-4</c:v>
                      </c:pt>
                      <c:pt idx="113">
                        <c:v>1.0499999999999999E-3</c:v>
                      </c:pt>
                      <c:pt idx="114">
                        <c:v>1.1900000000000001E-3</c:v>
                      </c:pt>
                      <c:pt idx="115">
                        <c:v>7.1899999999999998E-6</c:v>
                      </c:pt>
                      <c:pt idx="116">
                        <c:v>1.4800000000000001E-5</c:v>
                      </c:pt>
                      <c:pt idx="117">
                        <c:v>1.3200000000000002E-5</c:v>
                      </c:pt>
                      <c:pt idx="118">
                        <c:v>2.5700000000000001E-5</c:v>
                      </c:pt>
                      <c:pt idx="119">
                        <c:v>2.7900000000000004E-5</c:v>
                      </c:pt>
                      <c:pt idx="120">
                        <c:v>3.9500000000000005E-5</c:v>
                      </c:pt>
                      <c:pt idx="121">
                        <c:v>3.6600000000000002E-5</c:v>
                      </c:pt>
                      <c:pt idx="122">
                        <c:v>2.8300000000000003E-5</c:v>
                      </c:pt>
                      <c:pt idx="123">
                        <c:v>5.27E-5</c:v>
                      </c:pt>
                      <c:pt idx="124">
                        <c:v>7.7600000000000002E-5</c:v>
                      </c:pt>
                      <c:pt idx="125">
                        <c:v>7.9900000000000004E-5</c:v>
                      </c:pt>
                      <c:pt idx="126">
                        <c:v>1.3000000000000002E-4</c:v>
                      </c:pt>
                      <c:pt idx="127">
                        <c:v>1.3899999999999999E-4</c:v>
                      </c:pt>
                      <c:pt idx="128">
                        <c:v>1.22E-4</c:v>
                      </c:pt>
                      <c:pt idx="129">
                        <c:v>1.3799999999999999E-4</c:v>
                      </c:pt>
                      <c:pt idx="130">
                        <c:v>1.2300000000000001E-4</c:v>
                      </c:pt>
                      <c:pt idx="131">
                        <c:v>1.34E-4</c:v>
                      </c:pt>
                      <c:pt idx="132">
                        <c:v>2.1800000000000001E-4</c:v>
                      </c:pt>
                      <c:pt idx="133">
                        <c:v>2.3800000000000001E-4</c:v>
                      </c:pt>
                      <c:pt idx="134">
                        <c:v>2.8299999999999999E-4</c:v>
                      </c:pt>
                      <c:pt idx="135">
                        <c:v>2.5300000000000002E-4</c:v>
                      </c:pt>
                      <c:pt idx="136">
                        <c:v>2.5599999999999999E-4</c:v>
                      </c:pt>
                      <c:pt idx="137">
                        <c:v>2.99E-4</c:v>
                      </c:pt>
                      <c:pt idx="138">
                        <c:v>3.0600000000000001E-4</c:v>
                      </c:pt>
                      <c:pt idx="139">
                        <c:v>3.4099999999999999E-4</c:v>
                      </c:pt>
                      <c:pt idx="140">
                        <c:v>3.6299999999999999E-4</c:v>
                      </c:pt>
                      <c:pt idx="141">
                        <c:v>3.9500000000000001E-4</c:v>
                      </c:pt>
                      <c:pt idx="142">
                        <c:v>4.4200000000000001E-4</c:v>
                      </c:pt>
                      <c:pt idx="143">
                        <c:v>5.2400000000000005E-4</c:v>
                      </c:pt>
                      <c:pt idx="144">
                        <c:v>5.6999999999999998E-4</c:v>
                      </c:pt>
                      <c:pt idx="145">
                        <c:v>6.4700000000000001E-4</c:v>
                      </c:pt>
                      <c:pt idx="146">
                        <c:v>7.8200000000000003E-4</c:v>
                      </c:pt>
                      <c:pt idx="147">
                        <c:v>7.27E-4</c:v>
                      </c:pt>
                      <c:pt idx="148">
                        <c:v>1.41E-3</c:v>
                      </c:pt>
                      <c:pt idx="149">
                        <c:v>1.17E-3</c:v>
                      </c:pt>
                      <c:pt idx="150">
                        <c:v>1.3600000000000001E-3</c:v>
                      </c:pt>
                      <c:pt idx="151">
                        <c:v>5.8900000000000001E-4</c:v>
                      </c:pt>
                      <c:pt idx="152">
                        <c:v>6.6100000000000002E-4</c:v>
                      </c:pt>
                      <c:pt idx="153">
                        <c:v>5.8200000000000005E-4</c:v>
                      </c:pt>
                      <c:pt idx="154">
                        <c:v>7.2300000000000012E-4</c:v>
                      </c:pt>
                      <c:pt idx="155">
                        <c:v>7.7200000000000001E-4</c:v>
                      </c:pt>
                      <c:pt idx="156">
                        <c:v>8.3800000000000009E-4</c:v>
                      </c:pt>
                      <c:pt idx="157">
                        <c:v>9.2699999999999998E-4</c:v>
                      </c:pt>
                      <c:pt idx="158">
                        <c:v>9.6500000000000004E-4</c:v>
                      </c:pt>
                      <c:pt idx="159">
                        <c:v>1.1299999999999999E-3</c:v>
                      </c:pt>
                      <c:pt idx="160">
                        <c:v>1.15E-3</c:v>
                      </c:pt>
                      <c:pt idx="161">
                        <c:v>1.14E-3</c:v>
                      </c:pt>
                      <c:pt idx="162">
                        <c:v>1.32E-3</c:v>
                      </c:pt>
                      <c:pt idx="163">
                        <c:v>1.2199999999999999E-3</c:v>
                      </c:pt>
                      <c:pt idx="164">
                        <c:v>1.41E-3</c:v>
                      </c:pt>
                      <c:pt idx="165">
                        <c:v>1.8500000000000001E-3</c:v>
                      </c:pt>
                      <c:pt idx="166">
                        <c:v>1.4300000000000001E-3</c:v>
                      </c:pt>
                      <c:pt idx="167">
                        <c:v>5.3667067294529974E-5</c:v>
                      </c:pt>
                      <c:pt idx="168">
                        <c:v>3.8744418167880416E-5</c:v>
                      </c:pt>
                      <c:pt idx="169">
                        <c:v>5.1269316851348557E-5</c:v>
                      </c:pt>
                      <c:pt idx="170">
                        <c:v>5.1780361678774938E-5</c:v>
                      </c:pt>
                      <c:pt idx="171">
                        <c:v>9.1448724050217591E-5</c:v>
                      </c:pt>
                      <c:pt idx="172">
                        <c:v>8.6699606760951478E-5</c:v>
                      </c:pt>
                      <c:pt idx="173">
                        <c:v>1.000884524722121E-4</c:v>
                      </c:pt>
                      <c:pt idx="174">
                        <c:v>1.1044066084519185E-4</c:v>
                      </c:pt>
                      <c:pt idx="175">
                        <c:v>1.3169297218543053E-4</c:v>
                      </c:pt>
                      <c:pt idx="176">
                        <c:v>1.3094405997081005E-4</c:v>
                      </c:pt>
                      <c:pt idx="177">
                        <c:v>1.5475770738591834E-4</c:v>
                      </c:pt>
                      <c:pt idx="178">
                        <c:v>1.7037603311486791E-4</c:v>
                      </c:pt>
                      <c:pt idx="179">
                        <c:v>1.8043303756228428E-4</c:v>
                      </c:pt>
                      <c:pt idx="180">
                        <c:v>1.9975131276351091E-4</c:v>
                      </c:pt>
                      <c:pt idx="181">
                        <c:v>2.4916113875352578E-4</c:v>
                      </c:pt>
                      <c:pt idx="182">
                        <c:v>2.0899018685831622E-4</c:v>
                      </c:pt>
                      <c:pt idx="183">
                        <c:v>2.3562192212912749E-4</c:v>
                      </c:pt>
                      <c:pt idx="184">
                        <c:v>2.5980778763242193E-4</c:v>
                      </c:pt>
                      <c:pt idx="185">
                        <c:v>2.8580015060240962E-4</c:v>
                      </c:pt>
                      <c:pt idx="186">
                        <c:v>3.1481706190329494E-4</c:v>
                      </c:pt>
                      <c:pt idx="187">
                        <c:v>3.5389786694825726E-4</c:v>
                      </c:pt>
                      <c:pt idx="188">
                        <c:v>3.8261946201232109E-4</c:v>
                      </c:pt>
                      <c:pt idx="189">
                        <c:v>4.296346858316234E-4</c:v>
                      </c:pt>
                      <c:pt idx="190">
                        <c:v>4.8906010677618049E-4</c:v>
                      </c:pt>
                      <c:pt idx="191">
                        <c:v>5.3963828817734098E-4</c:v>
                      </c:pt>
                      <c:pt idx="192">
                        <c:v>6.1253977818853829E-4</c:v>
                      </c:pt>
                      <c:pt idx="193">
                        <c:v>8.0388923701298488E-4</c:v>
                      </c:pt>
                      <c:pt idx="194">
                        <c:v>7.6258783073131025E-4</c:v>
                      </c:pt>
                      <c:pt idx="195">
                        <c:v>3.2100000000000001E-5</c:v>
                      </c:pt>
                      <c:pt idx="196">
                        <c:v>3.4E-5</c:v>
                      </c:pt>
                      <c:pt idx="197">
                        <c:v>3.4500000000000005E-5</c:v>
                      </c:pt>
                      <c:pt idx="198">
                        <c:v>3.7500000000000003E-5</c:v>
                      </c:pt>
                      <c:pt idx="199">
                        <c:v>4.5700000000000006E-5</c:v>
                      </c:pt>
                      <c:pt idx="200">
                        <c:v>5.1100000000000009E-5</c:v>
                      </c:pt>
                      <c:pt idx="201">
                        <c:v>5.3400000000000004E-5</c:v>
                      </c:pt>
                      <c:pt idx="202">
                        <c:v>6.3200000000000005E-5</c:v>
                      </c:pt>
                      <c:pt idx="203">
                        <c:v>7.8400000000000008E-5</c:v>
                      </c:pt>
                      <c:pt idx="204">
                        <c:v>9.5500000000000017E-5</c:v>
                      </c:pt>
                      <c:pt idx="205">
                        <c:v>7.7300000000000009E-5</c:v>
                      </c:pt>
                      <c:pt idx="206">
                        <c:v>1.25E-4</c:v>
                      </c:pt>
                      <c:pt idx="207">
                        <c:v>1.6900000000000002E-4</c:v>
                      </c:pt>
                      <c:pt idx="208">
                        <c:v>1.5200000000000001E-4</c:v>
                      </c:pt>
                      <c:pt idx="209">
                        <c:v>1.7200000000000001E-4</c:v>
                      </c:pt>
                      <c:pt idx="210">
                        <c:v>1.6699999999999999E-4</c:v>
                      </c:pt>
                      <c:pt idx="211">
                        <c:v>2.0400000000000003E-4</c:v>
                      </c:pt>
                      <c:pt idx="212">
                        <c:v>2.23E-4</c:v>
                      </c:pt>
                      <c:pt idx="213">
                        <c:v>1.6799999999999999E-4</c:v>
                      </c:pt>
                      <c:pt idx="214">
                        <c:v>2.7999999999999998E-4</c:v>
                      </c:pt>
                      <c:pt idx="215">
                        <c:v>3.0600000000000001E-4</c:v>
                      </c:pt>
                      <c:pt idx="216">
                        <c:v>4.0300000000000004E-4</c:v>
                      </c:pt>
                      <c:pt idx="217">
                        <c:v>3.57E-4</c:v>
                      </c:pt>
                      <c:pt idx="218">
                        <c:v>4.3300000000000001E-4</c:v>
                      </c:pt>
                      <c:pt idx="219">
                        <c:v>4.7400000000000003E-4</c:v>
                      </c:pt>
                      <c:pt idx="220">
                        <c:v>5.0000000000000001E-4</c:v>
                      </c:pt>
                      <c:pt idx="221">
                        <c:v>5.5900000000000004E-4</c:v>
                      </c:pt>
                      <c:pt idx="222">
                        <c:v>5.8100000000000003E-4</c:v>
                      </c:pt>
                      <c:pt idx="223">
                        <c:v>6.5600000000000001E-4</c:v>
                      </c:pt>
                      <c:pt idx="224">
                        <c:v>7.1000000000000002E-4</c:v>
                      </c:pt>
                      <c:pt idx="225">
                        <c:v>7.6600000000000008E-4</c:v>
                      </c:pt>
                      <c:pt idx="226">
                        <c:v>8.6700000000000004E-4</c:v>
                      </c:pt>
                      <c:pt idx="227">
                        <c:v>9.4399999999999996E-4</c:v>
                      </c:pt>
                      <c:pt idx="228">
                        <c:v>1.1299999999999999E-3</c:v>
                      </c:pt>
                      <c:pt idx="229">
                        <c:v>1.15E-3</c:v>
                      </c:pt>
                      <c:pt idx="230">
                        <c:v>1.3500000000000001E-3</c:v>
                      </c:pt>
                      <c:pt idx="231">
                        <c:v>1.58E-3</c:v>
                      </c:pt>
                      <c:pt idx="232">
                        <c:v>1.7899999999999999E-3</c:v>
                      </c:pt>
                      <c:pt idx="233">
                        <c:v>2.0300000000000001E-3</c:v>
                      </c:pt>
                      <c:pt idx="234">
                        <c:v>2.3800000000000002E-3</c:v>
                      </c:pt>
                      <c:pt idx="235">
                        <c:v>2.7100000000000002E-3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68A2-48EF-BAB1-B09DFAD36B91}"/>
                  </c:ext>
                </c:extLst>
              </c15:ser>
            </c15:filteredScatterSeries>
            <c15:filteredScatterSeries>
              <c15:ser>
                <c:idx val="3"/>
                <c:order val="1"/>
                <c:tx>
                  <c:v>Корр. среда: 0,1Гц, ест.корр.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[3]КМ!$E$3:$E$167</c15:sqref>
                        </c15:formulaRef>
                      </c:ext>
                    </c:extLst>
                    <c:numCache>
                      <c:formatCode>General</c:formatCode>
                      <c:ptCount val="165"/>
                      <c:pt idx="0">
                        <c:v>912.81762826168233</c:v>
                      </c:pt>
                      <c:pt idx="1">
                        <c:v>956.3766851541485</c:v>
                      </c:pt>
                      <c:pt idx="2">
                        <c:v>1003.4639760552232</c:v>
                      </c:pt>
                      <c:pt idx="3">
                        <c:v>1049.9492059159561</c:v>
                      </c:pt>
                      <c:pt idx="4">
                        <c:v>1094.538120753431</c:v>
                      </c:pt>
                      <c:pt idx="5">
                        <c:v>1146.002051387544</c:v>
                      </c:pt>
                      <c:pt idx="6">
                        <c:v>1200.8857711869155</c:v>
                      </c:pt>
                      <c:pt idx="7">
                        <c:v>1255.1282669839807</c:v>
                      </c:pt>
                      <c:pt idx="8">
                        <c:v>1322.8892489829038</c:v>
                      </c:pt>
                      <c:pt idx="9">
                        <c:v>1400.949556763522</c:v>
                      </c:pt>
                      <c:pt idx="10">
                        <c:v>1483.3115261774039</c:v>
                      </c:pt>
                      <c:pt idx="11">
                        <c:v>1562.8800943116137</c:v>
                      </c:pt>
                      <c:pt idx="12">
                        <c:v>1649.7141487666636</c:v>
                      </c:pt>
                      <c:pt idx="13">
                        <c:v>852.81493248986635</c:v>
                      </c:pt>
                      <c:pt idx="14">
                        <c:v>888.39019999194159</c:v>
                      </c:pt>
                      <c:pt idx="15">
                        <c:v>927.74362339740253</c:v>
                      </c:pt>
                      <c:pt idx="16">
                        <c:v>971.20401131931874</c:v>
                      </c:pt>
                      <c:pt idx="17">
                        <c:v>1015.4304925037716</c:v>
                      </c:pt>
                      <c:pt idx="18">
                        <c:v>1063.0472252569048</c:v>
                      </c:pt>
                      <c:pt idx="19">
                        <c:v>1113.9426878095805</c:v>
                      </c:pt>
                      <c:pt idx="20">
                        <c:v>579.95263733374054</c:v>
                      </c:pt>
                      <c:pt idx="21">
                        <c:v>616.86191854874392</c:v>
                      </c:pt>
                      <c:pt idx="22">
                        <c:v>646.73468175499522</c:v>
                      </c:pt>
                      <c:pt idx="23">
                        <c:v>669.31283405722502</c:v>
                      </c:pt>
                      <c:pt idx="24">
                        <c:v>696.23019236363245</c:v>
                      </c:pt>
                      <c:pt idx="25">
                        <c:v>724.33133501538498</c:v>
                      </c:pt>
                      <c:pt idx="26">
                        <c:v>756.53671724853757</c:v>
                      </c:pt>
                      <c:pt idx="27">
                        <c:v>791.56176805584175</c:v>
                      </c:pt>
                      <c:pt idx="28">
                        <c:v>828.21554129337392</c:v>
                      </c:pt>
                      <c:pt idx="29">
                        <c:v>868.79754737308133</c:v>
                      </c:pt>
                      <c:pt idx="30">
                        <c:v>911.09812952703794</c:v>
                      </c:pt>
                      <c:pt idx="31">
                        <c:v>956.22282512427194</c:v>
                      </c:pt>
                      <c:pt idx="32">
                        <c:v>1005.6050335429336</c:v>
                      </c:pt>
                      <c:pt idx="33">
                        <c:v>797</c:v>
                      </c:pt>
                      <c:pt idx="34">
                        <c:v>826</c:v>
                      </c:pt>
                      <c:pt idx="35">
                        <c:v>884</c:v>
                      </c:pt>
                      <c:pt idx="36">
                        <c:v>949</c:v>
                      </c:pt>
                      <c:pt idx="37">
                        <c:v>988</c:v>
                      </c:pt>
                      <c:pt idx="38">
                        <c:v>1027</c:v>
                      </c:pt>
                      <c:pt idx="39">
                        <c:v>1067</c:v>
                      </c:pt>
                      <c:pt idx="40">
                        <c:v>1111</c:v>
                      </c:pt>
                      <c:pt idx="41">
                        <c:v>1160</c:v>
                      </c:pt>
                      <c:pt idx="42">
                        <c:v>1213</c:v>
                      </c:pt>
                      <c:pt idx="43">
                        <c:v>1262</c:v>
                      </c:pt>
                      <c:pt idx="44">
                        <c:v>1318</c:v>
                      </c:pt>
                      <c:pt idx="45">
                        <c:v>1391</c:v>
                      </c:pt>
                      <c:pt idx="46">
                        <c:v>1461</c:v>
                      </c:pt>
                      <c:pt idx="47">
                        <c:v>1527</c:v>
                      </c:pt>
                      <c:pt idx="48">
                        <c:v>1758</c:v>
                      </c:pt>
                      <c:pt idx="49">
                        <c:v>1824</c:v>
                      </c:pt>
                      <c:pt idx="50">
                        <c:v>614</c:v>
                      </c:pt>
                      <c:pt idx="51">
                        <c:v>641</c:v>
                      </c:pt>
                      <c:pt idx="52">
                        <c:v>668</c:v>
                      </c:pt>
                      <c:pt idx="53">
                        <c:v>697</c:v>
                      </c:pt>
                      <c:pt idx="54">
                        <c:v>734</c:v>
                      </c:pt>
                      <c:pt idx="55">
                        <c:v>773</c:v>
                      </c:pt>
                      <c:pt idx="56">
                        <c:v>810</c:v>
                      </c:pt>
                      <c:pt idx="57">
                        <c:v>853</c:v>
                      </c:pt>
                      <c:pt idx="58">
                        <c:v>903</c:v>
                      </c:pt>
                      <c:pt idx="59">
                        <c:v>957</c:v>
                      </c:pt>
                      <c:pt idx="60">
                        <c:v>1018</c:v>
                      </c:pt>
                      <c:pt idx="61">
                        <c:v>1080</c:v>
                      </c:pt>
                      <c:pt idx="62">
                        <c:v>1145</c:v>
                      </c:pt>
                      <c:pt idx="63">
                        <c:v>1221</c:v>
                      </c:pt>
                      <c:pt idx="64">
                        <c:v>1299</c:v>
                      </c:pt>
                      <c:pt idx="65">
                        <c:v>1144</c:v>
                      </c:pt>
                      <c:pt idx="66">
                        <c:v>1186</c:v>
                      </c:pt>
                      <c:pt idx="67">
                        <c:v>1228</c:v>
                      </c:pt>
                      <c:pt idx="68">
                        <c:v>1271</c:v>
                      </c:pt>
                      <c:pt idx="69">
                        <c:v>1316</c:v>
                      </c:pt>
                      <c:pt idx="70">
                        <c:v>1363</c:v>
                      </c:pt>
                      <c:pt idx="71">
                        <c:v>1412</c:v>
                      </c:pt>
                      <c:pt idx="72">
                        <c:v>1467</c:v>
                      </c:pt>
                      <c:pt idx="73">
                        <c:v>1525</c:v>
                      </c:pt>
                      <c:pt idx="74">
                        <c:v>1583</c:v>
                      </c:pt>
                      <c:pt idx="75">
                        <c:v>1647</c:v>
                      </c:pt>
                      <c:pt idx="76">
                        <c:v>1715</c:v>
                      </c:pt>
                      <c:pt idx="77">
                        <c:v>1786</c:v>
                      </c:pt>
                      <c:pt idx="78">
                        <c:v>1867</c:v>
                      </c:pt>
                      <c:pt idx="79">
                        <c:v>1953</c:v>
                      </c:pt>
                      <c:pt idx="80">
                        <c:v>2044</c:v>
                      </c:pt>
                      <c:pt idx="81">
                        <c:v>2150</c:v>
                      </c:pt>
                      <c:pt idx="82">
                        <c:v>2263</c:v>
                      </c:pt>
                      <c:pt idx="83">
                        <c:v>2386</c:v>
                      </c:pt>
                      <c:pt idx="84">
                        <c:v>2513</c:v>
                      </c:pt>
                      <c:pt idx="85">
                        <c:v>2645</c:v>
                      </c:pt>
                      <c:pt idx="86">
                        <c:v>636</c:v>
                      </c:pt>
                      <c:pt idx="87">
                        <c:v>657</c:v>
                      </c:pt>
                      <c:pt idx="88">
                        <c:v>679</c:v>
                      </c:pt>
                      <c:pt idx="89">
                        <c:v>702</c:v>
                      </c:pt>
                      <c:pt idx="90">
                        <c:v>726</c:v>
                      </c:pt>
                      <c:pt idx="91">
                        <c:v>751</c:v>
                      </c:pt>
                      <c:pt idx="92">
                        <c:v>778</c:v>
                      </c:pt>
                      <c:pt idx="93">
                        <c:v>806</c:v>
                      </c:pt>
                      <c:pt idx="94">
                        <c:v>836</c:v>
                      </c:pt>
                      <c:pt idx="95">
                        <c:v>868</c:v>
                      </c:pt>
                      <c:pt idx="96">
                        <c:v>902</c:v>
                      </c:pt>
                      <c:pt idx="97">
                        <c:v>938</c:v>
                      </c:pt>
                      <c:pt idx="98">
                        <c:v>975</c:v>
                      </c:pt>
                      <c:pt idx="99">
                        <c:v>1015</c:v>
                      </c:pt>
                      <c:pt idx="100">
                        <c:v>1059</c:v>
                      </c:pt>
                      <c:pt idx="101">
                        <c:v>1106</c:v>
                      </c:pt>
                      <c:pt idx="102">
                        <c:v>1155</c:v>
                      </c:pt>
                      <c:pt idx="103">
                        <c:v>1208</c:v>
                      </c:pt>
                      <c:pt idx="104">
                        <c:v>1265</c:v>
                      </c:pt>
                      <c:pt idx="105">
                        <c:v>1328</c:v>
                      </c:pt>
                      <c:pt idx="106">
                        <c:v>1396</c:v>
                      </c:pt>
                      <c:pt idx="107">
                        <c:v>712.61502700646383</c:v>
                      </c:pt>
                      <c:pt idx="108">
                        <c:v>736.18407368462454</c:v>
                      </c:pt>
                      <c:pt idx="109">
                        <c:v>778.67774182946221</c:v>
                      </c:pt>
                      <c:pt idx="110">
                        <c:v>805.09826726900019</c:v>
                      </c:pt>
                      <c:pt idx="111">
                        <c:v>832.90989018446271</c:v>
                      </c:pt>
                      <c:pt idx="112">
                        <c:v>895.01137414009577</c:v>
                      </c:pt>
                      <c:pt idx="113">
                        <c:v>927.31001999204852</c:v>
                      </c:pt>
                      <c:pt idx="114">
                        <c:v>936.46359825954448</c:v>
                      </c:pt>
                      <c:pt idx="115">
                        <c:v>971.05707536883801</c:v>
                      </c:pt>
                      <c:pt idx="116">
                        <c:v>1007.5958072566652</c:v>
                      </c:pt>
                      <c:pt idx="117">
                        <c:v>1046.0762694552466</c:v>
                      </c:pt>
                      <c:pt idx="118">
                        <c:v>1086.766314111258</c:v>
                      </c:pt>
                      <c:pt idx="119">
                        <c:v>1130.2195077009708</c:v>
                      </c:pt>
                      <c:pt idx="120">
                        <c:v>1306.8952880066515</c:v>
                      </c:pt>
                      <c:pt idx="121">
                        <c:v>1360.3173358341955</c:v>
                      </c:pt>
                      <c:pt idx="122">
                        <c:v>1417.1427603097411</c:v>
                      </c:pt>
                      <c:pt idx="123">
                        <c:v>1477.8657659317571</c:v>
                      </c:pt>
                      <c:pt idx="124">
                        <c:v>1542.1559725525883</c:v>
                      </c:pt>
                      <c:pt idx="125">
                        <c:v>1611.4587037958627</c:v>
                      </c:pt>
                      <c:pt idx="126">
                        <c:v>1370</c:v>
                      </c:pt>
                      <c:pt idx="127">
                        <c:v>1415</c:v>
                      </c:pt>
                      <c:pt idx="128">
                        <c:v>1464</c:v>
                      </c:pt>
                      <c:pt idx="129">
                        <c:v>1514</c:v>
                      </c:pt>
                      <c:pt idx="130">
                        <c:v>1571</c:v>
                      </c:pt>
                      <c:pt idx="131">
                        <c:v>1626</c:v>
                      </c:pt>
                      <c:pt idx="132">
                        <c:v>1689</c:v>
                      </c:pt>
                      <c:pt idx="133">
                        <c:v>1753</c:v>
                      </c:pt>
                      <c:pt idx="134">
                        <c:v>1822</c:v>
                      </c:pt>
                      <c:pt idx="135">
                        <c:v>1896</c:v>
                      </c:pt>
                      <c:pt idx="136">
                        <c:v>1970</c:v>
                      </c:pt>
                      <c:pt idx="137">
                        <c:v>2050</c:v>
                      </c:pt>
                      <c:pt idx="138">
                        <c:v>2147</c:v>
                      </c:pt>
                      <c:pt idx="139">
                        <c:v>2238</c:v>
                      </c:pt>
                      <c:pt idx="140">
                        <c:v>2345</c:v>
                      </c:pt>
                      <c:pt idx="141">
                        <c:v>2452</c:v>
                      </c:pt>
                      <c:pt idx="142">
                        <c:v>2572</c:v>
                      </c:pt>
                      <c:pt idx="143">
                        <c:v>749</c:v>
                      </c:pt>
                      <c:pt idx="144">
                        <c:v>775</c:v>
                      </c:pt>
                      <c:pt idx="145">
                        <c:v>800</c:v>
                      </c:pt>
                      <c:pt idx="146">
                        <c:v>827</c:v>
                      </c:pt>
                      <c:pt idx="147">
                        <c:v>856</c:v>
                      </c:pt>
                      <c:pt idx="148">
                        <c:v>885</c:v>
                      </c:pt>
                      <c:pt idx="149">
                        <c:v>916</c:v>
                      </c:pt>
                      <c:pt idx="150">
                        <c:v>949</c:v>
                      </c:pt>
                      <c:pt idx="151">
                        <c:v>983</c:v>
                      </c:pt>
                      <c:pt idx="152">
                        <c:v>1020</c:v>
                      </c:pt>
                      <c:pt idx="153">
                        <c:v>1061</c:v>
                      </c:pt>
                      <c:pt idx="154">
                        <c:v>1101</c:v>
                      </c:pt>
                      <c:pt idx="155">
                        <c:v>1144</c:v>
                      </c:pt>
                      <c:pt idx="156">
                        <c:v>1191</c:v>
                      </c:pt>
                      <c:pt idx="157">
                        <c:v>1240</c:v>
                      </c:pt>
                      <c:pt idx="158">
                        <c:v>1291</c:v>
                      </c:pt>
                      <c:pt idx="159">
                        <c:v>1353</c:v>
                      </c:pt>
                      <c:pt idx="160">
                        <c:v>1419</c:v>
                      </c:pt>
                      <c:pt idx="161">
                        <c:v>1482</c:v>
                      </c:pt>
                      <c:pt idx="162">
                        <c:v>1556</c:v>
                      </c:pt>
                      <c:pt idx="163">
                        <c:v>1634</c:v>
                      </c:pt>
                      <c:pt idx="164">
                        <c:v>1714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[3]КМ!$F$3:$F$167</c15:sqref>
                        </c15:formulaRef>
                      </c:ext>
                    </c:extLst>
                    <c:numCache>
                      <c:formatCode>General</c:formatCode>
                      <c:ptCount val="165"/>
                      <c:pt idx="0">
                        <c:v>4.5201926639496068E-4</c:v>
                      </c:pt>
                      <c:pt idx="1">
                        <c:v>3.6052631578947395E-4</c:v>
                      </c:pt>
                      <c:pt idx="2">
                        <c:v>4.166666666666655E-4</c:v>
                      </c:pt>
                      <c:pt idx="3">
                        <c:v>4.680000000000007E-4</c:v>
                      </c:pt>
                      <c:pt idx="4">
                        <c:v>6.3124999999999878E-4</c:v>
                      </c:pt>
                      <c:pt idx="5">
                        <c:v>7.9411764705882438E-4</c:v>
                      </c:pt>
                      <c:pt idx="6">
                        <c:v>5.263157894736842E-4</c:v>
                      </c:pt>
                      <c:pt idx="7">
                        <c:v>7.8000000000000118E-4</c:v>
                      </c:pt>
                      <c:pt idx="8">
                        <c:v>8.4375000000000086E-4</c:v>
                      </c:pt>
                      <c:pt idx="9">
                        <c:v>9.4285714285714307E-4</c:v>
                      </c:pt>
                      <c:pt idx="10">
                        <c:v>9.6923076923076769E-4</c:v>
                      </c:pt>
                      <c:pt idx="11">
                        <c:v>1.1444444444444458E-3</c:v>
                      </c:pt>
                      <c:pt idx="12">
                        <c:v>1.4111111111111067E-3</c:v>
                      </c:pt>
                      <c:pt idx="13">
                        <c:v>1.4001866915588801E-4</c:v>
                      </c:pt>
                      <c:pt idx="14">
                        <c:v>1.68333333333333E-4</c:v>
                      </c:pt>
                      <c:pt idx="15">
                        <c:v>1.8833333333333376E-4</c:v>
                      </c:pt>
                      <c:pt idx="16">
                        <c:v>2.3999999999999963E-4</c:v>
                      </c:pt>
                      <c:pt idx="17">
                        <c:v>2.914285714285703E-4</c:v>
                      </c:pt>
                      <c:pt idx="18">
                        <c:v>3.8928571428571549E-4</c:v>
                      </c:pt>
                      <c:pt idx="19">
                        <c:v>4.3913043478260784E-4</c:v>
                      </c:pt>
                      <c:pt idx="20">
                        <c:v>4.9119091737992238E-5</c:v>
                      </c:pt>
                      <c:pt idx="21">
                        <c:v>6.7557251908396924E-5</c:v>
                      </c:pt>
                      <c:pt idx="22">
                        <c:v>7.500000000000021E-5</c:v>
                      </c:pt>
                      <c:pt idx="23">
                        <c:v>1.1195652173913056E-4</c:v>
                      </c:pt>
                      <c:pt idx="24">
                        <c:v>1.0714285714285685E-4</c:v>
                      </c:pt>
                      <c:pt idx="25">
                        <c:v>1.6666666666666666E-4</c:v>
                      </c:pt>
                      <c:pt idx="26">
                        <c:v>1.2736842105263166E-4</c:v>
                      </c:pt>
                      <c:pt idx="27">
                        <c:v>2.8108108108108084E-4</c:v>
                      </c:pt>
                      <c:pt idx="28">
                        <c:v>1.487179487179492E-4</c:v>
                      </c:pt>
                      <c:pt idx="29">
                        <c:v>2.1346153846153835E-4</c:v>
                      </c:pt>
                      <c:pt idx="30">
                        <c:v>3.4062499999999886E-4</c:v>
                      </c:pt>
                      <c:pt idx="31">
                        <c:v>3.0277777777777871E-4</c:v>
                      </c:pt>
                      <c:pt idx="32">
                        <c:v>4.4799999999999896E-4</c:v>
                      </c:pt>
                      <c:pt idx="33">
                        <c:v>2.0790236134453764E-4</c:v>
                      </c:pt>
                      <c:pt idx="34">
                        <c:v>2.1456156358885025E-4</c:v>
                      </c:pt>
                      <c:pt idx="35">
                        <c:v>3.8715855478502122E-4</c:v>
                      </c:pt>
                      <c:pt idx="36">
                        <c:v>4.2224959346186036E-4</c:v>
                      </c:pt>
                      <c:pt idx="37">
                        <c:v>3.60929375417502E-4</c:v>
                      </c:pt>
                      <c:pt idx="38">
                        <c:v>6.2747340338983003E-4</c:v>
                      </c:pt>
                      <c:pt idx="39">
                        <c:v>3.6030466300366264E-4</c:v>
                      </c:pt>
                      <c:pt idx="40">
                        <c:v>4.6397378919860524E-4</c:v>
                      </c:pt>
                      <c:pt idx="41">
                        <c:v>7.1609009964412927E-4</c:v>
                      </c:pt>
                      <c:pt idx="42">
                        <c:v>4.7877043308791633E-4</c:v>
                      </c:pt>
                      <c:pt idx="43">
                        <c:v>5.2949259601707099E-4</c:v>
                      </c:pt>
                      <c:pt idx="44">
                        <c:v>8.1090096078431304E-4</c:v>
                      </c:pt>
                      <c:pt idx="45">
                        <c:v>7.7404105084745705E-4</c:v>
                      </c:pt>
                      <c:pt idx="46">
                        <c:v>8.5837248876909739E-4</c:v>
                      </c:pt>
                      <c:pt idx="47">
                        <c:v>9.0672854209445579E-4</c:v>
                      </c:pt>
                      <c:pt idx="48">
                        <c:v>7.7517277611940222E-4</c:v>
                      </c:pt>
                      <c:pt idx="49">
                        <c:v>9.339003835616386E-4</c:v>
                      </c:pt>
                      <c:pt idx="50">
                        <c:v>7.400000000000001E-5</c:v>
                      </c:pt>
                      <c:pt idx="51">
                        <c:v>8.1100000000000006E-5</c:v>
                      </c:pt>
                      <c:pt idx="52">
                        <c:v>1.0200000000000001E-4</c:v>
                      </c:pt>
                      <c:pt idx="53">
                        <c:v>1.8600000000000002E-4</c:v>
                      </c:pt>
                      <c:pt idx="54">
                        <c:v>1.7900000000000001E-4</c:v>
                      </c:pt>
                      <c:pt idx="55">
                        <c:v>1.0900000000000001E-4</c:v>
                      </c:pt>
                      <c:pt idx="56">
                        <c:v>2.0899999999999998E-4</c:v>
                      </c:pt>
                      <c:pt idx="57">
                        <c:v>2.5000000000000001E-4</c:v>
                      </c:pt>
                      <c:pt idx="58">
                        <c:v>3.7100000000000002E-4</c:v>
                      </c:pt>
                      <c:pt idx="59">
                        <c:v>2.8299999999999999E-4</c:v>
                      </c:pt>
                      <c:pt idx="60">
                        <c:v>3.1500000000000001E-4</c:v>
                      </c:pt>
                      <c:pt idx="61">
                        <c:v>4.0000000000000002E-4</c:v>
                      </c:pt>
                      <c:pt idx="62">
                        <c:v>4.9000000000000009E-4</c:v>
                      </c:pt>
                      <c:pt idx="63">
                        <c:v>6.7800000000000011E-4</c:v>
                      </c:pt>
                      <c:pt idx="64">
                        <c:v>6.87E-4</c:v>
                      </c:pt>
                      <c:pt idx="65">
                        <c:v>6.9900000000000008E-4</c:v>
                      </c:pt>
                      <c:pt idx="66">
                        <c:v>7.6500000000000005E-4</c:v>
                      </c:pt>
                      <c:pt idx="67">
                        <c:v>7.7000000000000007E-4</c:v>
                      </c:pt>
                      <c:pt idx="68">
                        <c:v>8.4800000000000012E-4</c:v>
                      </c:pt>
                      <c:pt idx="69">
                        <c:v>9.0899999999999998E-4</c:v>
                      </c:pt>
                      <c:pt idx="70">
                        <c:v>1.0200000000000001E-3</c:v>
                      </c:pt>
                      <c:pt idx="71">
                        <c:v>1.0200000000000001E-3</c:v>
                      </c:pt>
                      <c:pt idx="72">
                        <c:v>1.1000000000000001E-3</c:v>
                      </c:pt>
                      <c:pt idx="73">
                        <c:v>1.1299999999999999E-3</c:v>
                      </c:pt>
                      <c:pt idx="74">
                        <c:v>1.2800000000000001E-3</c:v>
                      </c:pt>
                      <c:pt idx="75">
                        <c:v>1.33E-3</c:v>
                      </c:pt>
                      <c:pt idx="76">
                        <c:v>1.4599999999999999E-3</c:v>
                      </c:pt>
                      <c:pt idx="77">
                        <c:v>1.5E-3</c:v>
                      </c:pt>
                      <c:pt idx="78">
                        <c:v>1.6299999999999999E-3</c:v>
                      </c:pt>
                      <c:pt idx="79">
                        <c:v>1.72E-3</c:v>
                      </c:pt>
                      <c:pt idx="80">
                        <c:v>1.8699999999999999E-3</c:v>
                      </c:pt>
                      <c:pt idx="81">
                        <c:v>1.98E-3</c:v>
                      </c:pt>
                      <c:pt idx="82">
                        <c:v>2.2200000000000002E-3</c:v>
                      </c:pt>
                      <c:pt idx="83">
                        <c:v>2.3900000000000002E-3</c:v>
                      </c:pt>
                      <c:pt idx="84">
                        <c:v>2.5600000000000002E-3</c:v>
                      </c:pt>
                      <c:pt idx="85">
                        <c:v>2.7699999999999999E-3</c:v>
                      </c:pt>
                      <c:pt idx="86">
                        <c:v>1.0399999999999999E-4</c:v>
                      </c:pt>
                      <c:pt idx="87">
                        <c:v>1.26E-4</c:v>
                      </c:pt>
                      <c:pt idx="88">
                        <c:v>1.5100000000000001E-4</c:v>
                      </c:pt>
                      <c:pt idx="89">
                        <c:v>1.18E-4</c:v>
                      </c:pt>
                      <c:pt idx="90">
                        <c:v>1.8699999999999999E-4</c:v>
                      </c:pt>
                      <c:pt idx="91">
                        <c:v>1.75E-4</c:v>
                      </c:pt>
                      <c:pt idx="92">
                        <c:v>2.13E-4</c:v>
                      </c:pt>
                      <c:pt idx="93">
                        <c:v>2.1100000000000001E-4</c:v>
                      </c:pt>
                      <c:pt idx="94">
                        <c:v>2.5099999999999998E-4</c:v>
                      </c:pt>
                      <c:pt idx="95">
                        <c:v>2.92E-4</c:v>
                      </c:pt>
                      <c:pt idx="96">
                        <c:v>3.2000000000000003E-4</c:v>
                      </c:pt>
                      <c:pt idx="97">
                        <c:v>2.34E-4</c:v>
                      </c:pt>
                      <c:pt idx="98">
                        <c:v>3.4099999999999999E-4</c:v>
                      </c:pt>
                      <c:pt idx="99">
                        <c:v>4.3899999999999999E-4</c:v>
                      </c:pt>
                      <c:pt idx="100">
                        <c:v>6.2299999999999996E-4</c:v>
                      </c:pt>
                      <c:pt idx="101">
                        <c:v>6.0599999999999998E-4</c:v>
                      </c:pt>
                      <c:pt idx="102">
                        <c:v>5.9500000000000004E-4</c:v>
                      </c:pt>
                      <c:pt idx="103">
                        <c:v>6.2699999999999995E-4</c:v>
                      </c:pt>
                      <c:pt idx="104">
                        <c:v>6.4800000000000003E-4</c:v>
                      </c:pt>
                      <c:pt idx="105">
                        <c:v>7.27E-4</c:v>
                      </c:pt>
                      <c:pt idx="106">
                        <c:v>8.2600000000000002E-4</c:v>
                      </c:pt>
                      <c:pt idx="107">
                        <c:v>1.1217533166742389E-4</c:v>
                      </c:pt>
                      <c:pt idx="108">
                        <c:v>1.7361817946505613E-4</c:v>
                      </c:pt>
                      <c:pt idx="109">
                        <c:v>1.8861473985134366E-4</c:v>
                      </c:pt>
                      <c:pt idx="110">
                        <c:v>1.6678367718244035E-4</c:v>
                      </c:pt>
                      <c:pt idx="111">
                        <c:v>2.0194740262361298E-4</c:v>
                      </c:pt>
                      <c:pt idx="112">
                        <c:v>4.5487217884702556E-4</c:v>
                      </c:pt>
                      <c:pt idx="113">
                        <c:v>3.3310489148580995E-4</c:v>
                      </c:pt>
                      <c:pt idx="114">
                        <c:v>2.8428650014112504E-4</c:v>
                      </c:pt>
                      <c:pt idx="115">
                        <c:v>3.0825358863495906E-4</c:v>
                      </c:pt>
                      <c:pt idx="116">
                        <c:v>2.5362225263686505E-4</c:v>
                      </c:pt>
                      <c:pt idx="117">
                        <c:v>3.3127464774624358E-4</c:v>
                      </c:pt>
                      <c:pt idx="118">
                        <c:v>2.6148258808290307E-4</c:v>
                      </c:pt>
                      <c:pt idx="119">
                        <c:v>3.7467459107806618E-4</c:v>
                      </c:pt>
                      <c:pt idx="120">
                        <c:v>5.8435638905067087E-4</c:v>
                      </c:pt>
                      <c:pt idx="121">
                        <c:v>6.6773755646816967E-4</c:v>
                      </c:pt>
                      <c:pt idx="122">
                        <c:v>5.6411123172103446E-4</c:v>
                      </c:pt>
                      <c:pt idx="123">
                        <c:v>7.5955300542215659E-4</c:v>
                      </c:pt>
                      <c:pt idx="124">
                        <c:v>9.5394370406189435E-4</c:v>
                      </c:pt>
                      <c:pt idx="125">
                        <c:v>1.022204404517453E-3</c:v>
                      </c:pt>
                      <c:pt idx="126">
                        <c:v>8.3800000000000009E-4</c:v>
                      </c:pt>
                      <c:pt idx="127">
                        <c:v>9.1199999999999994E-4</c:v>
                      </c:pt>
                      <c:pt idx="128">
                        <c:v>9.6000000000000002E-4</c:v>
                      </c:pt>
                      <c:pt idx="129">
                        <c:v>1.01E-3</c:v>
                      </c:pt>
                      <c:pt idx="130">
                        <c:v>1.1000000000000001E-3</c:v>
                      </c:pt>
                      <c:pt idx="131">
                        <c:v>1.1199999999999999E-3</c:v>
                      </c:pt>
                      <c:pt idx="132">
                        <c:v>1.2199999999999999E-3</c:v>
                      </c:pt>
                      <c:pt idx="133">
                        <c:v>1.33E-3</c:v>
                      </c:pt>
                      <c:pt idx="134">
                        <c:v>1.3500000000000001E-3</c:v>
                      </c:pt>
                      <c:pt idx="135">
                        <c:v>1.3600000000000001E-3</c:v>
                      </c:pt>
                      <c:pt idx="136">
                        <c:v>1.4499999999999999E-3</c:v>
                      </c:pt>
                      <c:pt idx="137">
                        <c:v>1.49E-3</c:v>
                      </c:pt>
                      <c:pt idx="138">
                        <c:v>1.6900000000000001E-3</c:v>
                      </c:pt>
                      <c:pt idx="139">
                        <c:v>1.74E-3</c:v>
                      </c:pt>
                      <c:pt idx="140">
                        <c:v>1.91E-3</c:v>
                      </c:pt>
                      <c:pt idx="141">
                        <c:v>2.1299999999999999E-3</c:v>
                      </c:pt>
                      <c:pt idx="142">
                        <c:v>2.2300000000000002E-3</c:v>
                      </c:pt>
                      <c:pt idx="143">
                        <c:v>1.83E-4</c:v>
                      </c:pt>
                      <c:pt idx="144">
                        <c:v>1.9100000000000001E-4</c:v>
                      </c:pt>
                      <c:pt idx="145">
                        <c:v>1.9599999999999999E-4</c:v>
                      </c:pt>
                      <c:pt idx="146">
                        <c:v>2.32E-4</c:v>
                      </c:pt>
                      <c:pt idx="147">
                        <c:v>2.5000000000000001E-4</c:v>
                      </c:pt>
                      <c:pt idx="148">
                        <c:v>2.8299999999999999E-4</c:v>
                      </c:pt>
                      <c:pt idx="149">
                        <c:v>3.0200000000000002E-4</c:v>
                      </c:pt>
                      <c:pt idx="150">
                        <c:v>3.2400000000000001E-4</c:v>
                      </c:pt>
                      <c:pt idx="151">
                        <c:v>3.9700000000000005E-4</c:v>
                      </c:pt>
                      <c:pt idx="152">
                        <c:v>4.0900000000000002E-4</c:v>
                      </c:pt>
                      <c:pt idx="153">
                        <c:v>4.9299999999999995E-4</c:v>
                      </c:pt>
                      <c:pt idx="154">
                        <c:v>5.04E-4</c:v>
                      </c:pt>
                      <c:pt idx="155">
                        <c:v>5.9100000000000005E-4</c:v>
                      </c:pt>
                      <c:pt idx="156">
                        <c:v>6.4500000000000007E-4</c:v>
                      </c:pt>
                      <c:pt idx="157">
                        <c:v>7.2900000000000005E-4</c:v>
                      </c:pt>
                      <c:pt idx="158">
                        <c:v>7.7400000000000006E-4</c:v>
                      </c:pt>
                      <c:pt idx="159">
                        <c:v>8.6700000000000004E-4</c:v>
                      </c:pt>
                      <c:pt idx="160">
                        <c:v>9.3700000000000001E-4</c:v>
                      </c:pt>
                      <c:pt idx="161">
                        <c:v>1E-3</c:v>
                      </c:pt>
                      <c:pt idx="162">
                        <c:v>1.1000000000000001E-3</c:v>
                      </c:pt>
                      <c:pt idx="163">
                        <c:v>1.1900000000000001E-3</c:v>
                      </c:pt>
                      <c:pt idx="164">
                        <c:v>1.2899999999999999E-3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68A2-48EF-BAB1-B09DFAD36B91}"/>
                  </c:ext>
                </c:extLst>
              </c15:ser>
            </c15:filteredScatterSeries>
            <c15:filteredScatterSeries>
              <c15:ser>
                <c:idx val="4"/>
                <c:order val="2"/>
                <c:tx>
                  <c:v>Корр. среда: 0,1Гц, -0,65В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diamond"/>
                  <c:size val="4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[3]КМ!$I$3:$I$104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646.69701000875</c:v>
                      </c:pt>
                      <c:pt idx="1">
                        <c:v>670.98083535189267</c:v>
                      </c:pt>
                      <c:pt idx="2">
                        <c:v>696.65214660149718</c:v>
                      </c:pt>
                      <c:pt idx="3">
                        <c:v>723.31173266227836</c:v>
                      </c:pt>
                      <c:pt idx="4">
                        <c:v>750.87504158564229</c:v>
                      </c:pt>
                      <c:pt idx="5">
                        <c:v>780.70082884769522</c:v>
                      </c:pt>
                      <c:pt idx="6">
                        <c:v>815.08950037952172</c:v>
                      </c:pt>
                      <c:pt idx="7">
                        <c:v>852.57833433898872</c:v>
                      </c:pt>
                      <c:pt idx="8">
                        <c:v>889.62898895427452</c:v>
                      </c:pt>
                      <c:pt idx="9">
                        <c:v>927.421552507922</c:v>
                      </c:pt>
                      <c:pt idx="10">
                        <c:v>968.49549999641374</c:v>
                      </c:pt>
                      <c:pt idx="11">
                        <c:v>1011.9601676424637</c:v>
                      </c:pt>
                      <c:pt idx="12">
                        <c:v>1058.7125236029844</c:v>
                      </c:pt>
                      <c:pt idx="13">
                        <c:v>1110.3780258707643</c:v>
                      </c:pt>
                      <c:pt idx="14">
                        <c:v>1166.3331619828132</c:v>
                      </c:pt>
                      <c:pt idx="15">
                        <c:v>1230.669199167651</c:v>
                      </c:pt>
                      <c:pt idx="16">
                        <c:v>811</c:v>
                      </c:pt>
                      <c:pt idx="17">
                        <c:v>840</c:v>
                      </c:pt>
                      <c:pt idx="18">
                        <c:v>887</c:v>
                      </c:pt>
                      <c:pt idx="19">
                        <c:v>938</c:v>
                      </c:pt>
                      <c:pt idx="20">
                        <c:v>966</c:v>
                      </c:pt>
                      <c:pt idx="21">
                        <c:v>1131</c:v>
                      </c:pt>
                      <c:pt idx="22">
                        <c:v>1179</c:v>
                      </c:pt>
                      <c:pt idx="23">
                        <c:v>1229</c:v>
                      </c:pt>
                      <c:pt idx="24">
                        <c:v>1285</c:v>
                      </c:pt>
                      <c:pt idx="25">
                        <c:v>1343</c:v>
                      </c:pt>
                      <c:pt idx="26">
                        <c:v>1404</c:v>
                      </c:pt>
                      <c:pt idx="27">
                        <c:v>1471</c:v>
                      </c:pt>
                      <c:pt idx="28">
                        <c:v>1543</c:v>
                      </c:pt>
                      <c:pt idx="29">
                        <c:v>1622</c:v>
                      </c:pt>
                      <c:pt idx="30">
                        <c:v>1708</c:v>
                      </c:pt>
                      <c:pt idx="31">
                        <c:v>1804</c:v>
                      </c:pt>
                      <c:pt idx="32">
                        <c:v>1910</c:v>
                      </c:pt>
                      <c:pt idx="33">
                        <c:v>2031</c:v>
                      </c:pt>
                      <c:pt idx="34">
                        <c:v>628</c:v>
                      </c:pt>
                      <c:pt idx="35">
                        <c:v>660</c:v>
                      </c:pt>
                      <c:pt idx="36">
                        <c:v>680</c:v>
                      </c:pt>
                      <c:pt idx="37">
                        <c:v>878</c:v>
                      </c:pt>
                      <c:pt idx="38">
                        <c:v>910</c:v>
                      </c:pt>
                      <c:pt idx="39">
                        <c:v>943</c:v>
                      </c:pt>
                      <c:pt idx="40">
                        <c:v>979</c:v>
                      </c:pt>
                      <c:pt idx="41">
                        <c:v>1148</c:v>
                      </c:pt>
                      <c:pt idx="42">
                        <c:v>1194</c:v>
                      </c:pt>
                      <c:pt idx="43">
                        <c:v>1241</c:v>
                      </c:pt>
                      <c:pt idx="44">
                        <c:v>1292</c:v>
                      </c:pt>
                      <c:pt idx="45">
                        <c:v>1347</c:v>
                      </c:pt>
                      <c:pt idx="46">
                        <c:v>1407</c:v>
                      </c:pt>
                      <c:pt idx="47">
                        <c:v>1471</c:v>
                      </c:pt>
                      <c:pt idx="48">
                        <c:v>1538</c:v>
                      </c:pt>
                      <c:pt idx="49">
                        <c:v>1610</c:v>
                      </c:pt>
                      <c:pt idx="50">
                        <c:v>1690</c:v>
                      </c:pt>
                      <c:pt idx="51">
                        <c:v>1776</c:v>
                      </c:pt>
                      <c:pt idx="52">
                        <c:v>1867</c:v>
                      </c:pt>
                      <c:pt idx="53">
                        <c:v>1966</c:v>
                      </c:pt>
                      <c:pt idx="54">
                        <c:v>628</c:v>
                      </c:pt>
                      <c:pt idx="55">
                        <c:v>648</c:v>
                      </c:pt>
                      <c:pt idx="56">
                        <c:v>670</c:v>
                      </c:pt>
                      <c:pt idx="57">
                        <c:v>692</c:v>
                      </c:pt>
                      <c:pt idx="58">
                        <c:v>819</c:v>
                      </c:pt>
                      <c:pt idx="59">
                        <c:v>847</c:v>
                      </c:pt>
                      <c:pt idx="60">
                        <c:v>876</c:v>
                      </c:pt>
                      <c:pt idx="61">
                        <c:v>906</c:v>
                      </c:pt>
                      <c:pt idx="62">
                        <c:v>1073</c:v>
                      </c:pt>
                      <c:pt idx="63">
                        <c:v>1112</c:v>
                      </c:pt>
                      <c:pt idx="64">
                        <c:v>1154</c:v>
                      </c:pt>
                      <c:pt idx="65">
                        <c:v>1308</c:v>
                      </c:pt>
                      <c:pt idx="66">
                        <c:v>1361</c:v>
                      </c:pt>
                      <c:pt idx="67">
                        <c:v>1417</c:v>
                      </c:pt>
                      <c:pt idx="68">
                        <c:v>1480</c:v>
                      </c:pt>
                      <c:pt idx="69">
                        <c:v>1547</c:v>
                      </c:pt>
                      <c:pt idx="70">
                        <c:v>1617</c:v>
                      </c:pt>
                      <c:pt idx="71">
                        <c:v>635.88784050000004</c:v>
                      </c:pt>
                      <c:pt idx="72">
                        <c:v>950.5208709419137</c:v>
                      </c:pt>
                      <c:pt idx="73">
                        <c:v>983.34890116179008</c:v>
                      </c:pt>
                      <c:pt idx="74">
                        <c:v>1017.3313348288766</c:v>
                      </c:pt>
                      <c:pt idx="75">
                        <c:v>1053.3241059289105</c:v>
                      </c:pt>
                      <c:pt idx="76">
                        <c:v>1387.4714012029431</c:v>
                      </c:pt>
                      <c:pt idx="77">
                        <c:v>1437.8270903348723</c:v>
                      </c:pt>
                      <c:pt idx="78">
                        <c:v>1706.4066786787241</c:v>
                      </c:pt>
                      <c:pt idx="79">
                        <c:v>1770.3309457319797</c:v>
                      </c:pt>
                      <c:pt idx="80">
                        <c:v>1832.9942447729918</c:v>
                      </c:pt>
                      <c:pt idx="81">
                        <c:v>1909.095616234518</c:v>
                      </c:pt>
                      <c:pt idx="82">
                        <c:v>836</c:v>
                      </c:pt>
                      <c:pt idx="83">
                        <c:v>866</c:v>
                      </c:pt>
                      <c:pt idx="84">
                        <c:v>895</c:v>
                      </c:pt>
                      <c:pt idx="85">
                        <c:v>927</c:v>
                      </c:pt>
                      <c:pt idx="86">
                        <c:v>960</c:v>
                      </c:pt>
                      <c:pt idx="87">
                        <c:v>995</c:v>
                      </c:pt>
                      <c:pt idx="88">
                        <c:v>1031</c:v>
                      </c:pt>
                      <c:pt idx="89">
                        <c:v>1071</c:v>
                      </c:pt>
                      <c:pt idx="90">
                        <c:v>1113</c:v>
                      </c:pt>
                      <c:pt idx="91">
                        <c:v>1158</c:v>
                      </c:pt>
                      <c:pt idx="92">
                        <c:v>1206</c:v>
                      </c:pt>
                      <c:pt idx="93">
                        <c:v>1256</c:v>
                      </c:pt>
                      <c:pt idx="94">
                        <c:v>1313</c:v>
                      </c:pt>
                      <c:pt idx="95">
                        <c:v>1369</c:v>
                      </c:pt>
                      <c:pt idx="96">
                        <c:v>1432</c:v>
                      </c:pt>
                      <c:pt idx="97">
                        <c:v>1503</c:v>
                      </c:pt>
                      <c:pt idx="98">
                        <c:v>1578</c:v>
                      </c:pt>
                      <c:pt idx="99">
                        <c:v>1659</c:v>
                      </c:pt>
                      <c:pt idx="100">
                        <c:v>1749</c:v>
                      </c:pt>
                      <c:pt idx="101">
                        <c:v>1837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[3]КМ!$J$3:$J$104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9.9047985383210035E-5</c:v>
                      </c:pt>
                      <c:pt idx="1">
                        <c:v>1.4363143631436297E-4</c:v>
                      </c:pt>
                      <c:pt idx="2">
                        <c:v>1.5950920245398815E-4</c:v>
                      </c:pt>
                      <c:pt idx="3">
                        <c:v>1.6349206349206311E-4</c:v>
                      </c:pt>
                      <c:pt idx="4">
                        <c:v>1.6393442622950877E-4</c:v>
                      </c:pt>
                      <c:pt idx="5">
                        <c:v>2.117647058823526E-4</c:v>
                      </c:pt>
                      <c:pt idx="6">
                        <c:v>2.0701754385964906E-4</c:v>
                      </c:pt>
                      <c:pt idx="7">
                        <c:v>2.4042553191489416E-4</c:v>
                      </c:pt>
                      <c:pt idx="8">
                        <c:v>2.5249999999999952E-4</c:v>
                      </c:pt>
                      <c:pt idx="9">
                        <c:v>3.3548387096774164E-4</c:v>
                      </c:pt>
                      <c:pt idx="10">
                        <c:v>2.8767123287671154E-4</c:v>
                      </c:pt>
                      <c:pt idx="11">
                        <c:v>3.7090909090909204E-4</c:v>
                      </c:pt>
                      <c:pt idx="12">
                        <c:v>3.4193548387096849E-4</c:v>
                      </c:pt>
                      <c:pt idx="13">
                        <c:v>3.9999999999999937E-4</c:v>
                      </c:pt>
                      <c:pt idx="14">
                        <c:v>4.863636363636365E-4</c:v>
                      </c:pt>
                      <c:pt idx="15">
                        <c:v>5.7499999999999934E-4</c:v>
                      </c:pt>
                      <c:pt idx="16">
                        <c:v>4.6193307174887988E-4</c:v>
                      </c:pt>
                      <c:pt idx="17">
                        <c:v>4.4410114564831174E-4</c:v>
                      </c:pt>
                      <c:pt idx="18">
                        <c:v>7.3168062361623663E-4</c:v>
                      </c:pt>
                      <c:pt idx="19">
                        <c:v>5.7440078780908585E-4</c:v>
                      </c:pt>
                      <c:pt idx="20">
                        <c:v>6.2058609944751404E-4</c:v>
                      </c:pt>
                      <c:pt idx="21">
                        <c:v>7.3318166543301616E-4</c:v>
                      </c:pt>
                      <c:pt idx="22">
                        <c:v>7.3517955970148869E-4</c:v>
                      </c:pt>
                      <c:pt idx="23">
                        <c:v>8.9684960252935889E-4</c:v>
                      </c:pt>
                      <c:pt idx="24">
                        <c:v>8.7008735632183984E-4</c:v>
                      </c:pt>
                      <c:pt idx="25">
                        <c:v>8.9731518624642007E-4</c:v>
                      </c:pt>
                      <c:pt idx="26">
                        <c:v>1.1005485432639647E-3</c:v>
                      </c:pt>
                      <c:pt idx="27">
                        <c:v>1.1653361737089184E-3</c:v>
                      </c:pt>
                      <c:pt idx="28">
                        <c:v>1.4748757038123134E-3</c:v>
                      </c:pt>
                      <c:pt idx="29">
                        <c:v>1.3842613424657592E-3</c:v>
                      </c:pt>
                      <c:pt idx="30">
                        <c:v>1.5361015223880588E-3</c:v>
                      </c:pt>
                      <c:pt idx="31">
                        <c:v>1.5384324926686268E-3</c:v>
                      </c:pt>
                      <c:pt idx="32">
                        <c:v>1.7201544736842088E-3</c:v>
                      </c:pt>
                      <c:pt idx="33">
                        <c:v>1.9453718983050779E-3</c:v>
                      </c:pt>
                      <c:pt idx="34">
                        <c:v>9.800000000000001E-5</c:v>
                      </c:pt>
                      <c:pt idx="35">
                        <c:v>1.0800000000000001E-4</c:v>
                      </c:pt>
                      <c:pt idx="36">
                        <c:v>9.8300000000000004E-5</c:v>
                      </c:pt>
                      <c:pt idx="37">
                        <c:v>2.0699999999999999E-4</c:v>
                      </c:pt>
                      <c:pt idx="38">
                        <c:v>2.7200000000000005E-4</c:v>
                      </c:pt>
                      <c:pt idx="39">
                        <c:v>3.1100000000000002E-4</c:v>
                      </c:pt>
                      <c:pt idx="40">
                        <c:v>3.79E-4</c:v>
                      </c:pt>
                      <c:pt idx="41">
                        <c:v>4.2400000000000006E-4</c:v>
                      </c:pt>
                      <c:pt idx="42">
                        <c:v>5.2900000000000006E-4</c:v>
                      </c:pt>
                      <c:pt idx="43">
                        <c:v>6.8400000000000004E-4</c:v>
                      </c:pt>
                      <c:pt idx="44">
                        <c:v>7.45E-4</c:v>
                      </c:pt>
                      <c:pt idx="45">
                        <c:v>9.4200000000000002E-4</c:v>
                      </c:pt>
                      <c:pt idx="46">
                        <c:v>8.9800000000000004E-4</c:v>
                      </c:pt>
                      <c:pt idx="47">
                        <c:v>1.0499999999999999E-3</c:v>
                      </c:pt>
                      <c:pt idx="48">
                        <c:v>1.15E-3</c:v>
                      </c:pt>
                      <c:pt idx="49">
                        <c:v>1.31E-3</c:v>
                      </c:pt>
                      <c:pt idx="50">
                        <c:v>1.3600000000000001E-3</c:v>
                      </c:pt>
                      <c:pt idx="51">
                        <c:v>1.5399999999999999E-3</c:v>
                      </c:pt>
                      <c:pt idx="52">
                        <c:v>1.74E-3</c:v>
                      </c:pt>
                      <c:pt idx="53">
                        <c:v>1.8E-3</c:v>
                      </c:pt>
                      <c:pt idx="54">
                        <c:v>7.8300000000000006E-5</c:v>
                      </c:pt>
                      <c:pt idx="55">
                        <c:v>9.4699999999999998E-5</c:v>
                      </c:pt>
                      <c:pt idx="56">
                        <c:v>1.06E-4</c:v>
                      </c:pt>
                      <c:pt idx="57">
                        <c:v>1.2300000000000001E-4</c:v>
                      </c:pt>
                      <c:pt idx="58">
                        <c:v>1.64E-4</c:v>
                      </c:pt>
                      <c:pt idx="59">
                        <c:v>2.5000000000000001E-4</c:v>
                      </c:pt>
                      <c:pt idx="60">
                        <c:v>3.0499999999999999E-4</c:v>
                      </c:pt>
                      <c:pt idx="61">
                        <c:v>3.2499999999999999E-4</c:v>
                      </c:pt>
                      <c:pt idx="62">
                        <c:v>5.6099999999999998E-4</c:v>
                      </c:pt>
                      <c:pt idx="63">
                        <c:v>6.3199999999999997E-4</c:v>
                      </c:pt>
                      <c:pt idx="64">
                        <c:v>6.8099999999999996E-4</c:v>
                      </c:pt>
                      <c:pt idx="65">
                        <c:v>7.6199999999999998E-4</c:v>
                      </c:pt>
                      <c:pt idx="66">
                        <c:v>8.4400000000000002E-4</c:v>
                      </c:pt>
                      <c:pt idx="67">
                        <c:v>9.5399999999999999E-4</c:v>
                      </c:pt>
                      <c:pt idx="68">
                        <c:v>1.23E-3</c:v>
                      </c:pt>
                      <c:pt idx="69">
                        <c:v>1.32E-3</c:v>
                      </c:pt>
                      <c:pt idx="70">
                        <c:v>1.49E-3</c:v>
                      </c:pt>
                      <c:pt idx="71">
                        <c:v>8.7929099999999998E-5</c:v>
                      </c:pt>
                      <c:pt idx="72">
                        <c:v>1.3263948938992029E-4</c:v>
                      </c:pt>
                      <c:pt idx="73">
                        <c:v>2.7169045270816528E-4</c:v>
                      </c:pt>
                      <c:pt idx="74">
                        <c:v>2.1970420061322802E-4</c:v>
                      </c:pt>
                      <c:pt idx="75">
                        <c:v>3.9520114464915753E-4</c:v>
                      </c:pt>
                      <c:pt idx="76">
                        <c:v>2.7435837247858562E-4</c:v>
                      </c:pt>
                      <c:pt idx="77">
                        <c:v>5.7637991949396265E-4</c:v>
                      </c:pt>
                      <c:pt idx="78">
                        <c:v>7.0097879918588836E-4</c:v>
                      </c:pt>
                      <c:pt idx="79">
                        <c:v>8.5762589180050431E-4</c:v>
                      </c:pt>
                      <c:pt idx="80">
                        <c:v>9.2102290229885073E-4</c:v>
                      </c:pt>
                      <c:pt idx="81">
                        <c:v>9.5877380203515639E-4</c:v>
                      </c:pt>
                      <c:pt idx="82">
                        <c:v>1.7800000000000002E-4</c:v>
                      </c:pt>
                      <c:pt idx="83">
                        <c:v>1.9000000000000001E-4</c:v>
                      </c:pt>
                      <c:pt idx="84">
                        <c:v>2.2799999999999999E-4</c:v>
                      </c:pt>
                      <c:pt idx="85">
                        <c:v>2.7900000000000001E-4</c:v>
                      </c:pt>
                      <c:pt idx="86">
                        <c:v>2.6499999999999999E-4</c:v>
                      </c:pt>
                      <c:pt idx="87">
                        <c:v>3.3300000000000002E-4</c:v>
                      </c:pt>
                      <c:pt idx="88">
                        <c:v>3.7200000000000004E-4</c:v>
                      </c:pt>
                      <c:pt idx="89">
                        <c:v>3.9900000000000005E-4</c:v>
                      </c:pt>
                      <c:pt idx="90">
                        <c:v>4.1399999999999998E-4</c:v>
                      </c:pt>
                      <c:pt idx="91">
                        <c:v>4.5599999999999997E-4</c:v>
                      </c:pt>
                      <c:pt idx="92">
                        <c:v>4.9100000000000001E-4</c:v>
                      </c:pt>
                      <c:pt idx="93">
                        <c:v>5.7700000000000004E-4</c:v>
                      </c:pt>
                      <c:pt idx="94">
                        <c:v>6.7199999999999996E-4</c:v>
                      </c:pt>
                      <c:pt idx="95">
                        <c:v>7.76E-4</c:v>
                      </c:pt>
                      <c:pt idx="96">
                        <c:v>8.8500000000000004E-4</c:v>
                      </c:pt>
                      <c:pt idx="97">
                        <c:v>1E-3</c:v>
                      </c:pt>
                      <c:pt idx="98">
                        <c:v>1.08E-3</c:v>
                      </c:pt>
                      <c:pt idx="99">
                        <c:v>1.2099999999999999E-3</c:v>
                      </c:pt>
                      <c:pt idx="100">
                        <c:v>1.4E-3</c:v>
                      </c:pt>
                      <c:pt idx="101">
                        <c:v>1.48E-3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68A2-48EF-BAB1-B09DFAD36B91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v>Корр. среда: 0,01Гц, -1В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triangle"/>
                  <c:size val="4"/>
                  <c:spPr>
                    <a:noFill/>
                    <a:ln w="6350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[3]КМ!$Q$3:$Q$14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668.36783818615027</c:v>
                      </c:pt>
                      <c:pt idx="1">
                        <c:v>810.67568466567184</c:v>
                      </c:pt>
                      <c:pt idx="2">
                        <c:v>828.35080147317558</c:v>
                      </c:pt>
                      <c:pt idx="3">
                        <c:v>1131.0169499711451</c:v>
                      </c:pt>
                      <c:pt idx="4">
                        <c:v>1154.8242870865527</c:v>
                      </c:pt>
                      <c:pt idx="5">
                        <c:v>1180.0839614555068</c:v>
                      </c:pt>
                      <c:pt idx="6">
                        <c:v>1205.8206147471371</c:v>
                      </c:pt>
                      <c:pt idx="7">
                        <c:v>1230.3394013134853</c:v>
                      </c:pt>
                      <c:pt idx="8">
                        <c:v>1257.2872151582728</c:v>
                      </c:pt>
                      <c:pt idx="9">
                        <c:v>1287.9380627509533</c:v>
                      </c:pt>
                      <c:pt idx="10">
                        <c:v>1317.2505290462948</c:v>
                      </c:pt>
                      <c:pt idx="11">
                        <c:v>1346.1877263027284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[3]КМ!$R$3:$R$14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6.7875604395605378E-5</c:v>
                      </c:pt>
                      <c:pt idx="1">
                        <c:v>8.2714379084966973E-4</c:v>
                      </c:pt>
                      <c:pt idx="2">
                        <c:v>8.3519354838709954E-4</c:v>
                      </c:pt>
                      <c:pt idx="3">
                        <c:v>1.7122711267605715E-3</c:v>
                      </c:pt>
                      <c:pt idx="4">
                        <c:v>2.569147959183656E-3</c:v>
                      </c:pt>
                      <c:pt idx="5">
                        <c:v>1.9423371212121206E-3</c:v>
                      </c:pt>
                      <c:pt idx="6">
                        <c:v>1.8650610687023007E-3</c:v>
                      </c:pt>
                      <c:pt idx="7">
                        <c:v>1.9077324561403344E-3</c:v>
                      </c:pt>
                      <c:pt idx="8">
                        <c:v>2.1390781250000268E-3</c:v>
                      </c:pt>
                      <c:pt idx="9">
                        <c:v>2.4344403669724637E-3</c:v>
                      </c:pt>
                      <c:pt idx="10">
                        <c:v>2.3292713567839049E-3</c:v>
                      </c:pt>
                      <c:pt idx="11">
                        <c:v>1.9299721115537832E-3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68A2-48EF-BAB1-B09DFAD36B91}"/>
                  </c:ext>
                </c:extLst>
              </c15:ser>
            </c15:filteredScatterSeries>
            <c15:filteredScatterSeries>
              <c15:ser>
                <c:idx val="0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Кривые!$F$3</c15:sqref>
                        </c15:formulaRef>
                      </c:ext>
                    </c:extLst>
                    <c:strCache>
                      <c:ptCount val="1"/>
                      <c:pt idx="0">
                        <c:v>ВО возд.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50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Кривые!$A$24:$A$122</c15:sqref>
                        </c15:formulaRef>
                      </c:ext>
                    </c:extLst>
                    <c:numCache>
                      <c:formatCode>General</c:formatCode>
                      <c:ptCount val="99"/>
                      <c:pt idx="0">
                        <c:v>200</c:v>
                      </c:pt>
                      <c:pt idx="1">
                        <c:v>300</c:v>
                      </c:pt>
                      <c:pt idx="2">
                        <c:v>400</c:v>
                      </c:pt>
                      <c:pt idx="3">
                        <c:v>500</c:v>
                      </c:pt>
                      <c:pt idx="4">
                        <c:v>600</c:v>
                      </c:pt>
                      <c:pt idx="5">
                        <c:v>700</c:v>
                      </c:pt>
                      <c:pt idx="6">
                        <c:v>800</c:v>
                      </c:pt>
                      <c:pt idx="7">
                        <c:v>900</c:v>
                      </c:pt>
                      <c:pt idx="8">
                        <c:v>1000</c:v>
                      </c:pt>
                      <c:pt idx="9">
                        <c:v>1100</c:v>
                      </c:pt>
                      <c:pt idx="10">
                        <c:v>1200</c:v>
                      </c:pt>
                      <c:pt idx="11">
                        <c:v>1300</c:v>
                      </c:pt>
                      <c:pt idx="12">
                        <c:v>1400</c:v>
                      </c:pt>
                      <c:pt idx="13">
                        <c:v>1500</c:v>
                      </c:pt>
                      <c:pt idx="14">
                        <c:v>1600</c:v>
                      </c:pt>
                      <c:pt idx="15">
                        <c:v>1700</c:v>
                      </c:pt>
                      <c:pt idx="16">
                        <c:v>1800</c:v>
                      </c:pt>
                      <c:pt idx="17">
                        <c:v>1900</c:v>
                      </c:pt>
                      <c:pt idx="18">
                        <c:v>2000</c:v>
                      </c:pt>
                      <c:pt idx="19">
                        <c:v>2100</c:v>
                      </c:pt>
                      <c:pt idx="20">
                        <c:v>2200</c:v>
                      </c:pt>
                      <c:pt idx="21">
                        <c:v>2300</c:v>
                      </c:pt>
                      <c:pt idx="22">
                        <c:v>2400</c:v>
                      </c:pt>
                      <c:pt idx="23">
                        <c:v>2500</c:v>
                      </c:pt>
                      <c:pt idx="24">
                        <c:v>2600</c:v>
                      </c:pt>
                      <c:pt idx="25">
                        <c:v>2700</c:v>
                      </c:pt>
                      <c:pt idx="26">
                        <c:v>2800</c:v>
                      </c:pt>
                      <c:pt idx="27">
                        <c:v>2900</c:v>
                      </c:pt>
                      <c:pt idx="28">
                        <c:v>3000</c:v>
                      </c:pt>
                      <c:pt idx="29">
                        <c:v>3100</c:v>
                      </c:pt>
                      <c:pt idx="30">
                        <c:v>3200</c:v>
                      </c:pt>
                      <c:pt idx="31">
                        <c:v>3300</c:v>
                      </c:pt>
                      <c:pt idx="32">
                        <c:v>3400</c:v>
                      </c:pt>
                      <c:pt idx="33">
                        <c:v>3500</c:v>
                      </c:pt>
                      <c:pt idx="34">
                        <c:v>3600</c:v>
                      </c:pt>
                      <c:pt idx="35">
                        <c:v>3700</c:v>
                      </c:pt>
                      <c:pt idx="36">
                        <c:v>3800</c:v>
                      </c:pt>
                      <c:pt idx="37">
                        <c:v>3900</c:v>
                      </c:pt>
                      <c:pt idx="38">
                        <c:v>4000</c:v>
                      </c:pt>
                      <c:pt idx="39">
                        <c:v>4100</c:v>
                      </c:pt>
                      <c:pt idx="40">
                        <c:v>4200</c:v>
                      </c:pt>
                      <c:pt idx="41">
                        <c:v>4300</c:v>
                      </c:pt>
                      <c:pt idx="42">
                        <c:v>4400</c:v>
                      </c:pt>
                      <c:pt idx="43">
                        <c:v>4500</c:v>
                      </c:pt>
                      <c:pt idx="44">
                        <c:v>4600</c:v>
                      </c:pt>
                      <c:pt idx="45">
                        <c:v>4700</c:v>
                      </c:pt>
                      <c:pt idx="46">
                        <c:v>4800</c:v>
                      </c:pt>
                      <c:pt idx="47">
                        <c:v>4900</c:v>
                      </c:pt>
                      <c:pt idx="48">
                        <c:v>5000</c:v>
                      </c:pt>
                      <c:pt idx="49">
                        <c:v>5100</c:v>
                      </c:pt>
                      <c:pt idx="50">
                        <c:v>5200</c:v>
                      </c:pt>
                      <c:pt idx="51">
                        <c:v>5300</c:v>
                      </c:pt>
                      <c:pt idx="52">
                        <c:v>5400</c:v>
                      </c:pt>
                      <c:pt idx="53">
                        <c:v>5500</c:v>
                      </c:pt>
                      <c:pt idx="54">
                        <c:v>5600</c:v>
                      </c:pt>
                      <c:pt idx="55">
                        <c:v>5700</c:v>
                      </c:pt>
                      <c:pt idx="56">
                        <c:v>5800</c:v>
                      </c:pt>
                      <c:pt idx="57">
                        <c:v>5900</c:v>
                      </c:pt>
                      <c:pt idx="58">
                        <c:v>6000</c:v>
                      </c:pt>
                      <c:pt idx="59">
                        <c:v>6100</c:v>
                      </c:pt>
                      <c:pt idx="60">
                        <c:v>6200</c:v>
                      </c:pt>
                      <c:pt idx="61">
                        <c:v>6300</c:v>
                      </c:pt>
                      <c:pt idx="62">
                        <c:v>6400</c:v>
                      </c:pt>
                      <c:pt idx="63">
                        <c:v>6500</c:v>
                      </c:pt>
                      <c:pt idx="64">
                        <c:v>6600</c:v>
                      </c:pt>
                      <c:pt idx="65">
                        <c:v>6700</c:v>
                      </c:pt>
                      <c:pt idx="66">
                        <c:v>6800</c:v>
                      </c:pt>
                      <c:pt idx="67">
                        <c:v>6900</c:v>
                      </c:pt>
                      <c:pt idx="68">
                        <c:v>7000</c:v>
                      </c:pt>
                      <c:pt idx="69">
                        <c:v>7100</c:v>
                      </c:pt>
                      <c:pt idx="70">
                        <c:v>7200</c:v>
                      </c:pt>
                      <c:pt idx="71">
                        <c:v>7300</c:v>
                      </c:pt>
                      <c:pt idx="72">
                        <c:v>7400</c:v>
                      </c:pt>
                      <c:pt idx="73">
                        <c:v>7500</c:v>
                      </c:pt>
                      <c:pt idx="74">
                        <c:v>7600</c:v>
                      </c:pt>
                      <c:pt idx="75">
                        <c:v>7700</c:v>
                      </c:pt>
                      <c:pt idx="76">
                        <c:v>7800</c:v>
                      </c:pt>
                      <c:pt idx="77">
                        <c:v>7900</c:v>
                      </c:pt>
                      <c:pt idx="78">
                        <c:v>8000</c:v>
                      </c:pt>
                      <c:pt idx="79">
                        <c:v>8100</c:v>
                      </c:pt>
                      <c:pt idx="80">
                        <c:v>8200</c:v>
                      </c:pt>
                      <c:pt idx="81">
                        <c:v>8300</c:v>
                      </c:pt>
                      <c:pt idx="82">
                        <c:v>8400</c:v>
                      </c:pt>
                      <c:pt idx="83">
                        <c:v>8500</c:v>
                      </c:pt>
                      <c:pt idx="84">
                        <c:v>8600</c:v>
                      </c:pt>
                      <c:pt idx="85">
                        <c:v>8700</c:v>
                      </c:pt>
                      <c:pt idx="86">
                        <c:v>8800</c:v>
                      </c:pt>
                      <c:pt idx="87">
                        <c:v>8900</c:v>
                      </c:pt>
                      <c:pt idx="88">
                        <c:v>9000</c:v>
                      </c:pt>
                      <c:pt idx="89">
                        <c:v>9100</c:v>
                      </c:pt>
                      <c:pt idx="90">
                        <c:v>9200</c:v>
                      </c:pt>
                      <c:pt idx="91">
                        <c:v>9300</c:v>
                      </c:pt>
                      <c:pt idx="92">
                        <c:v>9400</c:v>
                      </c:pt>
                      <c:pt idx="93">
                        <c:v>9500</c:v>
                      </c:pt>
                      <c:pt idx="94">
                        <c:v>9600</c:v>
                      </c:pt>
                      <c:pt idx="95">
                        <c:v>9700</c:v>
                      </c:pt>
                      <c:pt idx="96">
                        <c:v>9800</c:v>
                      </c:pt>
                      <c:pt idx="97">
                        <c:v>9900</c:v>
                      </c:pt>
                      <c:pt idx="98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Кривые!$F$24:$F$122</c15:sqref>
                        </c15:formulaRef>
                      </c:ext>
                    </c:extLst>
                    <c:numCache>
                      <c:formatCode>0.00E+00</c:formatCode>
                      <c:ptCount val="99"/>
                      <c:pt idx="1">
                        <c:v>1.2142268701881671E-6</c:v>
                      </c:pt>
                      <c:pt idx="2">
                        <c:v>5.9795545110617641E-6</c:v>
                      </c:pt>
                      <c:pt idx="3">
                        <c:v>1.5194231015545862E-5</c:v>
                      </c:pt>
                      <c:pt idx="4">
                        <c:v>2.9446780522340366E-5</c:v>
                      </c:pt>
                      <c:pt idx="5">
                        <c:v>4.9196119676301402E-5</c:v>
                      </c:pt>
                      <c:pt idx="6">
                        <c:v>7.4825170519445314E-5</c:v>
                      </c:pt>
                      <c:pt idx="7">
                        <c:v>1.0666583350973478E-4</c:v>
                      </c:pt>
                      <c:pt idx="8">
                        <c:v>1.4501295732429286E-4</c:v>
                      </c:pt>
                      <c:pt idx="9">
                        <c:v>1.9013304829763774E-4</c:v>
                      </c:pt>
                      <c:pt idx="10">
                        <c:v>2.4227011159090538E-4</c:v>
                      </c:pt>
                      <c:pt idx="11">
                        <c:v>3.0164978159678618E-4</c:v>
                      </c:pt>
                      <c:pt idx="12">
                        <c:v>3.6848236265038374E-4</c:v>
                      </c:pt>
                      <c:pt idx="13">
                        <c:v>4.4296513972505181E-4</c:v>
                      </c:pt>
                      <c:pt idx="14">
                        <c:v>5.2528418008115539E-4</c:v>
                      </c:pt>
                      <c:pt idx="15">
                        <c:v>6.1561576817545328E-4</c:v>
                      </c:pt>
                      <c:pt idx="16">
                        <c:v>7.1412756908971248E-4</c:v>
                      </c:pt>
                      <c:pt idx="17">
                        <c:v>8.2097958633391512E-4</c:v>
                      </c:pt>
                      <c:pt idx="18">
                        <c:v>9.3632496081550278E-4</c:v>
                      </c:pt>
                      <c:pt idx="19">
                        <c:v>1.0603106450124359E-3</c:v>
                      </c:pt>
                      <c:pt idx="20">
                        <c:v>1.1930779776223694E-3</c:v>
                      </c:pt>
                      <c:pt idx="21">
                        <c:v>1.3347631777918941E-3</c:v>
                      </c:pt>
                      <c:pt idx="22">
                        <c:v>1.4854977735983886E-3</c:v>
                      </c:pt>
                      <c:pt idx="23">
                        <c:v>1.6454089762144525E-3</c:v>
                      </c:pt>
                      <c:pt idx="24">
                        <c:v>1.8146200087726203E-3</c:v>
                      </c:pt>
                      <c:pt idx="25">
                        <c:v>1.9932503971271118E-3</c:v>
                      </c:pt>
                      <c:pt idx="26">
                        <c:v>2.18141622831619E-3</c:v>
                      </c:pt>
                      <c:pt idx="27">
                        <c:v>2.3792303814496826E-3</c:v>
                      </c:pt>
                      <c:pt idx="28">
                        <c:v>2.586802734901516E-3</c:v>
                      </c:pt>
                      <c:pt idx="29">
                        <c:v>2.8042403530187414E-3</c:v>
                      </c:pt>
                      <c:pt idx="30">
                        <c:v>3.0316476550249919E-3</c:v>
                      </c:pt>
                      <c:pt idx="31">
                        <c:v>3.269126568366715E-3</c:v>
                      </c:pt>
                      <c:pt idx="32">
                        <c:v>3.5167766684015382E-3</c:v>
                      </c:pt>
                      <c:pt idx="33">
                        <c:v>3.7746953060429729E-3</c:v>
                      </c:pt>
                      <c:pt idx="34">
                        <c:v>4.0429777247408772E-3</c:v>
                      </c:pt>
                      <c:pt idx="35">
                        <c:v>4.3217171679820901E-3</c:v>
                      </c:pt>
                      <c:pt idx="36">
                        <c:v>4.6110049783336131E-3</c:v>
                      </c:pt>
                      <c:pt idx="37">
                        <c:v>4.9109306889146562E-3</c:v>
                      </c:pt>
                      <c:pt idx="38">
                        <c:v>5.2215821080688167E-3</c:v>
                      </c:pt>
                      <c:pt idx="39">
                        <c:v>5.5430453979106653E-3</c:v>
                      </c:pt>
                      <c:pt idx="40">
                        <c:v>5.8754051473385209E-3</c:v>
                      </c:pt>
                      <c:pt idx="41">
                        <c:v>6.2187444400339208E-3</c:v>
                      </c:pt>
                      <c:pt idx="42">
                        <c:v>6.5731449179079861E-3</c:v>
                      </c:pt>
                      <c:pt idx="43">
                        <c:v>6.9386868404024771E-3</c:v>
                      </c:pt>
                      <c:pt idx="44">
                        <c:v>7.3154491400078915E-3</c:v>
                      </c:pt>
                      <c:pt idx="45">
                        <c:v>7.7035094743217554E-3</c:v>
                      </c:pt>
                      <c:pt idx="46">
                        <c:v>8.1029442749360296E-3</c:v>
                      </c:pt>
                      <c:pt idx="47">
                        <c:v>8.5138287934121912E-3</c:v>
                      </c:pt>
                      <c:pt idx="48">
                        <c:v>8.9362371445772509E-3</c:v>
                      </c:pt>
                      <c:pt idx="49">
                        <c:v>9.3702423473492318E-3</c:v>
                      </c:pt>
                      <c:pt idx="50">
                        <c:v>9.8159163632823461E-3</c:v>
                      </c:pt>
                      <c:pt idx="51">
                        <c:v>1.027333013300202E-2</c:v>
                      </c:pt>
                      <c:pt idx="52">
                        <c:v>1.0742553610685653E-2</c:v>
                      </c:pt>
                      <c:pt idx="53">
                        <c:v>1.1223655796729284E-2</c:v>
                      </c:pt>
                      <c:pt idx="54">
                        <c:v>1.1716704768729077E-2</c:v>
                      </c:pt>
                      <c:pt idx="55">
                        <c:v>1.2221767710894064E-2</c:v>
                      </c:pt>
                      <c:pt idx="56">
                        <c:v>1.2738910941997444E-2</c:v>
                      </c:pt>
                      <c:pt idx="57">
                        <c:v>1.3268199941963691E-2</c:v>
                      </c:pt>
                      <c:pt idx="58">
                        <c:v>1.3809699377181586E-2</c:v>
                      </c:pt>
                      <c:pt idx="59">
                        <c:v>1.436347312462496E-2</c:v>
                      </c:pt>
                      <c:pt idx="60">
                        <c:v>1.4929584294856926E-2</c:v>
                      </c:pt>
                      <c:pt idx="61">
                        <c:v>1.5508095253987537E-2</c:v>
                      </c:pt>
                      <c:pt idx="62">
                        <c:v>1.609906764464852E-2</c:v>
                      </c:pt>
                      <c:pt idx="63">
                        <c:v>1.6702562406044664E-2</c:v>
                      </c:pt>
                      <c:pt idx="64">
                        <c:v>1.7318639793137192E-2</c:v>
                      </c:pt>
                      <c:pt idx="65">
                        <c:v>1.7947359395008348E-2</c:v>
                      </c:pt>
                      <c:pt idx="66">
                        <c:v>1.8588780152456328E-2</c:v>
                      </c:pt>
                      <c:pt idx="67">
                        <c:v>1.9242960374862159E-2</c:v>
                      </c:pt>
                      <c:pt idx="68">
                        <c:v>1.9909957756370743E-2</c:v>
                      </c:pt>
                      <c:pt idx="69">
                        <c:v>2.058982939142244E-2</c:v>
                      </c:pt>
                      <c:pt idx="70">
                        <c:v>2.1282631789671838E-2</c:v>
                      </c:pt>
                      <c:pt idx="71">
                        <c:v>2.1988420890324441E-2</c:v>
                      </c:pt>
                      <c:pt idx="72">
                        <c:v>2.270725207592408E-2</c:v>
                      </c:pt>
                      <c:pt idx="73">
                        <c:v>2.3439180185617695E-2</c:v>
                      </c:pt>
                      <c:pt idx="74">
                        <c:v>2.4184259527925592E-2</c:v>
                      </c:pt>
                      <c:pt idx="75">
                        <c:v>2.4942543893040767E-2</c:v>
                      </c:pt>
                      <c:pt idx="76">
                        <c:v>2.5714086564682759E-2</c:v>
                      </c:pt>
                      <c:pt idx="77">
                        <c:v>2.6498940331525101E-2</c:v>
                      </c:pt>
                      <c:pt idx="78">
                        <c:v>2.7297157498219832E-2</c:v>
                      </c:pt>
                      <c:pt idx="79">
                        <c:v>2.8108789896036594E-2</c:v>
                      </c:pt>
                      <c:pt idx="80">
                        <c:v>2.8933888893135223E-2</c:v>
                      </c:pt>
                      <c:pt idx="81">
                        <c:v>2.9772505404488028E-2</c:v>
                      </c:pt>
                      <c:pt idx="82">
                        <c:v>3.0624689901470169E-2</c:v>
                      </c:pt>
                      <c:pt idx="83">
                        <c:v>3.1490492421129911E-2</c:v>
                      </c:pt>
                      <c:pt idx="84">
                        <c:v>3.2369962575155876E-2</c:v>
                      </c:pt>
                      <c:pt idx="85">
                        <c:v>3.3263149558553987E-2</c:v>
                      </c:pt>
                      <c:pt idx="86">
                        <c:v>3.417010215804557E-2</c:v>
                      </c:pt>
                      <c:pt idx="87">
                        <c:v>3.5090868760201163E-2</c:v>
                      </c:pt>
                      <c:pt idx="88">
                        <c:v>3.6025497359318329E-2</c:v>
                      </c:pt>
                      <c:pt idx="89">
                        <c:v>3.6974035565057399E-2</c:v>
                      </c:pt>
                      <c:pt idx="90">
                        <c:v>3.7936530609843422E-2</c:v>
                      </c:pt>
                      <c:pt idx="91">
                        <c:v>3.8913029356043419E-2</c:v>
                      </c:pt>
                      <c:pt idx="92">
                        <c:v>3.9903578302930634E-2</c:v>
                      </c:pt>
                      <c:pt idx="93">
                        <c:v>4.0908223593441935E-2</c:v>
                      </c:pt>
                      <c:pt idx="94">
                        <c:v>4.1927011020738009E-2</c:v>
                      </c:pt>
                      <c:pt idx="95">
                        <c:v>4.2959986034573898E-2</c:v>
                      </c:pt>
                      <c:pt idx="96">
                        <c:v>4.4007193747486413E-2</c:v>
                      </c:pt>
                      <c:pt idx="97">
                        <c:v>4.5068678940807461E-2</c:v>
                      </c:pt>
                      <c:pt idx="98">
                        <c:v>4.614448607050798E-2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68A2-48EF-BAB1-B09DFAD36B91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Кривые!$G$3</c15:sqref>
                        </c15:formulaRef>
                      </c:ext>
                    </c:extLst>
                    <c:strCache>
                      <c:ptCount val="1"/>
                      <c:pt idx="0">
                        <c:v>Ут. ВО возд.</c:v>
                      </c:pt>
                    </c:strCache>
                  </c:strRef>
                </c:tx>
                <c:spPr>
                  <a:ln w="25400" cap="rnd">
                    <a:solidFill>
                      <a:schemeClr val="tx1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Кривые!$A$24:$A$122</c15:sqref>
                        </c15:formulaRef>
                      </c:ext>
                    </c:extLst>
                    <c:numCache>
                      <c:formatCode>General</c:formatCode>
                      <c:ptCount val="99"/>
                      <c:pt idx="0">
                        <c:v>200</c:v>
                      </c:pt>
                      <c:pt idx="1">
                        <c:v>300</c:v>
                      </c:pt>
                      <c:pt idx="2">
                        <c:v>400</c:v>
                      </c:pt>
                      <c:pt idx="3">
                        <c:v>500</c:v>
                      </c:pt>
                      <c:pt idx="4">
                        <c:v>600</c:v>
                      </c:pt>
                      <c:pt idx="5">
                        <c:v>700</c:v>
                      </c:pt>
                      <c:pt idx="6">
                        <c:v>800</c:v>
                      </c:pt>
                      <c:pt idx="7">
                        <c:v>900</c:v>
                      </c:pt>
                      <c:pt idx="8">
                        <c:v>1000</c:v>
                      </c:pt>
                      <c:pt idx="9">
                        <c:v>1100</c:v>
                      </c:pt>
                      <c:pt idx="10">
                        <c:v>1200</c:v>
                      </c:pt>
                      <c:pt idx="11">
                        <c:v>1300</c:v>
                      </c:pt>
                      <c:pt idx="12">
                        <c:v>1400</c:v>
                      </c:pt>
                      <c:pt idx="13">
                        <c:v>1500</c:v>
                      </c:pt>
                      <c:pt idx="14">
                        <c:v>1600</c:v>
                      </c:pt>
                      <c:pt idx="15">
                        <c:v>1700</c:v>
                      </c:pt>
                      <c:pt idx="16">
                        <c:v>1800</c:v>
                      </c:pt>
                      <c:pt idx="17">
                        <c:v>1900</c:v>
                      </c:pt>
                      <c:pt idx="18">
                        <c:v>2000</c:v>
                      </c:pt>
                      <c:pt idx="19">
                        <c:v>2100</c:v>
                      </c:pt>
                      <c:pt idx="20">
                        <c:v>2200</c:v>
                      </c:pt>
                      <c:pt idx="21">
                        <c:v>2300</c:v>
                      </c:pt>
                      <c:pt idx="22">
                        <c:v>2400</c:v>
                      </c:pt>
                      <c:pt idx="23">
                        <c:v>2500</c:v>
                      </c:pt>
                      <c:pt idx="24">
                        <c:v>2600</c:v>
                      </c:pt>
                      <c:pt idx="25">
                        <c:v>2700</c:v>
                      </c:pt>
                      <c:pt idx="26">
                        <c:v>2800</c:v>
                      </c:pt>
                      <c:pt idx="27">
                        <c:v>2900</c:v>
                      </c:pt>
                      <c:pt idx="28">
                        <c:v>3000</c:v>
                      </c:pt>
                      <c:pt idx="29">
                        <c:v>3100</c:v>
                      </c:pt>
                      <c:pt idx="30">
                        <c:v>3200</c:v>
                      </c:pt>
                      <c:pt idx="31">
                        <c:v>3300</c:v>
                      </c:pt>
                      <c:pt idx="32">
                        <c:v>3400</c:v>
                      </c:pt>
                      <c:pt idx="33">
                        <c:v>3500</c:v>
                      </c:pt>
                      <c:pt idx="34">
                        <c:v>3600</c:v>
                      </c:pt>
                      <c:pt idx="35">
                        <c:v>3700</c:v>
                      </c:pt>
                      <c:pt idx="36">
                        <c:v>3800</c:v>
                      </c:pt>
                      <c:pt idx="37">
                        <c:v>3900</c:v>
                      </c:pt>
                      <c:pt idx="38">
                        <c:v>4000</c:v>
                      </c:pt>
                      <c:pt idx="39">
                        <c:v>4100</c:v>
                      </c:pt>
                      <c:pt idx="40">
                        <c:v>4200</c:v>
                      </c:pt>
                      <c:pt idx="41">
                        <c:v>4300</c:v>
                      </c:pt>
                      <c:pt idx="42">
                        <c:v>4400</c:v>
                      </c:pt>
                      <c:pt idx="43">
                        <c:v>4500</c:v>
                      </c:pt>
                      <c:pt idx="44">
                        <c:v>4600</c:v>
                      </c:pt>
                      <c:pt idx="45">
                        <c:v>4700</c:v>
                      </c:pt>
                      <c:pt idx="46">
                        <c:v>4800</c:v>
                      </c:pt>
                      <c:pt idx="47">
                        <c:v>4900</c:v>
                      </c:pt>
                      <c:pt idx="48">
                        <c:v>5000</c:v>
                      </c:pt>
                      <c:pt idx="49">
                        <c:v>5100</c:v>
                      </c:pt>
                      <c:pt idx="50">
                        <c:v>5200</c:v>
                      </c:pt>
                      <c:pt idx="51">
                        <c:v>5300</c:v>
                      </c:pt>
                      <c:pt idx="52">
                        <c:v>5400</c:v>
                      </c:pt>
                      <c:pt idx="53">
                        <c:v>5500</c:v>
                      </c:pt>
                      <c:pt idx="54">
                        <c:v>5600</c:v>
                      </c:pt>
                      <c:pt idx="55">
                        <c:v>5700</c:v>
                      </c:pt>
                      <c:pt idx="56">
                        <c:v>5800</c:v>
                      </c:pt>
                      <c:pt idx="57">
                        <c:v>5900</c:v>
                      </c:pt>
                      <c:pt idx="58">
                        <c:v>6000</c:v>
                      </c:pt>
                      <c:pt idx="59">
                        <c:v>6100</c:v>
                      </c:pt>
                      <c:pt idx="60">
                        <c:v>6200</c:v>
                      </c:pt>
                      <c:pt idx="61">
                        <c:v>6300</c:v>
                      </c:pt>
                      <c:pt idx="62">
                        <c:v>6400</c:v>
                      </c:pt>
                      <c:pt idx="63">
                        <c:v>6500</c:v>
                      </c:pt>
                      <c:pt idx="64">
                        <c:v>6600</c:v>
                      </c:pt>
                      <c:pt idx="65">
                        <c:v>6700</c:v>
                      </c:pt>
                      <c:pt idx="66">
                        <c:v>6800</c:v>
                      </c:pt>
                      <c:pt idx="67">
                        <c:v>6900</c:v>
                      </c:pt>
                      <c:pt idx="68">
                        <c:v>7000</c:v>
                      </c:pt>
                      <c:pt idx="69">
                        <c:v>7100</c:v>
                      </c:pt>
                      <c:pt idx="70">
                        <c:v>7200</c:v>
                      </c:pt>
                      <c:pt idx="71">
                        <c:v>7300</c:v>
                      </c:pt>
                      <c:pt idx="72">
                        <c:v>7400</c:v>
                      </c:pt>
                      <c:pt idx="73">
                        <c:v>7500</c:v>
                      </c:pt>
                      <c:pt idx="74">
                        <c:v>7600</c:v>
                      </c:pt>
                      <c:pt idx="75">
                        <c:v>7700</c:v>
                      </c:pt>
                      <c:pt idx="76">
                        <c:v>7800</c:v>
                      </c:pt>
                      <c:pt idx="77">
                        <c:v>7900</c:v>
                      </c:pt>
                      <c:pt idx="78">
                        <c:v>8000</c:v>
                      </c:pt>
                      <c:pt idx="79">
                        <c:v>8100</c:v>
                      </c:pt>
                      <c:pt idx="80">
                        <c:v>8200</c:v>
                      </c:pt>
                      <c:pt idx="81">
                        <c:v>8300</c:v>
                      </c:pt>
                      <c:pt idx="82">
                        <c:v>8400</c:v>
                      </c:pt>
                      <c:pt idx="83">
                        <c:v>8500</c:v>
                      </c:pt>
                      <c:pt idx="84">
                        <c:v>8600</c:v>
                      </c:pt>
                      <c:pt idx="85">
                        <c:v>8700</c:v>
                      </c:pt>
                      <c:pt idx="86">
                        <c:v>8800</c:v>
                      </c:pt>
                      <c:pt idx="87">
                        <c:v>8900</c:v>
                      </c:pt>
                      <c:pt idx="88">
                        <c:v>9000</c:v>
                      </c:pt>
                      <c:pt idx="89">
                        <c:v>9100</c:v>
                      </c:pt>
                      <c:pt idx="90">
                        <c:v>9200</c:v>
                      </c:pt>
                      <c:pt idx="91">
                        <c:v>9300</c:v>
                      </c:pt>
                      <c:pt idx="92">
                        <c:v>9400</c:v>
                      </c:pt>
                      <c:pt idx="93">
                        <c:v>9500</c:v>
                      </c:pt>
                      <c:pt idx="94">
                        <c:v>9600</c:v>
                      </c:pt>
                      <c:pt idx="95">
                        <c:v>9700</c:v>
                      </c:pt>
                      <c:pt idx="96">
                        <c:v>9800</c:v>
                      </c:pt>
                      <c:pt idx="97">
                        <c:v>9900</c:v>
                      </c:pt>
                      <c:pt idx="98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Кривые!$G$24:$G$122</c15:sqref>
                        </c15:formulaRef>
                      </c:ext>
                    </c:extLst>
                    <c:numCache>
                      <c:formatCode>0.00E+00</c:formatCode>
                      <c:ptCount val="99"/>
                      <c:pt idx="1">
                        <c:v>3.1848573644279792E-6</c:v>
                      </c:pt>
                      <c:pt idx="2">
                        <c:v>1.5684077406063646E-5</c:v>
                      </c:pt>
                      <c:pt idx="3">
                        <c:v>3.9853720696513738E-5</c:v>
                      </c:pt>
                      <c:pt idx="4">
                        <c:v>7.7237457107778013E-5</c:v>
                      </c:pt>
                      <c:pt idx="5">
                        <c:v>1.2903900242964303E-4</c:v>
                      </c:pt>
                      <c:pt idx="6">
                        <c:v>1.9626274234608608E-4</c:v>
                      </c:pt>
                      <c:pt idx="7">
                        <c:v>2.7977923543536995E-4</c:v>
                      </c:pt>
                      <c:pt idx="8">
                        <c:v>3.8036185527683374E-4</c:v>
                      </c:pt>
                      <c:pt idx="9">
                        <c:v>4.987096348790499E-4</c:v>
                      </c:pt>
                      <c:pt idx="10">
                        <c:v>6.3546258777942392E-4</c:v>
                      </c:pt>
                      <c:pt idx="11">
                        <c:v>7.9121254189320957E-4</c:v>
                      </c:pt>
                      <c:pt idx="12">
                        <c:v>9.6651111514854757E-4</c:v>
                      </c:pt>
                      <c:pt idx="13">
                        <c:v>1.1618757763280048E-3</c:v>
                      </c:pt>
                      <c:pt idx="14">
                        <c:v>1.3777945707046698E-3</c:v>
                      </c:pt>
                      <c:pt idx="15">
                        <c:v>1.6147298837388938E-3</c:v>
                      </c:pt>
                      <c:pt idx="16">
                        <c:v>1.8731214926943278E-3</c:v>
                      </c:pt>
                      <c:pt idx="17">
                        <c:v>2.15338907890863E-3</c:v>
                      </c:pt>
                      <c:pt idx="18">
                        <c:v>2.4559343234504989E-3</c:v>
                      </c:pt>
                      <c:pt idx="19">
                        <c:v>2.7811426754424545E-3</c:v>
                      </c:pt>
                      <c:pt idx="20">
                        <c:v>3.1293848593373624E-3</c:v>
                      </c:pt>
                      <c:pt idx="21">
                        <c:v>3.5010181712574269E-3</c:v>
                      </c:pt>
                      <c:pt idx="22">
                        <c:v>3.8963876028810193E-3</c:v>
                      </c:pt>
                      <c:pt idx="23">
                        <c:v>4.3158268228575807E-3</c:v>
                      </c:pt>
                      <c:pt idx="24">
                        <c:v>4.7596590394035944E-3</c:v>
                      </c:pt>
                      <c:pt idx="25">
                        <c:v>5.2281977629563591E-3</c:v>
                      </c:pt>
                      <c:pt idx="26">
                        <c:v>5.7217474841080385E-3</c:v>
                      </c:pt>
                      <c:pt idx="27">
                        <c:v>6.2406042792122829E-3</c:v>
                      </c:pt>
                      <c:pt idx="28">
                        <c:v>6.7850563538400417E-3</c:v>
                      </c:pt>
                      <c:pt idx="29">
                        <c:v>7.3553845325081734E-3</c:v>
                      </c:pt>
                      <c:pt idx="30">
                        <c:v>7.9518627017048961E-3</c:v>
                      </c:pt>
                      <c:pt idx="31">
                        <c:v>8.5747582121094169E-3</c:v>
                      </c:pt>
                      <c:pt idx="32">
                        <c:v>9.2243322449876413E-3</c:v>
                      </c:pt>
                      <c:pt idx="33">
                        <c:v>9.9008401469979617E-3</c:v>
                      </c:pt>
                      <c:pt idx="34">
                        <c:v>1.0604531737025252E-2</c:v>
                      </c:pt>
                      <c:pt idx="35">
                        <c:v>1.1335651588149745E-2</c:v>
                      </c:pt>
                      <c:pt idx="36">
                        <c:v>1.2094439287432427E-2</c:v>
                      </c:pt>
                      <c:pt idx="37">
                        <c:v>1.2881129675841721E-2</c:v>
                      </c:pt>
                      <c:pt idx="38">
                        <c:v>1.3695953070344437E-2</c:v>
                      </c:pt>
                      <c:pt idx="39">
                        <c:v>1.4539135469929612E-2</c:v>
                      </c:pt>
                      <c:pt idx="40">
                        <c:v>1.5410898747117433E-2</c:v>
                      </c:pt>
                      <c:pt idx="41">
                        <c:v>1.6311460826318479E-2</c:v>
                      </c:pt>
                      <c:pt idx="42">
                        <c:v>1.7241035850250455E-2</c:v>
                      </c:pt>
                      <c:pt idx="43">
                        <c:v>1.8199834335481908E-2</c:v>
                      </c:pt>
                      <c:pt idx="44">
                        <c:v>1.9188063318053485E-2</c:v>
                      </c:pt>
                      <c:pt idx="45">
                        <c:v>2.0205926490024277E-2</c:v>
                      </c:pt>
                      <c:pt idx="46">
                        <c:v>2.1253624327701059E-2</c:v>
                      </c:pt>
                      <c:pt idx="47">
                        <c:v>2.2331354212228698E-2</c:v>
                      </c:pt>
                      <c:pt idx="48">
                        <c:v>2.3439310543153447E-2</c:v>
                      </c:pt>
                      <c:pt idx="49">
                        <c:v>2.4577684845506181E-2</c:v>
                      </c:pt>
                      <c:pt idx="50">
                        <c:v>2.5746665870904517E-2</c:v>
                      </c:pt>
                      <c:pt idx="51">
                        <c:v>2.6946439693120054E-2</c:v>
                      </c:pt>
                      <c:pt idx="52">
                        <c:v>2.8177189798519749E-2</c:v>
                      </c:pt>
                      <c:pt idx="53">
                        <c:v>2.9439097171748942E-2</c:v>
                      </c:pt>
                      <c:pt idx="54">
                        <c:v>3.0732340376994297E-2</c:v>
                      </c:pt>
                      <c:pt idx="55">
                        <c:v>3.2057095635131976E-2</c:v>
                      </c:pt>
                      <c:pt idx="56">
                        <c:v>3.3413536897042476E-2</c:v>
                      </c:pt>
                      <c:pt idx="57">
                        <c:v>3.4801835913347387E-2</c:v>
                      </c:pt>
                      <c:pt idx="58">
                        <c:v>3.6222162300804162E-2</c:v>
                      </c:pt>
                      <c:pt idx="59">
                        <c:v>3.7674683605573668E-2</c:v>
                      </c:pt>
                      <c:pt idx="60">
                        <c:v>3.9159565363559155E-2</c:v>
                      </c:pt>
                      <c:pt idx="61">
                        <c:v>4.0676971158000098E-2</c:v>
                      </c:pt>
                      <c:pt idx="62">
                        <c:v>4.222706267448792E-2</c:v>
                      </c:pt>
                      <c:pt idx="63">
                        <c:v>4.3809999753559779E-2</c:v>
                      </c:pt>
                      <c:pt idx="64">
                        <c:v>4.5425940441015583E-2</c:v>
                      </c:pt>
                      <c:pt idx="65">
                        <c:v>4.7075041036087471E-2</c:v>
                      </c:pt>
                      <c:pt idx="66">
                        <c:v>4.8757456137590367E-2</c:v>
                      </c:pt>
                      <c:pt idx="67">
                        <c:v>5.047333868816304E-2</c:v>
                      </c:pt>
                      <c:pt idx="68">
                        <c:v>5.2222840016710147E-2</c:v>
                      </c:pt>
                      <c:pt idx="69">
                        <c:v>5.4006109879140819E-2</c:v>
                      </c:pt>
                      <c:pt idx="70">
                        <c:v>5.5823296497499904E-2</c:v>
                      </c:pt>
                      <c:pt idx="71">
                        <c:v>5.7674546597572304E-2</c:v>
                      </c:pt>
                      <c:pt idx="72">
                        <c:v>5.9560005445046763E-2</c:v>
                      </c:pt>
                      <c:pt idx="73">
                        <c:v>6.1479816880308708E-2</c:v>
                      </c:pt>
                      <c:pt idx="74">
                        <c:v>6.3434123351935975E-2</c:v>
                      </c:pt>
                      <c:pt idx="75">
                        <c:v>6.54230659489594E-2</c:v>
                      </c:pt>
                      <c:pt idx="76">
                        <c:v>6.7446784431954787E-2</c:v>
                      </c:pt>
                      <c:pt idx="77">
                        <c:v>6.9505417263016664E-2</c:v>
                      </c:pt>
                      <c:pt idx="78">
                        <c:v>7.1599101634674978E-2</c:v>
                      </c:pt>
                      <c:pt idx="79">
                        <c:v>7.37279734978009E-2</c:v>
                      </c:pt>
                      <c:pt idx="80">
                        <c:v>7.5892167588551399E-2</c:v>
                      </c:pt>
                      <c:pt idx="81">
                        <c:v>7.8091817454394821E-2</c:v>
                      </c:pt>
                      <c:pt idx="82">
                        <c:v>8.0327055479266024E-2</c:v>
                      </c:pt>
                      <c:pt idx="83">
                        <c:v>8.2598012907881727E-2</c:v>
                      </c:pt>
                      <c:pt idx="84">
                        <c:v>8.4904819869261322E-2</c:v>
                      </c:pt>
                      <c:pt idx="85">
                        <c:v>8.7247605399485867E-2</c:v>
                      </c:pt>
                      <c:pt idx="86">
                        <c:v>8.9626497463726099E-2</c:v>
                      </c:pt>
                      <c:pt idx="87">
                        <c:v>9.2041622977576829E-2</c:v>
                      </c:pt>
                      <c:pt idx="88">
                        <c:v>9.4493107827720191E-2</c:v>
                      </c:pt>
                      <c:pt idx="89">
                        <c:v>9.698107689195383E-2</c:v>
                      </c:pt>
                      <c:pt idx="90">
                        <c:v>9.9505654058605703E-2</c:v>
                      </c:pt>
                      <c:pt idx="91">
                        <c:v>0.1020669622453598</c:v>
                      </c:pt>
                      <c:pt idx="92">
                        <c:v>0.10466512341752297</c:v>
                      </c:pt>
                      <c:pt idx="93">
                        <c:v>0.10730025860574934</c:v>
                      </c:pt>
                      <c:pt idx="94">
                        <c:v>0.10997248792324724</c:v>
                      </c:pt>
                      <c:pt idx="95">
                        <c:v>0.11268193058248892</c:v>
                      </c:pt>
                      <c:pt idx="96">
                        <c:v>0.11542870491143978</c:v>
                      </c:pt>
                      <c:pt idx="97">
                        <c:v>0.11821292836933105</c:v>
                      </c:pt>
                      <c:pt idx="98">
                        <c:v>0.12103471756198814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68A2-48EF-BAB1-B09DFAD36B91}"/>
                  </c:ext>
                </c:extLst>
              </c15:ser>
            </c15:filteredScatterSeries>
          </c:ext>
        </c:extLst>
      </c:scatterChart>
      <c:valAx>
        <c:axId val="279978400"/>
        <c:scaling>
          <c:logBase val="10"/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  <a:sym typeface="Symbol" panose="05050102010706020507" pitchFamily="18" charset="2"/>
                  </a:rPr>
                  <a:t>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K, </a:t>
                </a: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</a:rPr>
                  <a:t>Н/мм</a:t>
                </a:r>
                <a:r>
                  <a:rPr lang="ru-RU" sz="1200" b="0" i="0" baseline="30000">
                    <a:solidFill>
                      <a:sysClr val="windowText" lastClr="000000"/>
                    </a:solidFill>
                    <a:effectLst/>
                  </a:rPr>
                  <a:t>3/2</a:t>
                </a:r>
                <a:endParaRPr lang="ru-RU" sz="70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9978960"/>
        <c:crosses val="autoZero"/>
        <c:crossBetween val="midCat"/>
      </c:valAx>
      <c:valAx>
        <c:axId val="279978960"/>
        <c:scaling>
          <c:logBase val="10"/>
          <c:orientation val="minMax"/>
          <c:max val="1.0000000000000002E-2"/>
          <c:min val="1.0000000000000004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da/dN,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</a:t>
                </a:r>
                <a:r>
                  <a:rPr lang="ru-RU" sz="1200" baseline="0">
                    <a:solidFill>
                      <a:sysClr val="windowText" lastClr="000000"/>
                    </a:solidFill>
                  </a:rPr>
                  <a:t>мм/цикл</a:t>
                </a:r>
                <a:endParaRPr lang="ru-RU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3005625948578817E-3"/>
              <c:y val="0.283988263365972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9978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077990204775754"/>
          <c:y val="0.53332672003312398"/>
          <c:w val="0.40706421127689418"/>
          <c:h val="0.3541824810802107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ysClr val="windowText" lastClr="000000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54330363169974"/>
          <c:y val="1.9501131124314085E-2"/>
          <c:w val="0.77772428108545966"/>
          <c:h val="0.85229527777777769"/>
        </c:manualLayout>
      </c:layout>
      <c:scatterChart>
        <c:scatterStyle val="lineMarker"/>
        <c:varyColors val="0"/>
        <c:ser>
          <c:idx val="3"/>
          <c:order val="1"/>
          <c:tx>
            <c:v>Корр. среда: 0,1Гц, ест.корр.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[1]КМ!$E$3:$E$167</c:f>
              <c:numCache>
                <c:formatCode>General</c:formatCode>
                <c:ptCount val="165"/>
                <c:pt idx="0">
                  <c:v>912.81762826168233</c:v>
                </c:pt>
                <c:pt idx="1">
                  <c:v>956.3766851541485</c:v>
                </c:pt>
                <c:pt idx="2">
                  <c:v>1003.4639760552232</c:v>
                </c:pt>
                <c:pt idx="3">
                  <c:v>1049.9492059159561</c:v>
                </c:pt>
                <c:pt idx="4">
                  <c:v>1094.538120753431</c:v>
                </c:pt>
                <c:pt idx="5">
                  <c:v>1146.002051387544</c:v>
                </c:pt>
                <c:pt idx="6">
                  <c:v>1200.8857711869155</c:v>
                </c:pt>
                <c:pt idx="7">
                  <c:v>1255.1282669839807</c:v>
                </c:pt>
                <c:pt idx="8">
                  <c:v>1322.8892489829038</c:v>
                </c:pt>
                <c:pt idx="9">
                  <c:v>1400.949556763522</c:v>
                </c:pt>
                <c:pt idx="10">
                  <c:v>1483.3115261774039</c:v>
                </c:pt>
                <c:pt idx="11">
                  <c:v>1562.8800943116137</c:v>
                </c:pt>
                <c:pt idx="12">
                  <c:v>1649.7141487666636</c:v>
                </c:pt>
                <c:pt idx="13">
                  <c:v>852.81493248986635</c:v>
                </c:pt>
                <c:pt idx="14">
                  <c:v>888.39019999194159</c:v>
                </c:pt>
                <c:pt idx="15">
                  <c:v>927.74362339740253</c:v>
                </c:pt>
                <c:pt idx="16">
                  <c:v>971.20401131931874</c:v>
                </c:pt>
                <c:pt idx="17">
                  <c:v>1015.4304925037716</c:v>
                </c:pt>
                <c:pt idx="18">
                  <c:v>1063.0472252569048</c:v>
                </c:pt>
                <c:pt idx="19">
                  <c:v>1113.9426878095805</c:v>
                </c:pt>
                <c:pt idx="20">
                  <c:v>579.95263733374054</c:v>
                </c:pt>
                <c:pt idx="21">
                  <c:v>616.86191854874392</c:v>
                </c:pt>
                <c:pt idx="22">
                  <c:v>646.73468175499522</c:v>
                </c:pt>
                <c:pt idx="23">
                  <c:v>669.31283405722502</c:v>
                </c:pt>
                <c:pt idx="24">
                  <c:v>696.23019236363245</c:v>
                </c:pt>
                <c:pt idx="25">
                  <c:v>724.33133501538498</c:v>
                </c:pt>
                <c:pt idx="26">
                  <c:v>756.53671724853757</c:v>
                </c:pt>
                <c:pt idx="27">
                  <c:v>791.56176805584175</c:v>
                </c:pt>
                <c:pt idx="28">
                  <c:v>828.21554129337392</c:v>
                </c:pt>
                <c:pt idx="29">
                  <c:v>868.79754737308133</c:v>
                </c:pt>
                <c:pt idx="30">
                  <c:v>911.09812952703794</c:v>
                </c:pt>
                <c:pt idx="31">
                  <c:v>956.22282512427194</c:v>
                </c:pt>
                <c:pt idx="32">
                  <c:v>1005.6050335429336</c:v>
                </c:pt>
                <c:pt idx="33">
                  <c:v>797</c:v>
                </c:pt>
                <c:pt idx="34">
                  <c:v>826</c:v>
                </c:pt>
                <c:pt idx="35">
                  <c:v>884</c:v>
                </c:pt>
                <c:pt idx="36">
                  <c:v>949</c:v>
                </c:pt>
                <c:pt idx="37">
                  <c:v>988</c:v>
                </c:pt>
                <c:pt idx="38">
                  <c:v>1027</c:v>
                </c:pt>
                <c:pt idx="39">
                  <c:v>1067</c:v>
                </c:pt>
                <c:pt idx="40">
                  <c:v>1111</c:v>
                </c:pt>
                <c:pt idx="41">
                  <c:v>1160</c:v>
                </c:pt>
                <c:pt idx="42">
                  <c:v>1213</c:v>
                </c:pt>
                <c:pt idx="43">
                  <c:v>1262</c:v>
                </c:pt>
                <c:pt idx="44">
                  <c:v>1318</c:v>
                </c:pt>
                <c:pt idx="45">
                  <c:v>1391</c:v>
                </c:pt>
                <c:pt idx="46">
                  <c:v>1461</c:v>
                </c:pt>
                <c:pt idx="47">
                  <c:v>1527</c:v>
                </c:pt>
                <c:pt idx="48">
                  <c:v>1758</c:v>
                </c:pt>
                <c:pt idx="49">
                  <c:v>1824</c:v>
                </c:pt>
                <c:pt idx="50">
                  <c:v>614</c:v>
                </c:pt>
                <c:pt idx="51">
                  <c:v>641</c:v>
                </c:pt>
                <c:pt idx="52">
                  <c:v>668</c:v>
                </c:pt>
                <c:pt idx="53">
                  <c:v>697</c:v>
                </c:pt>
                <c:pt idx="54">
                  <c:v>734</c:v>
                </c:pt>
                <c:pt idx="55">
                  <c:v>773</c:v>
                </c:pt>
                <c:pt idx="56">
                  <c:v>810</c:v>
                </c:pt>
                <c:pt idx="57">
                  <c:v>853</c:v>
                </c:pt>
                <c:pt idx="58">
                  <c:v>903</c:v>
                </c:pt>
                <c:pt idx="59">
                  <c:v>957</c:v>
                </c:pt>
                <c:pt idx="60">
                  <c:v>1018</c:v>
                </c:pt>
                <c:pt idx="61">
                  <c:v>1080</c:v>
                </c:pt>
                <c:pt idx="62">
                  <c:v>1145</c:v>
                </c:pt>
                <c:pt idx="63">
                  <c:v>1221</c:v>
                </c:pt>
                <c:pt idx="64">
                  <c:v>1299</c:v>
                </c:pt>
                <c:pt idx="65">
                  <c:v>1144</c:v>
                </c:pt>
                <c:pt idx="66">
                  <c:v>1186</c:v>
                </c:pt>
                <c:pt idx="67">
                  <c:v>1228</c:v>
                </c:pt>
                <c:pt idx="68">
                  <c:v>1271</c:v>
                </c:pt>
                <c:pt idx="69">
                  <c:v>1316</c:v>
                </c:pt>
                <c:pt idx="70">
                  <c:v>1363</c:v>
                </c:pt>
                <c:pt idx="71">
                  <c:v>1412</c:v>
                </c:pt>
                <c:pt idx="72">
                  <c:v>1467</c:v>
                </c:pt>
                <c:pt idx="73">
                  <c:v>1525</c:v>
                </c:pt>
                <c:pt idx="74">
                  <c:v>1583</c:v>
                </c:pt>
                <c:pt idx="75">
                  <c:v>1647</c:v>
                </c:pt>
                <c:pt idx="76">
                  <c:v>1715</c:v>
                </c:pt>
                <c:pt idx="77">
                  <c:v>1786</c:v>
                </c:pt>
                <c:pt idx="78">
                  <c:v>1867</c:v>
                </c:pt>
                <c:pt idx="79">
                  <c:v>1953</c:v>
                </c:pt>
                <c:pt idx="80">
                  <c:v>2044</c:v>
                </c:pt>
                <c:pt idx="81">
                  <c:v>2150</c:v>
                </c:pt>
                <c:pt idx="82">
                  <c:v>2263</c:v>
                </c:pt>
                <c:pt idx="83">
                  <c:v>2386</c:v>
                </c:pt>
                <c:pt idx="84">
                  <c:v>2513</c:v>
                </c:pt>
                <c:pt idx="85">
                  <c:v>2645</c:v>
                </c:pt>
                <c:pt idx="86">
                  <c:v>636</c:v>
                </c:pt>
                <c:pt idx="87">
                  <c:v>657</c:v>
                </c:pt>
                <c:pt idx="88">
                  <c:v>679</c:v>
                </c:pt>
                <c:pt idx="89">
                  <c:v>702</c:v>
                </c:pt>
                <c:pt idx="90">
                  <c:v>726</c:v>
                </c:pt>
                <c:pt idx="91">
                  <c:v>751</c:v>
                </c:pt>
                <c:pt idx="92">
                  <c:v>778</c:v>
                </c:pt>
                <c:pt idx="93">
                  <c:v>806</c:v>
                </c:pt>
                <c:pt idx="94">
                  <c:v>836</c:v>
                </c:pt>
                <c:pt idx="95">
                  <c:v>868</c:v>
                </c:pt>
                <c:pt idx="96">
                  <c:v>902</c:v>
                </c:pt>
                <c:pt idx="97">
                  <c:v>938</c:v>
                </c:pt>
                <c:pt idx="98">
                  <c:v>975</c:v>
                </c:pt>
                <c:pt idx="99">
                  <c:v>1015</c:v>
                </c:pt>
                <c:pt idx="100">
                  <c:v>1059</c:v>
                </c:pt>
                <c:pt idx="101">
                  <c:v>1106</c:v>
                </c:pt>
                <c:pt idx="102">
                  <c:v>1155</c:v>
                </c:pt>
                <c:pt idx="103">
                  <c:v>1208</c:v>
                </c:pt>
                <c:pt idx="104">
                  <c:v>1265</c:v>
                </c:pt>
                <c:pt idx="105">
                  <c:v>1328</c:v>
                </c:pt>
                <c:pt idx="106">
                  <c:v>1396</c:v>
                </c:pt>
                <c:pt idx="107">
                  <c:v>712.61502700646383</c:v>
                </c:pt>
                <c:pt idx="108">
                  <c:v>736.18407368462454</c:v>
                </c:pt>
                <c:pt idx="109">
                  <c:v>778.67774182946221</c:v>
                </c:pt>
                <c:pt idx="110">
                  <c:v>805.09826726900019</c:v>
                </c:pt>
                <c:pt idx="111">
                  <c:v>832.90989018446271</c:v>
                </c:pt>
                <c:pt idx="112">
                  <c:v>895.01137414009577</c:v>
                </c:pt>
                <c:pt idx="113">
                  <c:v>927.31001999204852</c:v>
                </c:pt>
                <c:pt idx="114">
                  <c:v>936.46359825954448</c:v>
                </c:pt>
                <c:pt idx="115">
                  <c:v>971.05707536883801</c:v>
                </c:pt>
                <c:pt idx="116">
                  <c:v>1007.5958072566652</c:v>
                </c:pt>
                <c:pt idx="117">
                  <c:v>1046.0762694552466</c:v>
                </c:pt>
                <c:pt idx="118">
                  <c:v>1086.766314111258</c:v>
                </c:pt>
                <c:pt idx="119">
                  <c:v>1130.2195077009708</c:v>
                </c:pt>
                <c:pt idx="120">
                  <c:v>1306.8952880066515</c:v>
                </c:pt>
                <c:pt idx="121">
                  <c:v>1360.3173358341955</c:v>
                </c:pt>
                <c:pt idx="122">
                  <c:v>1417.1427603097411</c:v>
                </c:pt>
                <c:pt idx="123">
                  <c:v>1477.8657659317571</c:v>
                </c:pt>
                <c:pt idx="124">
                  <c:v>1542.1559725525883</c:v>
                </c:pt>
                <c:pt idx="125">
                  <c:v>1611.4587037958627</c:v>
                </c:pt>
                <c:pt idx="126">
                  <c:v>1370</c:v>
                </c:pt>
                <c:pt idx="127">
                  <c:v>1415</c:v>
                </c:pt>
                <c:pt idx="128">
                  <c:v>1464</c:v>
                </c:pt>
                <c:pt idx="129">
                  <c:v>1514</c:v>
                </c:pt>
                <c:pt idx="130">
                  <c:v>1571</c:v>
                </c:pt>
                <c:pt idx="131">
                  <c:v>1626</c:v>
                </c:pt>
                <c:pt idx="132">
                  <c:v>1689</c:v>
                </c:pt>
                <c:pt idx="133">
                  <c:v>1753</c:v>
                </c:pt>
                <c:pt idx="134">
                  <c:v>1822</c:v>
                </c:pt>
                <c:pt idx="135">
                  <c:v>1896</c:v>
                </c:pt>
                <c:pt idx="136">
                  <c:v>1970</c:v>
                </c:pt>
                <c:pt idx="137">
                  <c:v>2050</c:v>
                </c:pt>
                <c:pt idx="138">
                  <c:v>2147</c:v>
                </c:pt>
                <c:pt idx="139">
                  <c:v>2238</c:v>
                </c:pt>
                <c:pt idx="140">
                  <c:v>2345</c:v>
                </c:pt>
                <c:pt idx="141">
                  <c:v>2452</c:v>
                </c:pt>
                <c:pt idx="142">
                  <c:v>2572</c:v>
                </c:pt>
                <c:pt idx="143">
                  <c:v>749</c:v>
                </c:pt>
                <c:pt idx="144">
                  <c:v>775</c:v>
                </c:pt>
                <c:pt idx="145">
                  <c:v>800</c:v>
                </c:pt>
                <c:pt idx="146">
                  <c:v>827</c:v>
                </c:pt>
                <c:pt idx="147">
                  <c:v>856</c:v>
                </c:pt>
                <c:pt idx="148">
                  <c:v>885</c:v>
                </c:pt>
                <c:pt idx="149">
                  <c:v>916</c:v>
                </c:pt>
                <c:pt idx="150">
                  <c:v>949</c:v>
                </c:pt>
                <c:pt idx="151">
                  <c:v>983</c:v>
                </c:pt>
                <c:pt idx="152">
                  <c:v>1020</c:v>
                </c:pt>
                <c:pt idx="153">
                  <c:v>1061</c:v>
                </c:pt>
                <c:pt idx="154">
                  <c:v>1101</c:v>
                </c:pt>
                <c:pt idx="155">
                  <c:v>1144</c:v>
                </c:pt>
                <c:pt idx="156">
                  <c:v>1191</c:v>
                </c:pt>
                <c:pt idx="157">
                  <c:v>1240</c:v>
                </c:pt>
                <c:pt idx="158">
                  <c:v>1291</c:v>
                </c:pt>
                <c:pt idx="159">
                  <c:v>1353</c:v>
                </c:pt>
                <c:pt idx="160">
                  <c:v>1419</c:v>
                </c:pt>
                <c:pt idx="161">
                  <c:v>1482</c:v>
                </c:pt>
                <c:pt idx="162">
                  <c:v>1556</c:v>
                </c:pt>
                <c:pt idx="163">
                  <c:v>1634</c:v>
                </c:pt>
                <c:pt idx="164">
                  <c:v>1714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[1]КМ!$F$3:$F$167</c:f>
              <c:numCache>
                <c:formatCode>General</c:formatCode>
                <c:ptCount val="165"/>
                <c:pt idx="0">
                  <c:v>4.5201926639496068E-4</c:v>
                </c:pt>
                <c:pt idx="1">
                  <c:v>3.6052631578947395E-4</c:v>
                </c:pt>
                <c:pt idx="2">
                  <c:v>4.166666666666655E-4</c:v>
                </c:pt>
                <c:pt idx="3">
                  <c:v>4.680000000000007E-4</c:v>
                </c:pt>
                <c:pt idx="4">
                  <c:v>6.3124999999999878E-4</c:v>
                </c:pt>
                <c:pt idx="5">
                  <c:v>7.9411764705882438E-4</c:v>
                </c:pt>
                <c:pt idx="6">
                  <c:v>5.263157894736842E-4</c:v>
                </c:pt>
                <c:pt idx="7">
                  <c:v>7.8000000000000118E-4</c:v>
                </c:pt>
                <c:pt idx="8">
                  <c:v>8.4375000000000086E-4</c:v>
                </c:pt>
                <c:pt idx="9">
                  <c:v>9.4285714285714307E-4</c:v>
                </c:pt>
                <c:pt idx="10">
                  <c:v>9.6923076923076769E-4</c:v>
                </c:pt>
                <c:pt idx="11">
                  <c:v>1.1444444444444458E-3</c:v>
                </c:pt>
                <c:pt idx="12">
                  <c:v>1.4111111111111067E-3</c:v>
                </c:pt>
                <c:pt idx="13">
                  <c:v>1.4001866915588801E-4</c:v>
                </c:pt>
                <c:pt idx="14">
                  <c:v>1.68333333333333E-4</c:v>
                </c:pt>
                <c:pt idx="15">
                  <c:v>1.8833333333333376E-4</c:v>
                </c:pt>
                <c:pt idx="16">
                  <c:v>2.3999999999999963E-4</c:v>
                </c:pt>
                <c:pt idx="17">
                  <c:v>2.914285714285703E-4</c:v>
                </c:pt>
                <c:pt idx="18">
                  <c:v>3.8928571428571549E-4</c:v>
                </c:pt>
                <c:pt idx="19">
                  <c:v>4.3913043478260784E-4</c:v>
                </c:pt>
                <c:pt idx="20">
                  <c:v>4.9119091737992238E-5</c:v>
                </c:pt>
                <c:pt idx="21">
                  <c:v>6.7557251908396924E-5</c:v>
                </c:pt>
                <c:pt idx="22">
                  <c:v>7.500000000000021E-5</c:v>
                </c:pt>
                <c:pt idx="23">
                  <c:v>1.1195652173913056E-4</c:v>
                </c:pt>
                <c:pt idx="24">
                  <c:v>1.0714285714285685E-4</c:v>
                </c:pt>
                <c:pt idx="25">
                  <c:v>1.6666666666666666E-4</c:v>
                </c:pt>
                <c:pt idx="26">
                  <c:v>1.2736842105263166E-4</c:v>
                </c:pt>
                <c:pt idx="27">
                  <c:v>2.8108108108108084E-4</c:v>
                </c:pt>
                <c:pt idx="28">
                  <c:v>1.487179487179492E-4</c:v>
                </c:pt>
                <c:pt idx="29">
                  <c:v>2.1346153846153835E-4</c:v>
                </c:pt>
                <c:pt idx="30">
                  <c:v>3.4062499999999886E-4</c:v>
                </c:pt>
                <c:pt idx="31">
                  <c:v>3.0277777777777871E-4</c:v>
                </c:pt>
                <c:pt idx="32">
                  <c:v>4.4799999999999896E-4</c:v>
                </c:pt>
                <c:pt idx="33">
                  <c:v>2.0790236134453764E-4</c:v>
                </c:pt>
                <c:pt idx="34">
                  <c:v>2.1456156358885025E-4</c:v>
                </c:pt>
                <c:pt idx="35">
                  <c:v>3.8715855478502122E-4</c:v>
                </c:pt>
                <c:pt idx="36">
                  <c:v>4.2224959346186036E-4</c:v>
                </c:pt>
                <c:pt idx="37">
                  <c:v>3.60929375417502E-4</c:v>
                </c:pt>
                <c:pt idx="38">
                  <c:v>6.2747340338983003E-4</c:v>
                </c:pt>
                <c:pt idx="39">
                  <c:v>3.6030466300366264E-4</c:v>
                </c:pt>
                <c:pt idx="40">
                  <c:v>4.6397378919860524E-4</c:v>
                </c:pt>
                <c:pt idx="41">
                  <c:v>7.1609009964412927E-4</c:v>
                </c:pt>
                <c:pt idx="42">
                  <c:v>4.7877043308791633E-4</c:v>
                </c:pt>
                <c:pt idx="43">
                  <c:v>5.2949259601707099E-4</c:v>
                </c:pt>
                <c:pt idx="44">
                  <c:v>8.1090096078431304E-4</c:v>
                </c:pt>
                <c:pt idx="45">
                  <c:v>7.7404105084745705E-4</c:v>
                </c:pt>
                <c:pt idx="46">
                  <c:v>8.5837248876909739E-4</c:v>
                </c:pt>
                <c:pt idx="47">
                  <c:v>9.0672854209445579E-4</c:v>
                </c:pt>
                <c:pt idx="48">
                  <c:v>7.7517277611940222E-4</c:v>
                </c:pt>
                <c:pt idx="49">
                  <c:v>9.339003835616386E-4</c:v>
                </c:pt>
                <c:pt idx="50">
                  <c:v>7.400000000000001E-5</c:v>
                </c:pt>
                <c:pt idx="51">
                  <c:v>8.1100000000000006E-5</c:v>
                </c:pt>
                <c:pt idx="52">
                  <c:v>1.0200000000000001E-4</c:v>
                </c:pt>
                <c:pt idx="53">
                  <c:v>1.8600000000000002E-4</c:v>
                </c:pt>
                <c:pt idx="54">
                  <c:v>1.7900000000000001E-4</c:v>
                </c:pt>
                <c:pt idx="55">
                  <c:v>1.0900000000000001E-4</c:v>
                </c:pt>
                <c:pt idx="56">
                  <c:v>2.0899999999999998E-4</c:v>
                </c:pt>
                <c:pt idx="57">
                  <c:v>2.5000000000000001E-4</c:v>
                </c:pt>
                <c:pt idx="58">
                  <c:v>3.7100000000000002E-4</c:v>
                </c:pt>
                <c:pt idx="59">
                  <c:v>2.8299999999999999E-4</c:v>
                </c:pt>
                <c:pt idx="60">
                  <c:v>3.1500000000000001E-4</c:v>
                </c:pt>
                <c:pt idx="61">
                  <c:v>4.0000000000000002E-4</c:v>
                </c:pt>
                <c:pt idx="62">
                  <c:v>4.9000000000000009E-4</c:v>
                </c:pt>
                <c:pt idx="63">
                  <c:v>6.7800000000000011E-4</c:v>
                </c:pt>
                <c:pt idx="64">
                  <c:v>6.87E-4</c:v>
                </c:pt>
                <c:pt idx="65">
                  <c:v>6.9900000000000008E-4</c:v>
                </c:pt>
                <c:pt idx="66">
                  <c:v>7.6500000000000005E-4</c:v>
                </c:pt>
                <c:pt idx="67">
                  <c:v>7.7000000000000007E-4</c:v>
                </c:pt>
                <c:pt idx="68">
                  <c:v>8.4800000000000012E-4</c:v>
                </c:pt>
                <c:pt idx="69">
                  <c:v>9.0899999999999998E-4</c:v>
                </c:pt>
                <c:pt idx="70">
                  <c:v>1.0200000000000001E-3</c:v>
                </c:pt>
                <c:pt idx="71">
                  <c:v>1.0200000000000001E-3</c:v>
                </c:pt>
                <c:pt idx="72">
                  <c:v>1.1000000000000001E-3</c:v>
                </c:pt>
                <c:pt idx="73">
                  <c:v>1.1299999999999999E-3</c:v>
                </c:pt>
                <c:pt idx="74">
                  <c:v>1.2800000000000001E-3</c:v>
                </c:pt>
                <c:pt idx="75">
                  <c:v>1.33E-3</c:v>
                </c:pt>
                <c:pt idx="76">
                  <c:v>1.4599999999999999E-3</c:v>
                </c:pt>
                <c:pt idx="77">
                  <c:v>1.5E-3</c:v>
                </c:pt>
                <c:pt idx="78">
                  <c:v>1.6299999999999999E-3</c:v>
                </c:pt>
                <c:pt idx="79">
                  <c:v>1.72E-3</c:v>
                </c:pt>
                <c:pt idx="80">
                  <c:v>1.8699999999999999E-3</c:v>
                </c:pt>
                <c:pt idx="81">
                  <c:v>1.98E-3</c:v>
                </c:pt>
                <c:pt idx="82">
                  <c:v>2.2200000000000002E-3</c:v>
                </c:pt>
                <c:pt idx="83">
                  <c:v>2.3900000000000002E-3</c:v>
                </c:pt>
                <c:pt idx="84">
                  <c:v>2.5600000000000002E-3</c:v>
                </c:pt>
                <c:pt idx="85">
                  <c:v>2.7699999999999999E-3</c:v>
                </c:pt>
                <c:pt idx="86">
                  <c:v>1.0399999999999999E-4</c:v>
                </c:pt>
                <c:pt idx="87">
                  <c:v>1.26E-4</c:v>
                </c:pt>
                <c:pt idx="88">
                  <c:v>1.5100000000000001E-4</c:v>
                </c:pt>
                <c:pt idx="89">
                  <c:v>1.18E-4</c:v>
                </c:pt>
                <c:pt idx="90">
                  <c:v>1.8699999999999999E-4</c:v>
                </c:pt>
                <c:pt idx="91">
                  <c:v>1.75E-4</c:v>
                </c:pt>
                <c:pt idx="92">
                  <c:v>2.13E-4</c:v>
                </c:pt>
                <c:pt idx="93">
                  <c:v>2.1100000000000001E-4</c:v>
                </c:pt>
                <c:pt idx="94">
                  <c:v>2.5099999999999998E-4</c:v>
                </c:pt>
                <c:pt idx="95">
                  <c:v>2.92E-4</c:v>
                </c:pt>
                <c:pt idx="96">
                  <c:v>3.2000000000000003E-4</c:v>
                </c:pt>
                <c:pt idx="97">
                  <c:v>2.34E-4</c:v>
                </c:pt>
                <c:pt idx="98">
                  <c:v>3.4099999999999999E-4</c:v>
                </c:pt>
                <c:pt idx="99">
                  <c:v>4.3899999999999999E-4</c:v>
                </c:pt>
                <c:pt idx="100">
                  <c:v>6.2299999999999996E-4</c:v>
                </c:pt>
                <c:pt idx="101">
                  <c:v>6.0599999999999998E-4</c:v>
                </c:pt>
                <c:pt idx="102">
                  <c:v>5.9500000000000004E-4</c:v>
                </c:pt>
                <c:pt idx="103">
                  <c:v>6.2699999999999995E-4</c:v>
                </c:pt>
                <c:pt idx="104">
                  <c:v>6.4800000000000003E-4</c:v>
                </c:pt>
                <c:pt idx="105">
                  <c:v>7.27E-4</c:v>
                </c:pt>
                <c:pt idx="106">
                  <c:v>8.2600000000000002E-4</c:v>
                </c:pt>
                <c:pt idx="107">
                  <c:v>1.1217533166742389E-4</c:v>
                </c:pt>
                <c:pt idx="108">
                  <c:v>1.7361817946505613E-4</c:v>
                </c:pt>
                <c:pt idx="109">
                  <c:v>1.8861473985134366E-4</c:v>
                </c:pt>
                <c:pt idx="110">
                  <c:v>1.6678367718244035E-4</c:v>
                </c:pt>
                <c:pt idx="111">
                  <c:v>2.0194740262361298E-4</c:v>
                </c:pt>
                <c:pt idx="112">
                  <c:v>4.5487217884702556E-4</c:v>
                </c:pt>
                <c:pt idx="113">
                  <c:v>3.3310489148580995E-4</c:v>
                </c:pt>
                <c:pt idx="114">
                  <c:v>2.8428650014112504E-4</c:v>
                </c:pt>
                <c:pt idx="115">
                  <c:v>3.0825358863495906E-4</c:v>
                </c:pt>
                <c:pt idx="116">
                  <c:v>2.5362225263686505E-4</c:v>
                </c:pt>
                <c:pt idx="117">
                  <c:v>3.3127464774624358E-4</c:v>
                </c:pt>
                <c:pt idx="118">
                  <c:v>2.6148258808290307E-4</c:v>
                </c:pt>
                <c:pt idx="119">
                  <c:v>3.7467459107806618E-4</c:v>
                </c:pt>
                <c:pt idx="120">
                  <c:v>5.8435638905067087E-4</c:v>
                </c:pt>
                <c:pt idx="121">
                  <c:v>6.6773755646816967E-4</c:v>
                </c:pt>
                <c:pt idx="122">
                  <c:v>5.6411123172103446E-4</c:v>
                </c:pt>
                <c:pt idx="123">
                  <c:v>7.5955300542215659E-4</c:v>
                </c:pt>
                <c:pt idx="124">
                  <c:v>9.5394370406189435E-4</c:v>
                </c:pt>
                <c:pt idx="125">
                  <c:v>1.022204404517453E-3</c:v>
                </c:pt>
                <c:pt idx="126">
                  <c:v>8.3800000000000009E-4</c:v>
                </c:pt>
                <c:pt idx="127">
                  <c:v>9.1199999999999994E-4</c:v>
                </c:pt>
                <c:pt idx="128">
                  <c:v>9.6000000000000002E-4</c:v>
                </c:pt>
                <c:pt idx="129">
                  <c:v>1.01E-3</c:v>
                </c:pt>
                <c:pt idx="130">
                  <c:v>1.1000000000000001E-3</c:v>
                </c:pt>
                <c:pt idx="131">
                  <c:v>1.1199999999999999E-3</c:v>
                </c:pt>
                <c:pt idx="132">
                  <c:v>1.2199999999999999E-3</c:v>
                </c:pt>
                <c:pt idx="133">
                  <c:v>1.33E-3</c:v>
                </c:pt>
                <c:pt idx="134">
                  <c:v>1.3500000000000001E-3</c:v>
                </c:pt>
                <c:pt idx="135">
                  <c:v>1.3600000000000001E-3</c:v>
                </c:pt>
                <c:pt idx="136">
                  <c:v>1.4499999999999999E-3</c:v>
                </c:pt>
                <c:pt idx="137">
                  <c:v>1.49E-3</c:v>
                </c:pt>
                <c:pt idx="138">
                  <c:v>1.6900000000000001E-3</c:v>
                </c:pt>
                <c:pt idx="139">
                  <c:v>1.74E-3</c:v>
                </c:pt>
                <c:pt idx="140">
                  <c:v>1.91E-3</c:v>
                </c:pt>
                <c:pt idx="141">
                  <c:v>2.1299999999999999E-3</c:v>
                </c:pt>
                <c:pt idx="142">
                  <c:v>2.2300000000000002E-3</c:v>
                </c:pt>
                <c:pt idx="143">
                  <c:v>1.83E-4</c:v>
                </c:pt>
                <c:pt idx="144">
                  <c:v>1.9100000000000001E-4</c:v>
                </c:pt>
                <c:pt idx="145">
                  <c:v>1.9599999999999999E-4</c:v>
                </c:pt>
                <c:pt idx="146">
                  <c:v>2.32E-4</c:v>
                </c:pt>
                <c:pt idx="147">
                  <c:v>2.5000000000000001E-4</c:v>
                </c:pt>
                <c:pt idx="148">
                  <c:v>2.8299999999999999E-4</c:v>
                </c:pt>
                <c:pt idx="149">
                  <c:v>3.0200000000000002E-4</c:v>
                </c:pt>
                <c:pt idx="150">
                  <c:v>3.2400000000000001E-4</c:v>
                </c:pt>
                <c:pt idx="151">
                  <c:v>3.9700000000000005E-4</c:v>
                </c:pt>
                <c:pt idx="152">
                  <c:v>4.0900000000000002E-4</c:v>
                </c:pt>
                <c:pt idx="153">
                  <c:v>4.9299999999999995E-4</c:v>
                </c:pt>
                <c:pt idx="154">
                  <c:v>5.04E-4</c:v>
                </c:pt>
                <c:pt idx="155">
                  <c:v>5.9100000000000005E-4</c:v>
                </c:pt>
                <c:pt idx="156">
                  <c:v>6.4500000000000007E-4</c:v>
                </c:pt>
                <c:pt idx="157">
                  <c:v>7.2900000000000005E-4</c:v>
                </c:pt>
                <c:pt idx="158">
                  <c:v>7.7400000000000006E-4</c:v>
                </c:pt>
                <c:pt idx="159">
                  <c:v>8.6700000000000004E-4</c:v>
                </c:pt>
                <c:pt idx="160">
                  <c:v>9.3700000000000001E-4</c:v>
                </c:pt>
                <c:pt idx="161">
                  <c:v>1E-3</c:v>
                </c:pt>
                <c:pt idx="162">
                  <c:v>1.1000000000000001E-3</c:v>
                </c:pt>
                <c:pt idx="163">
                  <c:v>1.1900000000000001E-3</c:v>
                </c:pt>
                <c:pt idx="164">
                  <c:v>1.2899999999999999E-3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D-B382-484E-B7AC-D2C1D919AFC9}"/>
            </c:ext>
          </c:extLst>
        </c:ser>
        <c:ser>
          <c:idx val="1"/>
          <c:order val="6"/>
          <c:tx>
            <c:strRef>
              <c:f>Кривые!$H$3</c:f>
              <c:strCache>
                <c:ptCount val="1"/>
                <c:pt idx="0">
                  <c:v>ВО корр.ср.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27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Кривые!$A$16:$A$122</c:f>
              <c:numCache>
                <c:formatCode>General</c:formatCode>
                <c:ptCount val="107"/>
                <c:pt idx="0">
                  <c:v>120</c:v>
                </c:pt>
                <c:pt idx="1">
                  <c:v>130</c:v>
                </c:pt>
                <c:pt idx="2">
                  <c:v>140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300</c:v>
                </c:pt>
                <c:pt idx="10">
                  <c:v>400</c:v>
                </c:pt>
                <c:pt idx="11">
                  <c:v>500</c:v>
                </c:pt>
                <c:pt idx="12">
                  <c:v>600</c:v>
                </c:pt>
                <c:pt idx="13">
                  <c:v>700</c:v>
                </c:pt>
                <c:pt idx="14">
                  <c:v>800</c:v>
                </c:pt>
                <c:pt idx="15">
                  <c:v>900</c:v>
                </c:pt>
                <c:pt idx="16">
                  <c:v>1000</c:v>
                </c:pt>
                <c:pt idx="17">
                  <c:v>1100</c:v>
                </c:pt>
                <c:pt idx="18">
                  <c:v>1200</c:v>
                </c:pt>
                <c:pt idx="19">
                  <c:v>1300</c:v>
                </c:pt>
                <c:pt idx="20">
                  <c:v>1400</c:v>
                </c:pt>
                <c:pt idx="21">
                  <c:v>1500</c:v>
                </c:pt>
                <c:pt idx="22">
                  <c:v>1600</c:v>
                </c:pt>
                <c:pt idx="23">
                  <c:v>1700</c:v>
                </c:pt>
                <c:pt idx="24">
                  <c:v>1800</c:v>
                </c:pt>
                <c:pt idx="25">
                  <c:v>1900</c:v>
                </c:pt>
                <c:pt idx="26">
                  <c:v>2000</c:v>
                </c:pt>
                <c:pt idx="27">
                  <c:v>2100</c:v>
                </c:pt>
                <c:pt idx="28">
                  <c:v>2200</c:v>
                </c:pt>
                <c:pt idx="29">
                  <c:v>2300</c:v>
                </c:pt>
                <c:pt idx="30">
                  <c:v>2400</c:v>
                </c:pt>
                <c:pt idx="31">
                  <c:v>2500</c:v>
                </c:pt>
                <c:pt idx="32">
                  <c:v>2600</c:v>
                </c:pt>
                <c:pt idx="33">
                  <c:v>2700</c:v>
                </c:pt>
                <c:pt idx="34">
                  <c:v>2800</c:v>
                </c:pt>
                <c:pt idx="35">
                  <c:v>2900</c:v>
                </c:pt>
                <c:pt idx="36">
                  <c:v>3000</c:v>
                </c:pt>
                <c:pt idx="37">
                  <c:v>3100</c:v>
                </c:pt>
                <c:pt idx="38">
                  <c:v>3200</c:v>
                </c:pt>
                <c:pt idx="39">
                  <c:v>3300</c:v>
                </c:pt>
                <c:pt idx="40">
                  <c:v>3400</c:v>
                </c:pt>
                <c:pt idx="41">
                  <c:v>3500</c:v>
                </c:pt>
                <c:pt idx="42">
                  <c:v>3600</c:v>
                </c:pt>
                <c:pt idx="43">
                  <c:v>3700</c:v>
                </c:pt>
                <c:pt idx="44">
                  <c:v>3800</c:v>
                </c:pt>
                <c:pt idx="45">
                  <c:v>3900</c:v>
                </c:pt>
                <c:pt idx="46">
                  <c:v>4000</c:v>
                </c:pt>
                <c:pt idx="47">
                  <c:v>4100</c:v>
                </c:pt>
                <c:pt idx="48">
                  <c:v>4200</c:v>
                </c:pt>
                <c:pt idx="49">
                  <c:v>4300</c:v>
                </c:pt>
                <c:pt idx="50">
                  <c:v>4400</c:v>
                </c:pt>
                <c:pt idx="51">
                  <c:v>4500</c:v>
                </c:pt>
                <c:pt idx="52">
                  <c:v>4600</c:v>
                </c:pt>
                <c:pt idx="53">
                  <c:v>4700</c:v>
                </c:pt>
                <c:pt idx="54">
                  <c:v>4800</c:v>
                </c:pt>
                <c:pt idx="55">
                  <c:v>4900</c:v>
                </c:pt>
                <c:pt idx="56">
                  <c:v>5000</c:v>
                </c:pt>
                <c:pt idx="57">
                  <c:v>5100</c:v>
                </c:pt>
                <c:pt idx="58">
                  <c:v>5200</c:v>
                </c:pt>
                <c:pt idx="59">
                  <c:v>5300</c:v>
                </c:pt>
                <c:pt idx="60">
                  <c:v>5400</c:v>
                </c:pt>
                <c:pt idx="61">
                  <c:v>5500</c:v>
                </c:pt>
                <c:pt idx="62">
                  <c:v>5600</c:v>
                </c:pt>
                <c:pt idx="63">
                  <c:v>5700</c:v>
                </c:pt>
                <c:pt idx="64">
                  <c:v>5800</c:v>
                </c:pt>
                <c:pt idx="65">
                  <c:v>5900</c:v>
                </c:pt>
                <c:pt idx="66">
                  <c:v>6000</c:v>
                </c:pt>
                <c:pt idx="67">
                  <c:v>6100</c:v>
                </c:pt>
                <c:pt idx="68">
                  <c:v>6200</c:v>
                </c:pt>
                <c:pt idx="69">
                  <c:v>6300</c:v>
                </c:pt>
                <c:pt idx="70">
                  <c:v>6400</c:v>
                </c:pt>
                <c:pt idx="71">
                  <c:v>6500</c:v>
                </c:pt>
                <c:pt idx="72">
                  <c:v>6600</c:v>
                </c:pt>
                <c:pt idx="73">
                  <c:v>6700</c:v>
                </c:pt>
                <c:pt idx="74">
                  <c:v>6800</c:v>
                </c:pt>
                <c:pt idx="75">
                  <c:v>6900</c:v>
                </c:pt>
                <c:pt idx="76">
                  <c:v>7000</c:v>
                </c:pt>
                <c:pt idx="77">
                  <c:v>7100</c:v>
                </c:pt>
                <c:pt idx="78">
                  <c:v>7200</c:v>
                </c:pt>
                <c:pt idx="79">
                  <c:v>7300</c:v>
                </c:pt>
                <c:pt idx="80">
                  <c:v>7400</c:v>
                </c:pt>
                <c:pt idx="81">
                  <c:v>7500</c:v>
                </c:pt>
                <c:pt idx="82">
                  <c:v>7600</c:v>
                </c:pt>
                <c:pt idx="83">
                  <c:v>7700</c:v>
                </c:pt>
                <c:pt idx="84">
                  <c:v>7800</c:v>
                </c:pt>
                <c:pt idx="85">
                  <c:v>7900</c:v>
                </c:pt>
                <c:pt idx="86">
                  <c:v>8000</c:v>
                </c:pt>
                <c:pt idx="87">
                  <c:v>8100</c:v>
                </c:pt>
                <c:pt idx="88">
                  <c:v>8200</c:v>
                </c:pt>
                <c:pt idx="89">
                  <c:v>8300</c:v>
                </c:pt>
                <c:pt idx="90">
                  <c:v>8400</c:v>
                </c:pt>
                <c:pt idx="91">
                  <c:v>8500</c:v>
                </c:pt>
                <c:pt idx="92">
                  <c:v>8600</c:v>
                </c:pt>
                <c:pt idx="93">
                  <c:v>8700</c:v>
                </c:pt>
                <c:pt idx="94">
                  <c:v>8800</c:v>
                </c:pt>
                <c:pt idx="95">
                  <c:v>8900</c:v>
                </c:pt>
                <c:pt idx="96">
                  <c:v>9000</c:v>
                </c:pt>
                <c:pt idx="97">
                  <c:v>9100</c:v>
                </c:pt>
                <c:pt idx="98">
                  <c:v>9200</c:v>
                </c:pt>
                <c:pt idx="99">
                  <c:v>9300</c:v>
                </c:pt>
                <c:pt idx="100">
                  <c:v>9400</c:v>
                </c:pt>
                <c:pt idx="101">
                  <c:v>9500</c:v>
                </c:pt>
                <c:pt idx="102">
                  <c:v>9600</c:v>
                </c:pt>
                <c:pt idx="103">
                  <c:v>9700</c:v>
                </c:pt>
                <c:pt idx="104">
                  <c:v>9800</c:v>
                </c:pt>
                <c:pt idx="105">
                  <c:v>9900</c:v>
                </c:pt>
                <c:pt idx="106">
                  <c:v>10000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Кривые!$H$16:$H$122</c:f>
              <c:numCache>
                <c:formatCode>0.00E+00</c:formatCode>
                <c:ptCount val="107"/>
                <c:pt idx="1">
                  <c:v>1.296920504729772E-8</c:v>
                </c:pt>
                <c:pt idx="2">
                  <c:v>6.3867857358021078E-8</c:v>
                </c:pt>
                <c:pt idx="3">
                  <c:v>1.6229018020832256E-7</c:v>
                </c:pt>
                <c:pt idx="4">
                  <c:v>3.1452222311455062E-7</c:v>
                </c:pt>
                <c:pt idx="5">
                  <c:v>5.2546569284410258E-7</c:v>
                </c:pt>
                <c:pt idx="6">
                  <c:v>7.9921059481686365E-7</c:v>
                </c:pt>
                <c:pt idx="7">
                  <c:v>1.1393019709029276E-6</c:v>
                </c:pt>
                <c:pt idx="8">
                  <c:v>1.5488891114412081E-6</c:v>
                </c:pt>
                <c:pt idx="9">
                  <c:v>1.0000923802515937E-5</c:v>
                </c:pt>
                <c:pt idx="10">
                  <c:v>2.7629741944888197E-5</c:v>
                </c:pt>
                <c:pt idx="11">
                  <c:v>5.5771924253620793E-5</c:v>
                </c:pt>
                <c:pt idx="12">
                  <c:v>9.5448301075185844E-5</c:v>
                </c:pt>
                <c:pt idx="13">
                  <c:v>1.475019432212475E-4</c:v>
                </c:pt>
                <c:pt idx="14">
                  <c:v>2.1265904335109317E-4</c:v>
                </c:pt>
                <c:pt idx="15">
                  <c:v>2.9156201488765555E-4</c:v>
                </c:pt>
                <c:pt idx="16">
                  <c:v>3.8478975688577526E-4</c:v>
                </c:pt>
                <c:pt idx="17">
                  <c:v>4.9287107405047591E-4</c:v>
                </c:pt>
                <c:pt idx="18">
                  <c:v>6.1629407753039441E-4</c:v>
                </c:pt>
                <c:pt idx="19">
                  <c:v>7.5551305543679348E-4</c:v>
                </c:pt>
                <c:pt idx="20">
                  <c:v>9.1095366368529069E-4</c:v>
                </c:pt>
                <c:pt idx="21">
                  <c:v>1.0830169541492449E-3</c:v>
                </c:pt>
                <c:pt idx="22">
                  <c:v>1.2720825702033352E-3</c:v>
                </c:pt>
                <c:pt idx="23">
                  <c:v>1.4785113290306693E-3</c:v>
                </c:pt>
                <c:pt idx="24">
                  <c:v>1.7026473414430002E-3</c:v>
                </c:pt>
                <c:pt idx="25">
                  <c:v>1.9448197757751271E-3</c:v>
                </c:pt>
                <c:pt idx="26">
                  <c:v>2.2053443430268605E-3</c:v>
                </c:pt>
                <c:pt idx="27">
                  <c:v>2.4845245603299262E-3</c:v>
                </c:pt>
                <c:pt idx="28">
                  <c:v>2.7826528357394126E-3</c:v>
                </c:pt>
                <c:pt idx="29">
                  <c:v>3.1000114072749206E-3</c:v>
                </c:pt>
                <c:pt idx="30">
                  <c:v>3.4368731617906503E-3</c:v>
                </c:pt>
                <c:pt idx="31">
                  <c:v>3.7935023538065095E-3</c:v>
                </c:pt>
                <c:pt idx="32">
                  <c:v>4.170155240331405E-3</c:v>
                </c:pt>
                <c:pt idx="33">
                  <c:v>4.5670806445805585E-3</c:v>
                </c:pt>
                <c:pt idx="34">
                  <c:v>4.9845204590711718E-3</c:v>
                </c:pt>
                <c:pt idx="35">
                  <c:v>5.4227100966911931E-3</c:v>
                </c:pt>
                <c:pt idx="36">
                  <c:v>5.8818788968451876E-3</c:v>
                </c:pt>
                <c:pt idx="37">
                  <c:v>6.3622504925917771E-3</c:v>
                </c:pt>
                <c:pt idx="38">
                  <c:v>6.8640431437326987E-3</c:v>
                </c:pt>
                <c:pt idx="39">
                  <c:v>7.3874700400376357E-3</c:v>
                </c:pt>
                <c:pt idx="40">
                  <c:v>7.9327395781576184E-3</c:v>
                </c:pt>
                <c:pt idx="41">
                  <c:v>8.5000556152586802E-3</c:v>
                </c:pt>
                <c:pt idx="42">
                  <c:v>9.0896177019777202E-3</c:v>
                </c:pt>
                <c:pt idx="43">
                  <c:v>9.7016212969436265E-3</c:v>
                </c:pt>
                <c:pt idx="44">
                  <c:v>1.0336257964805496E-2</c:v>
                </c:pt>
                <c:pt idx="45">
                  <c:v>1.0993715559458946E-2</c:v>
                </c:pt>
                <c:pt idx="46">
                  <c:v>1.1674178393945399E-2</c:v>
                </c:pt>
                <c:pt idx="47">
                  <c:v>1.2377827398318398E-2</c:v>
                </c:pt>
                <c:pt idx="48">
                  <c:v>1.3104840266614912E-2</c:v>
                </c:pt>
                <c:pt idx="49">
                  <c:v>1.3855391593936714E-2</c:v>
                </c:pt>
                <c:pt idx="50">
                  <c:v>1.4629653004532136E-2</c:v>
                </c:pt>
                <c:pt idx="51">
                  <c:v>1.5427793271667779E-2</c:v>
                </c:pt>
                <c:pt idx="52">
                  <c:v>1.6249978429995867E-2</c:v>
                </c:pt>
                <c:pt idx="53">
                  <c:v>1.7096371881045871E-2</c:v>
                </c:pt>
                <c:pt idx="54">
                  <c:v>1.7967134492404255E-2</c:v>
                </c:pt>
                <c:pt idx="55">
                  <c:v>1.8862424691089241E-2</c:v>
                </c:pt>
                <c:pt idx="56">
                  <c:v>1.9782398551575511E-2</c:v>
                </c:pt>
                <c:pt idx="57">
                  <c:v>2.0727209878881121E-2</c:v>
                </c:pt>
                <c:pt idx="58">
                  <c:v>2.1697010287088293E-2</c:v>
                </c:pt>
                <c:pt idx="59">
                  <c:v>2.2691949273634257E-2</c:v>
                </c:pt>
                <c:pt idx="60">
                  <c:v>2.3712174289679651E-2</c:v>
                </c:pt>
                <c:pt idx="61">
                  <c:v>2.4757830806832835E-2</c:v>
                </c:pt>
                <c:pt idx="62">
                  <c:v>2.5829062380481296E-2</c:v>
                </c:pt>
                <c:pt idx="63">
                  <c:v>2.6926010709966738E-2</c:v>
                </c:pt>
                <c:pt idx="64">
                  <c:v>2.8048815695811594E-2</c:v>
                </c:pt>
                <c:pt idx="65">
                  <c:v>2.9197615494192711E-2</c:v>
                </c:pt>
                <c:pt idx="66">
                  <c:v>3.0372546568841714E-2</c:v>
                </c:pt>
                <c:pt idx="67">
                  <c:v>3.1573743740534156E-2</c:v>
                </c:pt>
                <c:pt idx="68">
                  <c:v>3.2801340234318535E-2</c:v>
                </c:pt>
                <c:pt idx="69">
                  <c:v>3.4055467724626004E-2</c:v>
                </c:pt>
                <c:pt idx="70">
                  <c:v>3.5336256378386145E-2</c:v>
                </c:pt>
                <c:pt idx="71">
                  <c:v>3.6643834896270829E-2</c:v>
                </c:pt>
                <c:pt idx="72">
                  <c:v>3.7978330552172611E-2</c:v>
                </c:pt>
                <c:pt idx="73">
                  <c:v>3.9339869231022173E-2</c:v>
                </c:pt>
                <c:pt idx="74">
                  <c:v>4.07285754650379E-2</c:v>
                </c:pt>
                <c:pt idx="75">
                  <c:v>4.2144572468495421E-2</c:v>
                </c:pt>
                <c:pt idx="76">
                  <c:v>4.3587982171098466E-2</c:v>
                </c:pt>
                <c:pt idx="77">
                  <c:v>4.5058925250028421E-2</c:v>
                </c:pt>
                <c:pt idx="78">
                  <c:v>4.6557521160740599E-2</c:v>
                </c:pt>
                <c:pt idx="79">
                  <c:v>4.8083888166576147E-2</c:v>
                </c:pt>
                <c:pt idx="80">
                  <c:v>4.9638143367250212E-2</c:v>
                </c:pt>
                <c:pt idx="81">
                  <c:v>5.1220402726272221E-2</c:v>
                </c:pt>
                <c:pt idx="82">
                  <c:v>5.2830781097356172E-2</c:v>
                </c:pt>
                <c:pt idx="83">
                  <c:v>5.44693922498663E-2</c:v>
                </c:pt>
                <c:pt idx="84">
                  <c:v>5.6136348893351631E-2</c:v>
                </c:pt>
                <c:pt idx="85">
                  <c:v>5.7831762701207566E-2</c:v>
                </c:pt>
                <c:pt idx="86">
                  <c:v>5.9555744333510498E-2</c:v>
                </c:pt>
                <c:pt idx="87">
                  <c:v>6.1308403459063417E-2</c:v>
                </c:pt>
                <c:pt idx="88">
                  <c:v>6.3089848776689703E-2</c:v>
                </c:pt>
                <c:pt idx="89">
                  <c:v>6.4900188035808618E-2</c:v>
                </c:pt>
                <c:pt idx="90">
                  <c:v>6.6739528056325784E-2</c:v>
                </c:pt>
                <c:pt idx="91">
                  <c:v>6.8607974747872405E-2</c:v>
                </c:pt>
                <c:pt idx="92">
                  <c:v>7.0505633128415818E-2</c:v>
                </c:pt>
                <c:pt idx="93">
                  <c:v>7.2432607342276106E-2</c:v>
                </c:pt>
                <c:pt idx="94">
                  <c:v>7.4389000677569553E-2</c:v>
                </c:pt>
                <c:pt idx="95">
                  <c:v>7.637491558310576E-2</c:v>
                </c:pt>
                <c:pt idx="96">
                  <c:v>7.8390453684761829E-2</c:v>
                </c:pt>
                <c:pt idx="97">
                  <c:v>8.0435715801353919E-2</c:v>
                </c:pt>
                <c:pt idx="98">
                  <c:v>8.2510801960028246E-2</c:v>
                </c:pt>
                <c:pt idx="99">
                  <c:v>8.4615811411192385E-2</c:v>
                </c:pt>
                <c:pt idx="100">
                  <c:v>8.6750842643001799E-2</c:v>
                </c:pt>
                <c:pt idx="101">
                  <c:v>8.8915993395424817E-2</c:v>
                </c:pt>
                <c:pt idx="102">
                  <c:v>9.1111360673897301E-2</c:v>
                </c:pt>
                <c:pt idx="103">
                  <c:v>9.3337040762586615E-2</c:v>
                </c:pt>
                <c:pt idx="104">
                  <c:v>9.5593129237279431E-2</c:v>
                </c:pt>
                <c:pt idx="105">
                  <c:v>9.7879720977908119E-2</c:v>
                </c:pt>
                <c:pt idx="106">
                  <c:v>0.10019691018072791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1-B382-484E-B7AC-D2C1D919AFC9}"/>
            </c:ext>
          </c:extLst>
        </c:ser>
        <c:ser>
          <c:idx val="8"/>
          <c:order val="8"/>
          <c:tx>
            <c:strRef>
              <c:f>Кривые!$I$3</c:f>
              <c:strCache>
                <c:ptCount val="1"/>
                <c:pt idx="0">
                  <c:v>Ут. ВО корр.ср.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Кривые!$A$16:$A$122</c:f>
              <c:numCache>
                <c:formatCode>General</c:formatCode>
                <c:ptCount val="107"/>
                <c:pt idx="0">
                  <c:v>120</c:v>
                </c:pt>
                <c:pt idx="1">
                  <c:v>130</c:v>
                </c:pt>
                <c:pt idx="2">
                  <c:v>140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300</c:v>
                </c:pt>
                <c:pt idx="10">
                  <c:v>400</c:v>
                </c:pt>
                <c:pt idx="11">
                  <c:v>500</c:v>
                </c:pt>
                <c:pt idx="12">
                  <c:v>600</c:v>
                </c:pt>
                <c:pt idx="13">
                  <c:v>700</c:v>
                </c:pt>
                <c:pt idx="14">
                  <c:v>800</c:v>
                </c:pt>
                <c:pt idx="15">
                  <c:v>900</c:v>
                </c:pt>
                <c:pt idx="16">
                  <c:v>1000</c:v>
                </c:pt>
                <c:pt idx="17">
                  <c:v>1100</c:v>
                </c:pt>
                <c:pt idx="18">
                  <c:v>1200</c:v>
                </c:pt>
                <c:pt idx="19">
                  <c:v>1300</c:v>
                </c:pt>
                <c:pt idx="20">
                  <c:v>1400</c:v>
                </c:pt>
                <c:pt idx="21">
                  <c:v>1500</c:v>
                </c:pt>
                <c:pt idx="22">
                  <c:v>1600</c:v>
                </c:pt>
                <c:pt idx="23">
                  <c:v>1700</c:v>
                </c:pt>
                <c:pt idx="24">
                  <c:v>1800</c:v>
                </c:pt>
                <c:pt idx="25">
                  <c:v>1900</c:v>
                </c:pt>
                <c:pt idx="26">
                  <c:v>2000</c:v>
                </c:pt>
                <c:pt idx="27">
                  <c:v>2100</c:v>
                </c:pt>
                <c:pt idx="28">
                  <c:v>2200</c:v>
                </c:pt>
                <c:pt idx="29">
                  <c:v>2300</c:v>
                </c:pt>
                <c:pt idx="30">
                  <c:v>2400</c:v>
                </c:pt>
                <c:pt idx="31">
                  <c:v>2500</c:v>
                </c:pt>
                <c:pt idx="32">
                  <c:v>2600</c:v>
                </c:pt>
                <c:pt idx="33">
                  <c:v>2700</c:v>
                </c:pt>
                <c:pt idx="34">
                  <c:v>2800</c:v>
                </c:pt>
                <c:pt idx="35">
                  <c:v>2900</c:v>
                </c:pt>
                <c:pt idx="36">
                  <c:v>3000</c:v>
                </c:pt>
                <c:pt idx="37">
                  <c:v>3100</c:v>
                </c:pt>
                <c:pt idx="38">
                  <c:v>3200</c:v>
                </c:pt>
                <c:pt idx="39">
                  <c:v>3300</c:v>
                </c:pt>
                <c:pt idx="40">
                  <c:v>3400</c:v>
                </c:pt>
                <c:pt idx="41">
                  <c:v>3500</c:v>
                </c:pt>
                <c:pt idx="42">
                  <c:v>3600</c:v>
                </c:pt>
                <c:pt idx="43">
                  <c:v>3700</c:v>
                </c:pt>
                <c:pt idx="44">
                  <c:v>3800</c:v>
                </c:pt>
                <c:pt idx="45">
                  <c:v>3900</c:v>
                </c:pt>
                <c:pt idx="46">
                  <c:v>4000</c:v>
                </c:pt>
                <c:pt idx="47">
                  <c:v>4100</c:v>
                </c:pt>
                <c:pt idx="48">
                  <c:v>4200</c:v>
                </c:pt>
                <c:pt idx="49">
                  <c:v>4300</c:v>
                </c:pt>
                <c:pt idx="50">
                  <c:v>4400</c:v>
                </c:pt>
                <c:pt idx="51">
                  <c:v>4500</c:v>
                </c:pt>
                <c:pt idx="52">
                  <c:v>4600</c:v>
                </c:pt>
                <c:pt idx="53">
                  <c:v>4700</c:v>
                </c:pt>
                <c:pt idx="54">
                  <c:v>4800</c:v>
                </c:pt>
                <c:pt idx="55">
                  <c:v>4900</c:v>
                </c:pt>
                <c:pt idx="56">
                  <c:v>5000</c:v>
                </c:pt>
                <c:pt idx="57">
                  <c:v>5100</c:v>
                </c:pt>
                <c:pt idx="58">
                  <c:v>5200</c:v>
                </c:pt>
                <c:pt idx="59">
                  <c:v>5300</c:v>
                </c:pt>
                <c:pt idx="60">
                  <c:v>5400</c:v>
                </c:pt>
                <c:pt idx="61">
                  <c:v>5500</c:v>
                </c:pt>
                <c:pt idx="62">
                  <c:v>5600</c:v>
                </c:pt>
                <c:pt idx="63">
                  <c:v>5700</c:v>
                </c:pt>
                <c:pt idx="64">
                  <c:v>5800</c:v>
                </c:pt>
                <c:pt idx="65">
                  <c:v>5900</c:v>
                </c:pt>
                <c:pt idx="66">
                  <c:v>6000</c:v>
                </c:pt>
                <c:pt idx="67">
                  <c:v>6100</c:v>
                </c:pt>
                <c:pt idx="68">
                  <c:v>6200</c:v>
                </c:pt>
                <c:pt idx="69">
                  <c:v>6300</c:v>
                </c:pt>
                <c:pt idx="70">
                  <c:v>6400</c:v>
                </c:pt>
                <c:pt idx="71">
                  <c:v>6500</c:v>
                </c:pt>
                <c:pt idx="72">
                  <c:v>6600</c:v>
                </c:pt>
                <c:pt idx="73">
                  <c:v>6700</c:v>
                </c:pt>
                <c:pt idx="74">
                  <c:v>6800</c:v>
                </c:pt>
                <c:pt idx="75">
                  <c:v>6900</c:v>
                </c:pt>
                <c:pt idx="76">
                  <c:v>7000</c:v>
                </c:pt>
                <c:pt idx="77">
                  <c:v>7100</c:v>
                </c:pt>
                <c:pt idx="78">
                  <c:v>7200</c:v>
                </c:pt>
                <c:pt idx="79">
                  <c:v>7300</c:v>
                </c:pt>
                <c:pt idx="80">
                  <c:v>7400</c:v>
                </c:pt>
                <c:pt idx="81">
                  <c:v>7500</c:v>
                </c:pt>
                <c:pt idx="82">
                  <c:v>7600</c:v>
                </c:pt>
                <c:pt idx="83">
                  <c:v>7700</c:v>
                </c:pt>
                <c:pt idx="84">
                  <c:v>7800</c:v>
                </c:pt>
                <c:pt idx="85">
                  <c:v>7900</c:v>
                </c:pt>
                <c:pt idx="86">
                  <c:v>8000</c:v>
                </c:pt>
                <c:pt idx="87">
                  <c:v>8100</c:v>
                </c:pt>
                <c:pt idx="88">
                  <c:v>8200</c:v>
                </c:pt>
                <c:pt idx="89">
                  <c:v>8300</c:v>
                </c:pt>
                <c:pt idx="90">
                  <c:v>8400</c:v>
                </c:pt>
                <c:pt idx="91">
                  <c:v>8500</c:v>
                </c:pt>
                <c:pt idx="92">
                  <c:v>8600</c:v>
                </c:pt>
                <c:pt idx="93">
                  <c:v>8700</c:v>
                </c:pt>
                <c:pt idx="94">
                  <c:v>8800</c:v>
                </c:pt>
                <c:pt idx="95">
                  <c:v>8900</c:v>
                </c:pt>
                <c:pt idx="96">
                  <c:v>9000</c:v>
                </c:pt>
                <c:pt idx="97">
                  <c:v>9100</c:v>
                </c:pt>
                <c:pt idx="98">
                  <c:v>9200</c:v>
                </c:pt>
                <c:pt idx="99">
                  <c:v>9300</c:v>
                </c:pt>
                <c:pt idx="100">
                  <c:v>9400</c:v>
                </c:pt>
                <c:pt idx="101">
                  <c:v>9500</c:v>
                </c:pt>
                <c:pt idx="102">
                  <c:v>9600</c:v>
                </c:pt>
                <c:pt idx="103">
                  <c:v>9700</c:v>
                </c:pt>
                <c:pt idx="104">
                  <c:v>9800</c:v>
                </c:pt>
                <c:pt idx="105">
                  <c:v>9900</c:v>
                </c:pt>
                <c:pt idx="106">
                  <c:v>10000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Кривые!$I$16:$I$122</c:f>
              <c:numCache>
                <c:formatCode>0.00E+00</c:formatCode>
                <c:ptCount val="107"/>
                <c:pt idx="1">
                  <c:v>3.1924197039502085E-8</c:v>
                </c:pt>
                <c:pt idx="2">
                  <c:v>1.5721318734282114E-7</c:v>
                </c:pt>
                <c:pt idx="3">
                  <c:v>3.994835205127941E-7</c:v>
                </c:pt>
                <c:pt idx="4">
                  <c:v>7.7420854920504786E-7</c:v>
                </c:pt>
                <c:pt idx="5">
                  <c:v>1.2934540131547141E-6</c:v>
                </c:pt>
                <c:pt idx="6">
                  <c:v>1.9672876180107416E-6</c:v>
                </c:pt>
                <c:pt idx="7">
                  <c:v>2.8044356206841297E-6</c:v>
                </c:pt>
                <c:pt idx="8">
                  <c:v>3.8126501204706668E-6</c:v>
                </c:pt>
                <c:pt idx="9">
                  <c:v>2.4617658590808467E-5</c:v>
                </c:pt>
                <c:pt idx="10">
                  <c:v>6.8011672479724802E-5</c:v>
                </c:pt>
                <c:pt idx="11">
                  <c:v>1.3728473662429736E-4</c:v>
                </c:pt>
                <c:pt idx="12">
                  <c:v>2.3494966418507288E-4</c:v>
                </c:pt>
                <c:pt idx="13">
                  <c:v>3.6308170639076312E-4</c:v>
                </c:pt>
                <c:pt idx="14">
                  <c:v>5.2346841440269101E-4</c:v>
                </c:pt>
                <c:pt idx="15">
                  <c:v>7.1769111356961379E-4</c:v>
                </c:pt>
                <c:pt idx="16">
                  <c:v>9.4717478618037011E-4</c:v>
                </c:pt>
                <c:pt idx="17">
                  <c:v>1.2132211053550179E-3</c:v>
                </c:pt>
                <c:pt idx="18">
                  <c:v>1.5170315754594328E-3</c:v>
                </c:pt>
                <c:pt idx="19">
                  <c:v>1.8597244441521073E-3</c:v>
                </c:pt>
                <c:pt idx="20">
                  <c:v>2.2423474798407162E-3</c:v>
                </c:pt>
                <c:pt idx="21">
                  <c:v>2.6658878871366029E-3</c:v>
                </c:pt>
                <c:pt idx="22">
                  <c:v>3.1312801728082102E-3</c:v>
                </c:pt>
                <c:pt idx="23">
                  <c:v>3.6394125022293404E-3</c:v>
                </c:pt>
                <c:pt idx="24">
                  <c:v>4.1911319173981556E-3</c:v>
                </c:pt>
                <c:pt idx="25">
                  <c:v>4.7872486788310834E-3</c:v>
                </c:pt>
                <c:pt idx="26">
                  <c:v>5.4285399212968882E-3</c:v>
                </c:pt>
                <c:pt idx="27">
                  <c:v>6.1157527638890496E-3</c:v>
                </c:pt>
                <c:pt idx="28">
                  <c:v>6.849606980281633E-3</c:v>
                </c:pt>
                <c:pt idx="29">
                  <c:v>7.6307973102151903E-3</c:v>
                </c:pt>
                <c:pt idx="30">
                  <c:v>8.4599954751769877E-3</c:v>
                </c:pt>
                <c:pt idx="31">
                  <c:v>9.33785194783141E-3</c:v>
                </c:pt>
                <c:pt idx="32">
                  <c:v>1.026499751466192E-2</c:v>
                </c:pt>
                <c:pt idx="33">
                  <c:v>1.1242044663582916E-2</c:v>
                </c:pt>
                <c:pt idx="34">
                  <c:v>1.2269588822329041E-2</c:v>
                </c:pt>
                <c:pt idx="35">
                  <c:v>1.3348209468778323E-2</c:v>
                </c:pt>
                <c:pt idx="36">
                  <c:v>1.447847113069585E-2</c:v>
                </c:pt>
                <c:pt idx="37">
                  <c:v>1.5660924289456684E-2</c:v>
                </c:pt>
                <c:pt idx="38">
                  <c:v>1.6896106199957416E-2</c:v>
                </c:pt>
                <c:pt idx="39">
                  <c:v>1.818454163701572E-2</c:v>
                </c:pt>
                <c:pt idx="40">
                  <c:v>1.9526743577003375E-2</c:v>
                </c:pt>
                <c:pt idx="41">
                  <c:v>2.0923213822175216E-2</c:v>
                </c:pt>
                <c:pt idx="42">
                  <c:v>2.2374443574099009E-2</c:v>
                </c:pt>
                <c:pt idx="43">
                  <c:v>2.3880913961707394E-2</c:v>
                </c:pt>
                <c:pt idx="44">
                  <c:v>2.5443096528751995E-2</c:v>
                </c:pt>
                <c:pt idx="45">
                  <c:v>2.7061453684822025E-2</c:v>
                </c:pt>
                <c:pt idx="46">
                  <c:v>2.8736439123557909E-2</c:v>
                </c:pt>
                <c:pt idx="47">
                  <c:v>3.0468498211245292E-2</c:v>
                </c:pt>
                <c:pt idx="48">
                  <c:v>3.225806834859056E-2</c:v>
                </c:pt>
                <c:pt idx="49">
                  <c:v>3.4105579308151918E-2</c:v>
                </c:pt>
                <c:pt idx="50">
                  <c:v>3.6011453549617573E-2</c:v>
                </c:pt>
                <c:pt idx="51">
                  <c:v>3.7976106514874541E-2</c:v>
                </c:pt>
                <c:pt idx="52">
                  <c:v>3.9999946904605219E-2</c:v>
                </c:pt>
                <c:pt idx="53">
                  <c:v>4.2083376937959077E-2</c:v>
                </c:pt>
                <c:pt idx="54">
                  <c:v>4.4226792596687409E-2</c:v>
                </c:pt>
                <c:pt idx="55">
                  <c:v>4.6430583854988904E-2</c:v>
                </c:pt>
                <c:pt idx="56">
                  <c:v>4.8695134896185877E-2</c:v>
                </c:pt>
                <c:pt idx="57">
                  <c:v>5.102082431724584E-2</c:v>
                </c:pt>
                <c:pt idx="58">
                  <c:v>5.3408025322063499E-2</c:v>
                </c:pt>
                <c:pt idx="59">
                  <c:v>5.585710590433049E-2</c:v>
                </c:pt>
                <c:pt idx="60">
                  <c:v>5.8368429020749915E-2</c:v>
                </c:pt>
                <c:pt idx="61">
                  <c:v>6.0942352755280836E-2</c:v>
                </c:pt>
                <c:pt idx="62">
                  <c:v>6.357923047503089E-2</c:v>
                </c:pt>
                <c:pt idx="63">
                  <c:v>6.627941097837968E-2</c:v>
                </c:pt>
                <c:pt idx="64">
                  <c:v>6.9043238635843926E-2</c:v>
                </c:pt>
                <c:pt idx="65">
                  <c:v>7.1871053524166686E-2</c:v>
                </c:pt>
                <c:pt idx="66">
                  <c:v>7.476319155407192E-2</c:v>
                </c:pt>
                <c:pt idx="67">
                  <c:v>7.7719984592084096E-2</c:v>
                </c:pt>
                <c:pt idx="68">
                  <c:v>8.0741760576784088E-2</c:v>
                </c:pt>
                <c:pt idx="69">
                  <c:v>8.3828843629848632E-2</c:v>
                </c:pt>
                <c:pt idx="70">
                  <c:v>8.6981554162181285E-2</c:v>
                </c:pt>
                <c:pt idx="71">
                  <c:v>9.0200208975435889E-2</c:v>
                </c:pt>
                <c:pt idx="72">
                  <c:v>9.3485121359194137E-2</c:v>
                </c:pt>
                <c:pt idx="73">
                  <c:v>9.6836601184054599E-2</c:v>
                </c:pt>
                <c:pt idx="74">
                  <c:v>0.10025495499086254</c:v>
                </c:pt>
                <c:pt idx="75">
                  <c:v>0.10374048607629643</c:v>
                </c:pt>
                <c:pt idx="76">
                  <c:v>0.10729349457501162</c:v>
                </c:pt>
                <c:pt idx="77">
                  <c:v>0.11091427753853153</c:v>
                </c:pt>
                <c:pt idx="78">
                  <c:v>0.11460312901105381</c:v>
                </c:pt>
                <c:pt idx="79">
                  <c:v>0.1183603401023413</c:v>
                </c:pt>
                <c:pt idx="80">
                  <c:v>0.12218619905784669</c:v>
                </c:pt>
                <c:pt idx="81">
                  <c:v>0.12608099132620856</c:v>
                </c:pt>
                <c:pt idx="82">
                  <c:v>0.13004499962426139</c:v>
                </c:pt>
                <c:pt idx="83">
                  <c:v>0.13407850399967092</c:v>
                </c:pt>
                <c:pt idx="84">
                  <c:v>0.1381817818913271</c:v>
                </c:pt>
                <c:pt idx="85">
                  <c:v>0.1423551081875879</c:v>
                </c:pt>
                <c:pt idx="86">
                  <c:v>0.14659875528248742</c:v>
                </c:pt>
                <c:pt idx="87">
                  <c:v>0.15091299313000228</c:v>
                </c:pt>
                <c:pt idx="88">
                  <c:v>0.15529808929646699</c:v>
                </c:pt>
                <c:pt idx="89">
                  <c:v>0.15975430901122123</c:v>
                </c:pt>
                <c:pt idx="90">
                  <c:v>0.1642819152155712</c:v>
                </c:pt>
                <c:pt idx="91">
                  <c:v>0.16888116861014749</c:v>
                </c:pt>
                <c:pt idx="92">
                  <c:v>0.17355232770071588</c:v>
                </c:pt>
                <c:pt idx="93">
                  <c:v>0.17829564884252586</c:v>
                </c:pt>
                <c:pt idx="94">
                  <c:v>0.18311138628324816</c:v>
                </c:pt>
                <c:pt idx="95">
                  <c:v>0.18799979220456806</c:v>
                </c:pt>
                <c:pt idx="96">
                  <c:v>0.19296111676249067</c:v>
                </c:pt>
                <c:pt idx="97">
                  <c:v>0.19799560812640968</c:v>
                </c:pt>
                <c:pt idx="98">
                  <c:v>0.20310351251699263</c:v>
                </c:pt>
                <c:pt idx="99">
                  <c:v>0.20828507424293513</c:v>
                </c:pt>
                <c:pt idx="100">
                  <c:v>0.21354053573661985</c:v>
                </c:pt>
                <c:pt idx="101">
                  <c:v>0.21887013758873805</c:v>
                </c:pt>
                <c:pt idx="102">
                  <c:v>0.22427411858190108</c:v>
                </c:pt>
                <c:pt idx="103">
                  <c:v>0.22975271572329017</c:v>
                </c:pt>
                <c:pt idx="104">
                  <c:v>0.23530616427638018</c:v>
                </c:pt>
                <c:pt idx="105">
                  <c:v>0.24093469779177387</c:v>
                </c:pt>
                <c:pt idx="106">
                  <c:v>0.24663854813717642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1-DC3D-436B-A5F0-4DD88C7A8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985680"/>
        <c:axId val="280588160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2"/>
                <c:order val="0"/>
                <c:tx>
                  <c:v>Воздух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9525">
                      <a:solidFill>
                        <a:prstClr val="black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[1]КМ!$A$3:$A$238</c15:sqref>
                        </c15:formulaRef>
                      </c:ext>
                    </c:extLst>
                    <c:numCache>
                      <c:formatCode>General</c:formatCode>
                      <c:ptCount val="236"/>
                      <c:pt idx="0">
                        <c:v>529.17502567964311</c:v>
                      </c:pt>
                      <c:pt idx="1">
                        <c:v>549.88249298466701</c:v>
                      </c:pt>
                      <c:pt idx="2">
                        <c:v>570.6777061607977</c:v>
                      </c:pt>
                      <c:pt idx="3">
                        <c:v>595.15958367484541</c:v>
                      </c:pt>
                      <c:pt idx="4">
                        <c:v>621.25420737577815</c:v>
                      </c:pt>
                      <c:pt idx="5">
                        <c:v>646.08088539648281</c:v>
                      </c:pt>
                      <c:pt idx="6">
                        <c:v>671.97711553264526</c:v>
                      </c:pt>
                      <c:pt idx="7">
                        <c:v>699.82411258449713</c:v>
                      </c:pt>
                      <c:pt idx="8">
                        <c:v>729.84017860528672</c:v>
                      </c:pt>
                      <c:pt idx="9">
                        <c:v>763.82970127433555</c:v>
                      </c:pt>
                      <c:pt idx="10">
                        <c:v>801.92334983484989</c:v>
                      </c:pt>
                      <c:pt idx="11">
                        <c:v>840.98682386075575</c:v>
                      </c:pt>
                      <c:pt idx="12">
                        <c:v>881.48354117707254</c:v>
                      </c:pt>
                      <c:pt idx="13">
                        <c:v>924.22849367943434</c:v>
                      </c:pt>
                      <c:pt idx="14">
                        <c:v>974.10315833746847</c:v>
                      </c:pt>
                      <c:pt idx="15">
                        <c:v>1027.5750963424528</c:v>
                      </c:pt>
                      <c:pt idx="16">
                        <c:v>1013.0042616089238</c:v>
                      </c:pt>
                      <c:pt idx="17">
                        <c:v>1057.3303983492842</c:v>
                      </c:pt>
                      <c:pt idx="18">
                        <c:v>1102.9869398463152</c:v>
                      </c:pt>
                      <c:pt idx="19">
                        <c:v>1151.0566789503343</c:v>
                      </c:pt>
                      <c:pt idx="20">
                        <c:v>1201.7361552962843</c:v>
                      </c:pt>
                      <c:pt idx="21">
                        <c:v>1261.125038376809</c:v>
                      </c:pt>
                      <c:pt idx="22">
                        <c:v>1320.7134533690535</c:v>
                      </c:pt>
                      <c:pt idx="23">
                        <c:v>1382.8956975182589</c:v>
                      </c:pt>
                      <c:pt idx="24">
                        <c:v>1454.7488927179916</c:v>
                      </c:pt>
                      <c:pt idx="25">
                        <c:v>1524.2087164770194</c:v>
                      </c:pt>
                      <c:pt idx="26">
                        <c:v>1593.9539411207281</c:v>
                      </c:pt>
                      <c:pt idx="27">
                        <c:v>1675.909027648114</c:v>
                      </c:pt>
                      <c:pt idx="28">
                        <c:v>1777.3849965671536</c:v>
                      </c:pt>
                      <c:pt idx="29">
                        <c:v>1886.9887195277447</c:v>
                      </c:pt>
                      <c:pt idx="30">
                        <c:v>692</c:v>
                      </c:pt>
                      <c:pt idx="31">
                        <c:v>724</c:v>
                      </c:pt>
                      <c:pt idx="32">
                        <c:v>757</c:v>
                      </c:pt>
                      <c:pt idx="33">
                        <c:v>794</c:v>
                      </c:pt>
                      <c:pt idx="34">
                        <c:v>832</c:v>
                      </c:pt>
                      <c:pt idx="35">
                        <c:v>873</c:v>
                      </c:pt>
                      <c:pt idx="36">
                        <c:v>924</c:v>
                      </c:pt>
                      <c:pt idx="37">
                        <c:v>983</c:v>
                      </c:pt>
                      <c:pt idx="38">
                        <c:v>1041</c:v>
                      </c:pt>
                      <c:pt idx="39">
                        <c:v>1102</c:v>
                      </c:pt>
                      <c:pt idx="40">
                        <c:v>1168</c:v>
                      </c:pt>
                      <c:pt idx="41">
                        <c:v>1241</c:v>
                      </c:pt>
                      <c:pt idx="42">
                        <c:v>1321</c:v>
                      </c:pt>
                      <c:pt idx="43">
                        <c:v>1410</c:v>
                      </c:pt>
                      <c:pt idx="44">
                        <c:v>1509</c:v>
                      </c:pt>
                      <c:pt idx="45">
                        <c:v>1620</c:v>
                      </c:pt>
                      <c:pt idx="46">
                        <c:v>1746</c:v>
                      </c:pt>
                      <c:pt idx="47">
                        <c:v>1880</c:v>
                      </c:pt>
                      <c:pt idx="48">
                        <c:v>2033</c:v>
                      </c:pt>
                      <c:pt idx="49">
                        <c:v>2213</c:v>
                      </c:pt>
                      <c:pt idx="50">
                        <c:v>552</c:v>
                      </c:pt>
                      <c:pt idx="51">
                        <c:v>572</c:v>
                      </c:pt>
                      <c:pt idx="52">
                        <c:v>592</c:v>
                      </c:pt>
                      <c:pt idx="53">
                        <c:v>614</c:v>
                      </c:pt>
                      <c:pt idx="54">
                        <c:v>636</c:v>
                      </c:pt>
                      <c:pt idx="55">
                        <c:v>661</c:v>
                      </c:pt>
                      <c:pt idx="56">
                        <c:v>687</c:v>
                      </c:pt>
                      <c:pt idx="57">
                        <c:v>712</c:v>
                      </c:pt>
                      <c:pt idx="58">
                        <c:v>740</c:v>
                      </c:pt>
                      <c:pt idx="59">
                        <c:v>771</c:v>
                      </c:pt>
                      <c:pt idx="60">
                        <c:v>803</c:v>
                      </c:pt>
                      <c:pt idx="61">
                        <c:v>838</c:v>
                      </c:pt>
                      <c:pt idx="62">
                        <c:v>873</c:v>
                      </c:pt>
                      <c:pt idx="63">
                        <c:v>911</c:v>
                      </c:pt>
                      <c:pt idx="64">
                        <c:v>952</c:v>
                      </c:pt>
                      <c:pt idx="65">
                        <c:v>994</c:v>
                      </c:pt>
                      <c:pt idx="66">
                        <c:v>1040</c:v>
                      </c:pt>
                      <c:pt idx="67">
                        <c:v>1087</c:v>
                      </c:pt>
                      <c:pt idx="68">
                        <c:v>1139</c:v>
                      </c:pt>
                      <c:pt idx="69">
                        <c:v>1197</c:v>
                      </c:pt>
                      <c:pt idx="70">
                        <c:v>1258</c:v>
                      </c:pt>
                      <c:pt idx="71">
                        <c:v>1328</c:v>
                      </c:pt>
                      <c:pt idx="72">
                        <c:v>1406</c:v>
                      </c:pt>
                      <c:pt idx="73">
                        <c:v>1496</c:v>
                      </c:pt>
                      <c:pt idx="74">
                        <c:v>1602</c:v>
                      </c:pt>
                      <c:pt idx="75">
                        <c:v>1714</c:v>
                      </c:pt>
                      <c:pt idx="76">
                        <c:v>1825</c:v>
                      </c:pt>
                      <c:pt idx="77">
                        <c:v>1941</c:v>
                      </c:pt>
                      <c:pt idx="78">
                        <c:v>615</c:v>
                      </c:pt>
                      <c:pt idx="79">
                        <c:v>637</c:v>
                      </c:pt>
                      <c:pt idx="80">
                        <c:v>660</c:v>
                      </c:pt>
                      <c:pt idx="81">
                        <c:v>684</c:v>
                      </c:pt>
                      <c:pt idx="82">
                        <c:v>711</c:v>
                      </c:pt>
                      <c:pt idx="83">
                        <c:v>743</c:v>
                      </c:pt>
                      <c:pt idx="84">
                        <c:v>775</c:v>
                      </c:pt>
                      <c:pt idx="85">
                        <c:v>806</c:v>
                      </c:pt>
                      <c:pt idx="86">
                        <c:v>850</c:v>
                      </c:pt>
                      <c:pt idx="87">
                        <c:v>897</c:v>
                      </c:pt>
                      <c:pt idx="88">
                        <c:v>940</c:v>
                      </c:pt>
                      <c:pt idx="89">
                        <c:v>993</c:v>
                      </c:pt>
                      <c:pt idx="90">
                        <c:v>1046</c:v>
                      </c:pt>
                      <c:pt idx="91">
                        <c:v>1098</c:v>
                      </c:pt>
                      <c:pt idx="92">
                        <c:v>1161</c:v>
                      </c:pt>
                      <c:pt idx="93">
                        <c:v>1240</c:v>
                      </c:pt>
                      <c:pt idx="94">
                        <c:v>1341</c:v>
                      </c:pt>
                      <c:pt idx="95">
                        <c:v>1437</c:v>
                      </c:pt>
                      <c:pt idx="96">
                        <c:v>437</c:v>
                      </c:pt>
                      <c:pt idx="97">
                        <c:v>453</c:v>
                      </c:pt>
                      <c:pt idx="98">
                        <c:v>470</c:v>
                      </c:pt>
                      <c:pt idx="99">
                        <c:v>487</c:v>
                      </c:pt>
                      <c:pt idx="100">
                        <c:v>506</c:v>
                      </c:pt>
                      <c:pt idx="101">
                        <c:v>525</c:v>
                      </c:pt>
                      <c:pt idx="102">
                        <c:v>545</c:v>
                      </c:pt>
                      <c:pt idx="103">
                        <c:v>568</c:v>
                      </c:pt>
                      <c:pt idx="104">
                        <c:v>591</c:v>
                      </c:pt>
                      <c:pt idx="105">
                        <c:v>614</c:v>
                      </c:pt>
                      <c:pt idx="106">
                        <c:v>640</c:v>
                      </c:pt>
                      <c:pt idx="107">
                        <c:v>1438</c:v>
                      </c:pt>
                      <c:pt idx="108">
                        <c:v>1507</c:v>
                      </c:pt>
                      <c:pt idx="109">
                        <c:v>1580</c:v>
                      </c:pt>
                      <c:pt idx="110">
                        <c:v>1654</c:v>
                      </c:pt>
                      <c:pt idx="111">
                        <c:v>1740</c:v>
                      </c:pt>
                      <c:pt idx="112">
                        <c:v>1847</c:v>
                      </c:pt>
                      <c:pt idx="113">
                        <c:v>1958</c:v>
                      </c:pt>
                      <c:pt idx="114">
                        <c:v>2066</c:v>
                      </c:pt>
                      <c:pt idx="115">
                        <c:v>469</c:v>
                      </c:pt>
                      <c:pt idx="116">
                        <c:v>488</c:v>
                      </c:pt>
                      <c:pt idx="117">
                        <c:v>504</c:v>
                      </c:pt>
                      <c:pt idx="118">
                        <c:v>522</c:v>
                      </c:pt>
                      <c:pt idx="119">
                        <c:v>540</c:v>
                      </c:pt>
                      <c:pt idx="120">
                        <c:v>559</c:v>
                      </c:pt>
                      <c:pt idx="121">
                        <c:v>579</c:v>
                      </c:pt>
                      <c:pt idx="122">
                        <c:v>600</c:v>
                      </c:pt>
                      <c:pt idx="123">
                        <c:v>623</c:v>
                      </c:pt>
                      <c:pt idx="124">
                        <c:v>647</c:v>
                      </c:pt>
                      <c:pt idx="125">
                        <c:v>673</c:v>
                      </c:pt>
                      <c:pt idx="126">
                        <c:v>708</c:v>
                      </c:pt>
                      <c:pt idx="127">
                        <c:v>745</c:v>
                      </c:pt>
                      <c:pt idx="128">
                        <c:v>780</c:v>
                      </c:pt>
                      <c:pt idx="129">
                        <c:v>818</c:v>
                      </c:pt>
                      <c:pt idx="130">
                        <c:v>856</c:v>
                      </c:pt>
                      <c:pt idx="131">
                        <c:v>909</c:v>
                      </c:pt>
                      <c:pt idx="132">
                        <c:v>966</c:v>
                      </c:pt>
                      <c:pt idx="133">
                        <c:v>1028</c:v>
                      </c:pt>
                      <c:pt idx="134">
                        <c:v>1090</c:v>
                      </c:pt>
                      <c:pt idx="135">
                        <c:v>917</c:v>
                      </c:pt>
                      <c:pt idx="136">
                        <c:v>955</c:v>
                      </c:pt>
                      <c:pt idx="137">
                        <c:v>1008</c:v>
                      </c:pt>
                      <c:pt idx="138">
                        <c:v>1065</c:v>
                      </c:pt>
                      <c:pt idx="139">
                        <c:v>1111</c:v>
                      </c:pt>
                      <c:pt idx="140">
                        <c:v>1152</c:v>
                      </c:pt>
                      <c:pt idx="141">
                        <c:v>1207</c:v>
                      </c:pt>
                      <c:pt idx="142">
                        <c:v>1281</c:v>
                      </c:pt>
                      <c:pt idx="143">
                        <c:v>1362</c:v>
                      </c:pt>
                      <c:pt idx="144">
                        <c:v>1434</c:v>
                      </c:pt>
                      <c:pt idx="145">
                        <c:v>1523</c:v>
                      </c:pt>
                      <c:pt idx="146">
                        <c:v>1635</c:v>
                      </c:pt>
                      <c:pt idx="147">
                        <c:v>1743</c:v>
                      </c:pt>
                      <c:pt idx="148">
                        <c:v>1854</c:v>
                      </c:pt>
                      <c:pt idx="149">
                        <c:v>1964</c:v>
                      </c:pt>
                      <c:pt idx="150">
                        <c:v>2081</c:v>
                      </c:pt>
                      <c:pt idx="151">
                        <c:v>1197</c:v>
                      </c:pt>
                      <c:pt idx="152">
                        <c:v>1240</c:v>
                      </c:pt>
                      <c:pt idx="153">
                        <c:v>1285</c:v>
                      </c:pt>
                      <c:pt idx="154">
                        <c:v>1331</c:v>
                      </c:pt>
                      <c:pt idx="155">
                        <c:v>1379</c:v>
                      </c:pt>
                      <c:pt idx="156">
                        <c:v>1430</c:v>
                      </c:pt>
                      <c:pt idx="157">
                        <c:v>1482</c:v>
                      </c:pt>
                      <c:pt idx="158">
                        <c:v>1539</c:v>
                      </c:pt>
                      <c:pt idx="159">
                        <c:v>1602</c:v>
                      </c:pt>
                      <c:pt idx="160">
                        <c:v>1669</c:v>
                      </c:pt>
                      <c:pt idx="161">
                        <c:v>1737</c:v>
                      </c:pt>
                      <c:pt idx="162">
                        <c:v>1810</c:v>
                      </c:pt>
                      <c:pt idx="163">
                        <c:v>1891</c:v>
                      </c:pt>
                      <c:pt idx="164">
                        <c:v>1979</c:v>
                      </c:pt>
                      <c:pt idx="165">
                        <c:v>2075</c:v>
                      </c:pt>
                      <c:pt idx="166">
                        <c:v>2172</c:v>
                      </c:pt>
                      <c:pt idx="167">
                        <c:v>731.0777362461339</c:v>
                      </c:pt>
                      <c:pt idx="168">
                        <c:v>681.09161388292171</c:v>
                      </c:pt>
                      <c:pt idx="169">
                        <c:v>704.103951919309</c:v>
                      </c:pt>
                      <c:pt idx="170">
                        <c:v>727.92789280717511</c:v>
                      </c:pt>
                      <c:pt idx="171">
                        <c:v>754.60445729398452</c:v>
                      </c:pt>
                      <c:pt idx="172">
                        <c:v>782.86422960630046</c:v>
                      </c:pt>
                      <c:pt idx="173">
                        <c:v>811.63568110083759</c:v>
                      </c:pt>
                      <c:pt idx="174">
                        <c:v>842.23491792721086</c:v>
                      </c:pt>
                      <c:pt idx="175">
                        <c:v>873.72722300640942</c:v>
                      </c:pt>
                      <c:pt idx="176">
                        <c:v>906.33659471890576</c:v>
                      </c:pt>
                      <c:pt idx="177">
                        <c:v>940.64172389647172</c:v>
                      </c:pt>
                      <c:pt idx="178">
                        <c:v>976.93206492125398</c:v>
                      </c:pt>
                      <c:pt idx="179">
                        <c:v>1014.4541529120503</c:v>
                      </c:pt>
                      <c:pt idx="180">
                        <c:v>1055.3523786423336</c:v>
                      </c:pt>
                      <c:pt idx="181">
                        <c:v>1099.4902862444185</c:v>
                      </c:pt>
                      <c:pt idx="182">
                        <c:v>1145.9290633678393</c:v>
                      </c:pt>
                      <c:pt idx="183">
                        <c:v>1195.0688344067958</c:v>
                      </c:pt>
                      <c:pt idx="184">
                        <c:v>1248.5692627632632</c:v>
                      </c:pt>
                      <c:pt idx="185">
                        <c:v>1308.4961486827929</c:v>
                      </c:pt>
                      <c:pt idx="186">
                        <c:v>1372.0349903386355</c:v>
                      </c:pt>
                      <c:pt idx="187">
                        <c:v>1439.2690573514353</c:v>
                      </c:pt>
                      <c:pt idx="188">
                        <c:v>1508.5259621812518</c:v>
                      </c:pt>
                      <c:pt idx="189">
                        <c:v>1584.8948849612614</c:v>
                      </c:pt>
                      <c:pt idx="190">
                        <c:v>1679.0209973254728</c:v>
                      </c:pt>
                      <c:pt idx="191">
                        <c:v>1774.2871447646305</c:v>
                      </c:pt>
                      <c:pt idx="192">
                        <c:v>1868.2715663243828</c:v>
                      </c:pt>
                      <c:pt idx="193">
                        <c:v>1977.1563215356616</c:v>
                      </c:pt>
                      <c:pt idx="194">
                        <c:v>2092.6135288266023</c:v>
                      </c:pt>
                      <c:pt idx="195">
                        <c:v>560</c:v>
                      </c:pt>
                      <c:pt idx="196">
                        <c:v>579</c:v>
                      </c:pt>
                      <c:pt idx="197">
                        <c:v>600</c:v>
                      </c:pt>
                      <c:pt idx="198">
                        <c:v>621</c:v>
                      </c:pt>
                      <c:pt idx="199">
                        <c:v>642</c:v>
                      </c:pt>
                      <c:pt idx="200">
                        <c:v>665</c:v>
                      </c:pt>
                      <c:pt idx="201">
                        <c:v>689</c:v>
                      </c:pt>
                      <c:pt idx="202">
                        <c:v>713</c:v>
                      </c:pt>
                      <c:pt idx="203">
                        <c:v>739</c:v>
                      </c:pt>
                      <c:pt idx="204">
                        <c:v>767</c:v>
                      </c:pt>
                      <c:pt idx="205">
                        <c:v>796</c:v>
                      </c:pt>
                      <c:pt idx="206">
                        <c:v>827</c:v>
                      </c:pt>
                      <c:pt idx="207">
                        <c:v>861</c:v>
                      </c:pt>
                      <c:pt idx="208">
                        <c:v>898</c:v>
                      </c:pt>
                      <c:pt idx="209">
                        <c:v>941</c:v>
                      </c:pt>
                      <c:pt idx="210">
                        <c:v>984</c:v>
                      </c:pt>
                      <c:pt idx="211">
                        <c:v>1025</c:v>
                      </c:pt>
                      <c:pt idx="212">
                        <c:v>1072</c:v>
                      </c:pt>
                      <c:pt idx="213">
                        <c:v>1122</c:v>
                      </c:pt>
                      <c:pt idx="214">
                        <c:v>1175</c:v>
                      </c:pt>
                      <c:pt idx="215">
                        <c:v>1234</c:v>
                      </c:pt>
                      <c:pt idx="216">
                        <c:v>1300</c:v>
                      </c:pt>
                      <c:pt idx="217">
                        <c:v>1354</c:v>
                      </c:pt>
                      <c:pt idx="218">
                        <c:v>1369</c:v>
                      </c:pt>
                      <c:pt idx="219">
                        <c:v>1423</c:v>
                      </c:pt>
                      <c:pt idx="220">
                        <c:v>1470</c:v>
                      </c:pt>
                      <c:pt idx="221">
                        <c:v>1525</c:v>
                      </c:pt>
                      <c:pt idx="222">
                        <c:v>1585</c:v>
                      </c:pt>
                      <c:pt idx="223">
                        <c:v>1657</c:v>
                      </c:pt>
                      <c:pt idx="224">
                        <c:v>1720</c:v>
                      </c:pt>
                      <c:pt idx="225">
                        <c:v>1791</c:v>
                      </c:pt>
                      <c:pt idx="226">
                        <c:v>1877</c:v>
                      </c:pt>
                      <c:pt idx="227">
                        <c:v>1978</c:v>
                      </c:pt>
                      <c:pt idx="228">
                        <c:v>2065</c:v>
                      </c:pt>
                      <c:pt idx="229">
                        <c:v>2161</c:v>
                      </c:pt>
                      <c:pt idx="230">
                        <c:v>2281</c:v>
                      </c:pt>
                      <c:pt idx="231">
                        <c:v>2435</c:v>
                      </c:pt>
                      <c:pt idx="232">
                        <c:v>2630</c:v>
                      </c:pt>
                      <c:pt idx="233">
                        <c:v>2751</c:v>
                      </c:pt>
                      <c:pt idx="234">
                        <c:v>2903</c:v>
                      </c:pt>
                      <c:pt idx="235">
                        <c:v>3091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[1]КМ!$B$3:$B$238</c15:sqref>
                        </c15:formulaRef>
                      </c:ext>
                    </c:extLst>
                    <c:numCache>
                      <c:formatCode>General</c:formatCode>
                      <c:ptCount val="236"/>
                      <c:pt idx="0">
                        <c:v>1.7272988984681594E-5</c:v>
                      </c:pt>
                      <c:pt idx="1">
                        <c:v>2.0192307692307704E-5</c:v>
                      </c:pt>
                      <c:pt idx="2">
                        <c:v>2.3636363636363617E-5</c:v>
                      </c:pt>
                      <c:pt idx="3">
                        <c:v>3.0714285714285697E-5</c:v>
                      </c:pt>
                      <c:pt idx="4">
                        <c:v>3.2812500000000133E-5</c:v>
                      </c:pt>
                      <c:pt idx="5">
                        <c:v>4.0384615384615273E-5</c:v>
                      </c:pt>
                      <c:pt idx="6">
                        <c:v>4.636363636363618E-5</c:v>
                      </c:pt>
                      <c:pt idx="7">
                        <c:v>4.9090909090909335E-5</c:v>
                      </c:pt>
                      <c:pt idx="8">
                        <c:v>6.562499999999982E-5</c:v>
                      </c:pt>
                      <c:pt idx="9">
                        <c:v>7.5625000000000049E-5</c:v>
                      </c:pt>
                      <c:pt idx="10">
                        <c:v>9.5833333333333214E-5</c:v>
                      </c:pt>
                      <c:pt idx="11">
                        <c:v>1.2222222222222238E-4</c:v>
                      </c:pt>
                      <c:pt idx="12">
                        <c:v>1.3375000000000003E-4</c:v>
                      </c:pt>
                      <c:pt idx="13">
                        <c:v>1.5142857142857175E-4</c:v>
                      </c:pt>
                      <c:pt idx="14">
                        <c:v>1.771428571428564E-4</c:v>
                      </c:pt>
                      <c:pt idx="15">
                        <c:v>2.0600000000000024E-4</c:v>
                      </c:pt>
                      <c:pt idx="16">
                        <c:v>2.5405081016203232E-4</c:v>
                      </c:pt>
                      <c:pt idx="17">
                        <c:v>2.2400000000000019E-4</c:v>
                      </c:pt>
                      <c:pt idx="18">
                        <c:v>2.3999999999999987E-4</c:v>
                      </c:pt>
                      <c:pt idx="19">
                        <c:v>2.7499999999999947E-4</c:v>
                      </c:pt>
                      <c:pt idx="20">
                        <c:v>2.9499999999999991E-4</c:v>
                      </c:pt>
                      <c:pt idx="21">
                        <c:v>3.3000000000000005E-4</c:v>
                      </c:pt>
                      <c:pt idx="22">
                        <c:v>3.4000000000000105E-4</c:v>
                      </c:pt>
                      <c:pt idx="23">
                        <c:v>4.1999999999999931E-4</c:v>
                      </c:pt>
                      <c:pt idx="24">
                        <c:v>4.759999999999991E-4</c:v>
                      </c:pt>
                      <c:pt idx="25">
                        <c:v>5.0500000000000252E-4</c:v>
                      </c:pt>
                      <c:pt idx="26">
                        <c:v>5.2499999999999856E-4</c:v>
                      </c:pt>
                      <c:pt idx="27">
                        <c:v>6.0000000000000147E-4</c:v>
                      </c:pt>
                      <c:pt idx="28">
                        <c:v>6.7999999999999972E-4</c:v>
                      </c:pt>
                      <c:pt idx="29">
                        <c:v>7.7333333333333106E-4</c:v>
                      </c:pt>
                      <c:pt idx="30">
                        <c:v>7.2879163784755809E-5</c:v>
                      </c:pt>
                      <c:pt idx="31">
                        <c:v>8.2639172141918903E-5</c:v>
                      </c:pt>
                      <c:pt idx="32">
                        <c:v>1.0379646482005653E-4</c:v>
                      </c:pt>
                      <c:pt idx="33">
                        <c:v>1.1530374178712165E-4</c:v>
                      </c:pt>
                      <c:pt idx="34">
                        <c:v>1.4065636536214984E-4</c:v>
                      </c:pt>
                      <c:pt idx="35">
                        <c:v>1.5939981767411362E-4</c:v>
                      </c:pt>
                      <c:pt idx="36">
                        <c:v>1.8972180782710264E-4</c:v>
                      </c:pt>
                      <c:pt idx="37">
                        <c:v>2.3939177549683281E-4</c:v>
                      </c:pt>
                      <c:pt idx="38">
                        <c:v>2.578903627204035E-4</c:v>
                      </c:pt>
                      <c:pt idx="39">
                        <c:v>3.2805202486097483E-4</c:v>
                      </c:pt>
                      <c:pt idx="40">
                        <c:v>3.1386235919899925E-4</c:v>
                      </c:pt>
                      <c:pt idx="41">
                        <c:v>3.6198085797736236E-4</c:v>
                      </c:pt>
                      <c:pt idx="42">
                        <c:v>4.1641405749486785E-4</c:v>
                      </c:pt>
                      <c:pt idx="43">
                        <c:v>4.6106376818394907E-4</c:v>
                      </c:pt>
                      <c:pt idx="44">
                        <c:v>5.5544804490690344E-4</c:v>
                      </c:pt>
                      <c:pt idx="45">
                        <c:v>6.4680301576872188E-4</c:v>
                      </c:pt>
                      <c:pt idx="46">
                        <c:v>7.6309101459854051E-4</c:v>
                      </c:pt>
                      <c:pt idx="47">
                        <c:v>9.1436729463307859E-4</c:v>
                      </c:pt>
                      <c:pt idx="48">
                        <c:v>1.4012515476190541E-3</c:v>
                      </c:pt>
                      <c:pt idx="49">
                        <c:v>1.4976390804597604E-3</c:v>
                      </c:pt>
                      <c:pt idx="50">
                        <c:v>1.9397072443917961E-5</c:v>
                      </c:pt>
                      <c:pt idx="51">
                        <c:v>2.2946322400719101E-5</c:v>
                      </c:pt>
                      <c:pt idx="52">
                        <c:v>2.6162358099570428E-5</c:v>
                      </c:pt>
                      <c:pt idx="53">
                        <c:v>2.9432194612030313E-5</c:v>
                      </c:pt>
                      <c:pt idx="54">
                        <c:v>3.9226107398106976E-5</c:v>
                      </c:pt>
                      <c:pt idx="55">
                        <c:v>4.1834812739148943E-5</c:v>
                      </c:pt>
                      <c:pt idx="56">
                        <c:v>5.0003582006570646E-5</c:v>
                      </c:pt>
                      <c:pt idx="57">
                        <c:v>6.1864224324857141E-5</c:v>
                      </c:pt>
                      <c:pt idx="58">
                        <c:v>8.2381137539578274E-5</c:v>
                      </c:pt>
                      <c:pt idx="59">
                        <c:v>9.9345985168497201E-5</c:v>
                      </c:pt>
                      <c:pt idx="60">
                        <c:v>1.2346707920200719E-4</c:v>
                      </c:pt>
                      <c:pt idx="61">
                        <c:v>1.2520657879040861E-4</c:v>
                      </c:pt>
                      <c:pt idx="62">
                        <c:v>1.5544064070970975E-4</c:v>
                      </c:pt>
                      <c:pt idx="63">
                        <c:v>1.7933874342969784E-4</c:v>
                      </c:pt>
                      <c:pt idx="64">
                        <c:v>2.0510481384143707E-4</c:v>
                      </c:pt>
                      <c:pt idx="65">
                        <c:v>2.2675296320630607E-4</c:v>
                      </c:pt>
                      <c:pt idx="66">
                        <c:v>2.5231562039958042E-4</c:v>
                      </c:pt>
                      <c:pt idx="67">
                        <c:v>2.7525452262773634E-4</c:v>
                      </c:pt>
                      <c:pt idx="68">
                        <c:v>2.9644696845794368E-4</c:v>
                      </c:pt>
                      <c:pt idx="69">
                        <c:v>3.3316533508541532E-4</c:v>
                      </c:pt>
                      <c:pt idx="70">
                        <c:v>3.6946592940292731E-4</c:v>
                      </c:pt>
                      <c:pt idx="71">
                        <c:v>4.0635773273273352E-4</c:v>
                      </c:pt>
                      <c:pt idx="72">
                        <c:v>4.5796312746386279E-4</c:v>
                      </c:pt>
                      <c:pt idx="73">
                        <c:v>5.2222581507449756E-4</c:v>
                      </c:pt>
                      <c:pt idx="74">
                        <c:v>6.1312844456122041E-4</c:v>
                      </c:pt>
                      <c:pt idx="75">
                        <c:v>7.0340080157687071E-4</c:v>
                      </c:pt>
                      <c:pt idx="76">
                        <c:v>1.0125943088552937E-3</c:v>
                      </c:pt>
                      <c:pt idx="77">
                        <c:v>9.21774516765283E-4</c:v>
                      </c:pt>
                      <c:pt idx="78">
                        <c:v>4.5599999999999997E-5</c:v>
                      </c:pt>
                      <c:pt idx="79">
                        <c:v>5.8200000000000005E-5</c:v>
                      </c:pt>
                      <c:pt idx="80">
                        <c:v>7.7100000000000004E-5</c:v>
                      </c:pt>
                      <c:pt idx="81">
                        <c:v>8.4900000000000004E-5</c:v>
                      </c:pt>
                      <c:pt idx="82">
                        <c:v>9.6600000000000003E-5</c:v>
                      </c:pt>
                      <c:pt idx="83">
                        <c:v>1.1200000000000001E-4</c:v>
                      </c:pt>
                      <c:pt idx="84">
                        <c:v>1.2900000000000002E-4</c:v>
                      </c:pt>
                      <c:pt idx="85">
                        <c:v>1.44E-4</c:v>
                      </c:pt>
                      <c:pt idx="86">
                        <c:v>1.65E-4</c:v>
                      </c:pt>
                      <c:pt idx="87">
                        <c:v>1.9100000000000001E-4</c:v>
                      </c:pt>
                      <c:pt idx="88">
                        <c:v>2.0800000000000001E-4</c:v>
                      </c:pt>
                      <c:pt idx="89">
                        <c:v>2.3900000000000004E-4</c:v>
                      </c:pt>
                      <c:pt idx="90">
                        <c:v>2.6800000000000001E-4</c:v>
                      </c:pt>
                      <c:pt idx="91">
                        <c:v>2.9700000000000001E-4</c:v>
                      </c:pt>
                      <c:pt idx="92">
                        <c:v>3.3599999999999998E-4</c:v>
                      </c:pt>
                      <c:pt idx="93">
                        <c:v>3.8400000000000001E-4</c:v>
                      </c:pt>
                      <c:pt idx="94">
                        <c:v>4.4800000000000005E-4</c:v>
                      </c:pt>
                      <c:pt idx="95">
                        <c:v>5.2400000000000005E-4</c:v>
                      </c:pt>
                      <c:pt idx="96">
                        <c:v>1.2099999999999999E-5</c:v>
                      </c:pt>
                      <c:pt idx="97">
                        <c:v>1.4E-5</c:v>
                      </c:pt>
                      <c:pt idx="98">
                        <c:v>1.7099999999999999E-5</c:v>
                      </c:pt>
                      <c:pt idx="99">
                        <c:v>1.9700000000000001E-5</c:v>
                      </c:pt>
                      <c:pt idx="100">
                        <c:v>2.37E-5</c:v>
                      </c:pt>
                      <c:pt idx="101">
                        <c:v>2.72E-5</c:v>
                      </c:pt>
                      <c:pt idx="102">
                        <c:v>2.7699999999999999E-5</c:v>
                      </c:pt>
                      <c:pt idx="103">
                        <c:v>3.6100000000000003E-5</c:v>
                      </c:pt>
                      <c:pt idx="104">
                        <c:v>4.6499999999999999E-5</c:v>
                      </c:pt>
                      <c:pt idx="105">
                        <c:v>5.3300000000000001E-5</c:v>
                      </c:pt>
                      <c:pt idx="106">
                        <c:v>6.3499999999999999E-5</c:v>
                      </c:pt>
                      <c:pt idx="107">
                        <c:v>5.2999999999999998E-4</c:v>
                      </c:pt>
                      <c:pt idx="108">
                        <c:v>5.9999999999999995E-4</c:v>
                      </c:pt>
                      <c:pt idx="109">
                        <c:v>6.7299999999999999E-4</c:v>
                      </c:pt>
                      <c:pt idx="110">
                        <c:v>7.3499999999999998E-4</c:v>
                      </c:pt>
                      <c:pt idx="111">
                        <c:v>7.8200000000000003E-4</c:v>
                      </c:pt>
                      <c:pt idx="112">
                        <c:v>9.4499999999999998E-4</c:v>
                      </c:pt>
                      <c:pt idx="113">
                        <c:v>1.0499999999999999E-3</c:v>
                      </c:pt>
                      <c:pt idx="114">
                        <c:v>1.1900000000000001E-3</c:v>
                      </c:pt>
                      <c:pt idx="115">
                        <c:v>7.1899999999999998E-6</c:v>
                      </c:pt>
                      <c:pt idx="116">
                        <c:v>1.4800000000000001E-5</c:v>
                      </c:pt>
                      <c:pt idx="117">
                        <c:v>1.3200000000000002E-5</c:v>
                      </c:pt>
                      <c:pt idx="118">
                        <c:v>2.5700000000000001E-5</c:v>
                      </c:pt>
                      <c:pt idx="119">
                        <c:v>2.7900000000000004E-5</c:v>
                      </c:pt>
                      <c:pt idx="120">
                        <c:v>3.9500000000000005E-5</c:v>
                      </c:pt>
                      <c:pt idx="121">
                        <c:v>3.6600000000000002E-5</c:v>
                      </c:pt>
                      <c:pt idx="122">
                        <c:v>2.8300000000000003E-5</c:v>
                      </c:pt>
                      <c:pt idx="123">
                        <c:v>5.27E-5</c:v>
                      </c:pt>
                      <c:pt idx="124">
                        <c:v>7.7600000000000002E-5</c:v>
                      </c:pt>
                      <c:pt idx="125">
                        <c:v>7.9900000000000004E-5</c:v>
                      </c:pt>
                      <c:pt idx="126">
                        <c:v>1.3000000000000002E-4</c:v>
                      </c:pt>
                      <c:pt idx="127">
                        <c:v>1.3899999999999999E-4</c:v>
                      </c:pt>
                      <c:pt idx="128">
                        <c:v>1.22E-4</c:v>
                      </c:pt>
                      <c:pt idx="129">
                        <c:v>1.3799999999999999E-4</c:v>
                      </c:pt>
                      <c:pt idx="130">
                        <c:v>1.2300000000000001E-4</c:v>
                      </c:pt>
                      <c:pt idx="131">
                        <c:v>1.34E-4</c:v>
                      </c:pt>
                      <c:pt idx="132">
                        <c:v>2.1800000000000001E-4</c:v>
                      </c:pt>
                      <c:pt idx="133">
                        <c:v>2.3800000000000001E-4</c:v>
                      </c:pt>
                      <c:pt idx="134">
                        <c:v>2.8299999999999999E-4</c:v>
                      </c:pt>
                      <c:pt idx="135">
                        <c:v>2.5300000000000002E-4</c:v>
                      </c:pt>
                      <c:pt idx="136">
                        <c:v>2.5599999999999999E-4</c:v>
                      </c:pt>
                      <c:pt idx="137">
                        <c:v>2.99E-4</c:v>
                      </c:pt>
                      <c:pt idx="138">
                        <c:v>3.0600000000000001E-4</c:v>
                      </c:pt>
                      <c:pt idx="139">
                        <c:v>3.4099999999999999E-4</c:v>
                      </c:pt>
                      <c:pt idx="140">
                        <c:v>3.6299999999999999E-4</c:v>
                      </c:pt>
                      <c:pt idx="141">
                        <c:v>3.9500000000000001E-4</c:v>
                      </c:pt>
                      <c:pt idx="142">
                        <c:v>4.4200000000000001E-4</c:v>
                      </c:pt>
                      <c:pt idx="143">
                        <c:v>5.2400000000000005E-4</c:v>
                      </c:pt>
                      <c:pt idx="144">
                        <c:v>5.6999999999999998E-4</c:v>
                      </c:pt>
                      <c:pt idx="145">
                        <c:v>6.4700000000000001E-4</c:v>
                      </c:pt>
                      <c:pt idx="146">
                        <c:v>7.8200000000000003E-4</c:v>
                      </c:pt>
                      <c:pt idx="147">
                        <c:v>7.27E-4</c:v>
                      </c:pt>
                      <c:pt idx="148">
                        <c:v>1.41E-3</c:v>
                      </c:pt>
                      <c:pt idx="149">
                        <c:v>1.17E-3</c:v>
                      </c:pt>
                      <c:pt idx="150">
                        <c:v>1.3600000000000001E-3</c:v>
                      </c:pt>
                      <c:pt idx="151">
                        <c:v>5.8900000000000001E-4</c:v>
                      </c:pt>
                      <c:pt idx="152">
                        <c:v>6.6100000000000002E-4</c:v>
                      </c:pt>
                      <c:pt idx="153">
                        <c:v>5.8200000000000005E-4</c:v>
                      </c:pt>
                      <c:pt idx="154">
                        <c:v>7.2300000000000012E-4</c:v>
                      </c:pt>
                      <c:pt idx="155">
                        <c:v>7.7200000000000001E-4</c:v>
                      </c:pt>
                      <c:pt idx="156">
                        <c:v>8.3800000000000009E-4</c:v>
                      </c:pt>
                      <c:pt idx="157">
                        <c:v>9.2699999999999998E-4</c:v>
                      </c:pt>
                      <c:pt idx="158">
                        <c:v>9.6500000000000004E-4</c:v>
                      </c:pt>
                      <c:pt idx="159">
                        <c:v>1.1299999999999999E-3</c:v>
                      </c:pt>
                      <c:pt idx="160">
                        <c:v>1.15E-3</c:v>
                      </c:pt>
                      <c:pt idx="161">
                        <c:v>1.14E-3</c:v>
                      </c:pt>
                      <c:pt idx="162">
                        <c:v>1.32E-3</c:v>
                      </c:pt>
                      <c:pt idx="163">
                        <c:v>1.2199999999999999E-3</c:v>
                      </c:pt>
                      <c:pt idx="164">
                        <c:v>1.41E-3</c:v>
                      </c:pt>
                      <c:pt idx="165">
                        <c:v>1.8500000000000001E-3</c:v>
                      </c:pt>
                      <c:pt idx="166">
                        <c:v>1.4300000000000001E-3</c:v>
                      </c:pt>
                      <c:pt idx="167">
                        <c:v>5.3667067294529974E-5</c:v>
                      </c:pt>
                      <c:pt idx="168">
                        <c:v>3.8744418167880416E-5</c:v>
                      </c:pt>
                      <c:pt idx="169">
                        <c:v>5.1269316851348557E-5</c:v>
                      </c:pt>
                      <c:pt idx="170">
                        <c:v>5.1780361678774938E-5</c:v>
                      </c:pt>
                      <c:pt idx="171">
                        <c:v>9.1448724050217591E-5</c:v>
                      </c:pt>
                      <c:pt idx="172">
                        <c:v>8.6699606760951478E-5</c:v>
                      </c:pt>
                      <c:pt idx="173">
                        <c:v>1.000884524722121E-4</c:v>
                      </c:pt>
                      <c:pt idx="174">
                        <c:v>1.1044066084519185E-4</c:v>
                      </c:pt>
                      <c:pt idx="175">
                        <c:v>1.3169297218543053E-4</c:v>
                      </c:pt>
                      <c:pt idx="176">
                        <c:v>1.3094405997081005E-4</c:v>
                      </c:pt>
                      <c:pt idx="177">
                        <c:v>1.5475770738591834E-4</c:v>
                      </c:pt>
                      <c:pt idx="178">
                        <c:v>1.7037603311486791E-4</c:v>
                      </c:pt>
                      <c:pt idx="179">
                        <c:v>1.8043303756228428E-4</c:v>
                      </c:pt>
                      <c:pt idx="180">
                        <c:v>1.9975131276351091E-4</c:v>
                      </c:pt>
                      <c:pt idx="181">
                        <c:v>2.4916113875352578E-4</c:v>
                      </c:pt>
                      <c:pt idx="182">
                        <c:v>2.0899018685831622E-4</c:v>
                      </c:pt>
                      <c:pt idx="183">
                        <c:v>2.3562192212912749E-4</c:v>
                      </c:pt>
                      <c:pt idx="184">
                        <c:v>2.5980778763242193E-4</c:v>
                      </c:pt>
                      <c:pt idx="185">
                        <c:v>2.8580015060240962E-4</c:v>
                      </c:pt>
                      <c:pt idx="186">
                        <c:v>3.1481706190329494E-4</c:v>
                      </c:pt>
                      <c:pt idx="187">
                        <c:v>3.5389786694825726E-4</c:v>
                      </c:pt>
                      <c:pt idx="188">
                        <c:v>3.8261946201232109E-4</c:v>
                      </c:pt>
                      <c:pt idx="189">
                        <c:v>4.296346858316234E-4</c:v>
                      </c:pt>
                      <c:pt idx="190">
                        <c:v>4.8906010677618049E-4</c:v>
                      </c:pt>
                      <c:pt idx="191">
                        <c:v>5.3963828817734098E-4</c:v>
                      </c:pt>
                      <c:pt idx="192">
                        <c:v>6.1253977818853829E-4</c:v>
                      </c:pt>
                      <c:pt idx="193">
                        <c:v>8.0388923701298488E-4</c:v>
                      </c:pt>
                      <c:pt idx="194">
                        <c:v>7.6258783073131025E-4</c:v>
                      </c:pt>
                      <c:pt idx="195">
                        <c:v>3.2100000000000001E-5</c:v>
                      </c:pt>
                      <c:pt idx="196">
                        <c:v>3.4E-5</c:v>
                      </c:pt>
                      <c:pt idx="197">
                        <c:v>3.4500000000000005E-5</c:v>
                      </c:pt>
                      <c:pt idx="198">
                        <c:v>3.7500000000000003E-5</c:v>
                      </c:pt>
                      <c:pt idx="199">
                        <c:v>4.5700000000000006E-5</c:v>
                      </c:pt>
                      <c:pt idx="200">
                        <c:v>5.1100000000000009E-5</c:v>
                      </c:pt>
                      <c:pt idx="201">
                        <c:v>5.3400000000000004E-5</c:v>
                      </c:pt>
                      <c:pt idx="202">
                        <c:v>6.3200000000000005E-5</c:v>
                      </c:pt>
                      <c:pt idx="203">
                        <c:v>7.8400000000000008E-5</c:v>
                      </c:pt>
                      <c:pt idx="204">
                        <c:v>9.5500000000000017E-5</c:v>
                      </c:pt>
                      <c:pt idx="205">
                        <c:v>7.7300000000000009E-5</c:v>
                      </c:pt>
                      <c:pt idx="206">
                        <c:v>1.25E-4</c:v>
                      </c:pt>
                      <c:pt idx="207">
                        <c:v>1.6900000000000002E-4</c:v>
                      </c:pt>
                      <c:pt idx="208">
                        <c:v>1.5200000000000001E-4</c:v>
                      </c:pt>
                      <c:pt idx="209">
                        <c:v>1.7200000000000001E-4</c:v>
                      </c:pt>
                      <c:pt idx="210">
                        <c:v>1.6699999999999999E-4</c:v>
                      </c:pt>
                      <c:pt idx="211">
                        <c:v>2.0400000000000003E-4</c:v>
                      </c:pt>
                      <c:pt idx="212">
                        <c:v>2.23E-4</c:v>
                      </c:pt>
                      <c:pt idx="213">
                        <c:v>1.6799999999999999E-4</c:v>
                      </c:pt>
                      <c:pt idx="214">
                        <c:v>2.7999999999999998E-4</c:v>
                      </c:pt>
                      <c:pt idx="215">
                        <c:v>3.0600000000000001E-4</c:v>
                      </c:pt>
                      <c:pt idx="216">
                        <c:v>4.0300000000000004E-4</c:v>
                      </c:pt>
                      <c:pt idx="217">
                        <c:v>3.57E-4</c:v>
                      </c:pt>
                      <c:pt idx="218">
                        <c:v>4.3300000000000001E-4</c:v>
                      </c:pt>
                      <c:pt idx="219">
                        <c:v>4.7400000000000003E-4</c:v>
                      </c:pt>
                      <c:pt idx="220">
                        <c:v>5.0000000000000001E-4</c:v>
                      </c:pt>
                      <c:pt idx="221">
                        <c:v>5.5900000000000004E-4</c:v>
                      </c:pt>
                      <c:pt idx="222">
                        <c:v>5.8100000000000003E-4</c:v>
                      </c:pt>
                      <c:pt idx="223">
                        <c:v>6.5600000000000001E-4</c:v>
                      </c:pt>
                      <c:pt idx="224">
                        <c:v>7.1000000000000002E-4</c:v>
                      </c:pt>
                      <c:pt idx="225">
                        <c:v>7.6600000000000008E-4</c:v>
                      </c:pt>
                      <c:pt idx="226">
                        <c:v>8.6700000000000004E-4</c:v>
                      </c:pt>
                      <c:pt idx="227">
                        <c:v>9.4399999999999996E-4</c:v>
                      </c:pt>
                      <c:pt idx="228">
                        <c:v>1.1299999999999999E-3</c:v>
                      </c:pt>
                      <c:pt idx="229">
                        <c:v>1.15E-3</c:v>
                      </c:pt>
                      <c:pt idx="230">
                        <c:v>1.3500000000000001E-3</c:v>
                      </c:pt>
                      <c:pt idx="231">
                        <c:v>1.58E-3</c:v>
                      </c:pt>
                      <c:pt idx="232">
                        <c:v>1.7899999999999999E-3</c:v>
                      </c:pt>
                      <c:pt idx="233">
                        <c:v>2.0300000000000001E-3</c:v>
                      </c:pt>
                      <c:pt idx="234">
                        <c:v>2.3800000000000002E-3</c:v>
                      </c:pt>
                      <c:pt idx="235">
                        <c:v>2.7100000000000002E-3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C-B382-484E-B7AC-D2C1D919AFC9}"/>
                  </c:ext>
                </c:extLst>
              </c15:ser>
            </c15:filteredScatterSeries>
            <c15:filteredScatterSeries>
              <c15:ser>
                <c:idx val="4"/>
                <c:order val="2"/>
                <c:tx>
                  <c:v>Корр. среда: 0,1Гц, -0,65В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diamond"/>
                  <c:size val="4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[1]КМ!$I$3:$I$104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646.69701000875</c:v>
                      </c:pt>
                      <c:pt idx="1">
                        <c:v>670.98083535189267</c:v>
                      </c:pt>
                      <c:pt idx="2">
                        <c:v>696.65214660149718</c:v>
                      </c:pt>
                      <c:pt idx="3">
                        <c:v>723.31173266227836</c:v>
                      </c:pt>
                      <c:pt idx="4">
                        <c:v>750.87504158564229</c:v>
                      </c:pt>
                      <c:pt idx="5">
                        <c:v>780.70082884769522</c:v>
                      </c:pt>
                      <c:pt idx="6">
                        <c:v>815.08950037952172</c:v>
                      </c:pt>
                      <c:pt idx="7">
                        <c:v>852.57833433898872</c:v>
                      </c:pt>
                      <c:pt idx="8">
                        <c:v>889.62898895427452</c:v>
                      </c:pt>
                      <c:pt idx="9">
                        <c:v>927.421552507922</c:v>
                      </c:pt>
                      <c:pt idx="10">
                        <c:v>968.49549999641374</c:v>
                      </c:pt>
                      <c:pt idx="11">
                        <c:v>1011.9601676424637</c:v>
                      </c:pt>
                      <c:pt idx="12">
                        <c:v>1058.7125236029844</c:v>
                      </c:pt>
                      <c:pt idx="13">
                        <c:v>1110.3780258707643</c:v>
                      </c:pt>
                      <c:pt idx="14">
                        <c:v>1166.3331619828132</c:v>
                      </c:pt>
                      <c:pt idx="15">
                        <c:v>1230.669199167651</c:v>
                      </c:pt>
                      <c:pt idx="16">
                        <c:v>811</c:v>
                      </c:pt>
                      <c:pt idx="17">
                        <c:v>840</c:v>
                      </c:pt>
                      <c:pt idx="18">
                        <c:v>887</c:v>
                      </c:pt>
                      <c:pt idx="19">
                        <c:v>938</c:v>
                      </c:pt>
                      <c:pt idx="20">
                        <c:v>966</c:v>
                      </c:pt>
                      <c:pt idx="21">
                        <c:v>1131</c:v>
                      </c:pt>
                      <c:pt idx="22">
                        <c:v>1179</c:v>
                      </c:pt>
                      <c:pt idx="23">
                        <c:v>1229</c:v>
                      </c:pt>
                      <c:pt idx="24">
                        <c:v>1285</c:v>
                      </c:pt>
                      <c:pt idx="25">
                        <c:v>1343</c:v>
                      </c:pt>
                      <c:pt idx="26">
                        <c:v>1404</c:v>
                      </c:pt>
                      <c:pt idx="27">
                        <c:v>1471</c:v>
                      </c:pt>
                      <c:pt idx="28">
                        <c:v>1543</c:v>
                      </c:pt>
                      <c:pt idx="29">
                        <c:v>1622</c:v>
                      </c:pt>
                      <c:pt idx="30">
                        <c:v>1708</c:v>
                      </c:pt>
                      <c:pt idx="31">
                        <c:v>1804</c:v>
                      </c:pt>
                      <c:pt idx="32">
                        <c:v>1910</c:v>
                      </c:pt>
                      <c:pt idx="33">
                        <c:v>2031</c:v>
                      </c:pt>
                      <c:pt idx="34">
                        <c:v>628</c:v>
                      </c:pt>
                      <c:pt idx="35">
                        <c:v>660</c:v>
                      </c:pt>
                      <c:pt idx="36">
                        <c:v>680</c:v>
                      </c:pt>
                      <c:pt idx="37">
                        <c:v>878</c:v>
                      </c:pt>
                      <c:pt idx="38">
                        <c:v>910</c:v>
                      </c:pt>
                      <c:pt idx="39">
                        <c:v>943</c:v>
                      </c:pt>
                      <c:pt idx="40">
                        <c:v>979</c:v>
                      </c:pt>
                      <c:pt idx="41">
                        <c:v>1148</c:v>
                      </c:pt>
                      <c:pt idx="42">
                        <c:v>1194</c:v>
                      </c:pt>
                      <c:pt idx="43">
                        <c:v>1241</c:v>
                      </c:pt>
                      <c:pt idx="44">
                        <c:v>1292</c:v>
                      </c:pt>
                      <c:pt idx="45">
                        <c:v>1347</c:v>
                      </c:pt>
                      <c:pt idx="46">
                        <c:v>1407</c:v>
                      </c:pt>
                      <c:pt idx="47">
                        <c:v>1471</c:v>
                      </c:pt>
                      <c:pt idx="48">
                        <c:v>1538</c:v>
                      </c:pt>
                      <c:pt idx="49">
                        <c:v>1610</c:v>
                      </c:pt>
                      <c:pt idx="50">
                        <c:v>1690</c:v>
                      </c:pt>
                      <c:pt idx="51">
                        <c:v>1776</c:v>
                      </c:pt>
                      <c:pt idx="52">
                        <c:v>1867</c:v>
                      </c:pt>
                      <c:pt idx="53">
                        <c:v>1966</c:v>
                      </c:pt>
                      <c:pt idx="54">
                        <c:v>628</c:v>
                      </c:pt>
                      <c:pt idx="55">
                        <c:v>648</c:v>
                      </c:pt>
                      <c:pt idx="56">
                        <c:v>670</c:v>
                      </c:pt>
                      <c:pt idx="57">
                        <c:v>692</c:v>
                      </c:pt>
                      <c:pt idx="58">
                        <c:v>819</c:v>
                      </c:pt>
                      <c:pt idx="59">
                        <c:v>847</c:v>
                      </c:pt>
                      <c:pt idx="60">
                        <c:v>876</c:v>
                      </c:pt>
                      <c:pt idx="61">
                        <c:v>906</c:v>
                      </c:pt>
                      <c:pt idx="62">
                        <c:v>1073</c:v>
                      </c:pt>
                      <c:pt idx="63">
                        <c:v>1112</c:v>
                      </c:pt>
                      <c:pt idx="64">
                        <c:v>1154</c:v>
                      </c:pt>
                      <c:pt idx="65">
                        <c:v>1308</c:v>
                      </c:pt>
                      <c:pt idx="66">
                        <c:v>1361</c:v>
                      </c:pt>
                      <c:pt idx="67">
                        <c:v>1417</c:v>
                      </c:pt>
                      <c:pt idx="68">
                        <c:v>1480</c:v>
                      </c:pt>
                      <c:pt idx="69">
                        <c:v>1547</c:v>
                      </c:pt>
                      <c:pt idx="70">
                        <c:v>1617</c:v>
                      </c:pt>
                      <c:pt idx="71">
                        <c:v>635.88784050000004</c:v>
                      </c:pt>
                      <c:pt idx="72">
                        <c:v>950.5208709419137</c:v>
                      </c:pt>
                      <c:pt idx="73">
                        <c:v>983.34890116179008</c:v>
                      </c:pt>
                      <c:pt idx="74">
                        <c:v>1017.3313348288766</c:v>
                      </c:pt>
                      <c:pt idx="75">
                        <c:v>1053.3241059289105</c:v>
                      </c:pt>
                      <c:pt idx="76">
                        <c:v>1387.4714012029431</c:v>
                      </c:pt>
                      <c:pt idx="77">
                        <c:v>1437.8270903348723</c:v>
                      </c:pt>
                      <c:pt idx="78">
                        <c:v>1706.4066786787241</c:v>
                      </c:pt>
                      <c:pt idx="79">
                        <c:v>1770.3309457319797</c:v>
                      </c:pt>
                      <c:pt idx="80">
                        <c:v>1832.9942447729918</c:v>
                      </c:pt>
                      <c:pt idx="81">
                        <c:v>1909.095616234518</c:v>
                      </c:pt>
                      <c:pt idx="82">
                        <c:v>836</c:v>
                      </c:pt>
                      <c:pt idx="83">
                        <c:v>866</c:v>
                      </c:pt>
                      <c:pt idx="84">
                        <c:v>895</c:v>
                      </c:pt>
                      <c:pt idx="85">
                        <c:v>927</c:v>
                      </c:pt>
                      <c:pt idx="86">
                        <c:v>960</c:v>
                      </c:pt>
                      <c:pt idx="87">
                        <c:v>995</c:v>
                      </c:pt>
                      <c:pt idx="88">
                        <c:v>1031</c:v>
                      </c:pt>
                      <c:pt idx="89">
                        <c:v>1071</c:v>
                      </c:pt>
                      <c:pt idx="90">
                        <c:v>1113</c:v>
                      </c:pt>
                      <c:pt idx="91">
                        <c:v>1158</c:v>
                      </c:pt>
                      <c:pt idx="92">
                        <c:v>1206</c:v>
                      </c:pt>
                      <c:pt idx="93">
                        <c:v>1256</c:v>
                      </c:pt>
                      <c:pt idx="94">
                        <c:v>1313</c:v>
                      </c:pt>
                      <c:pt idx="95">
                        <c:v>1369</c:v>
                      </c:pt>
                      <c:pt idx="96">
                        <c:v>1432</c:v>
                      </c:pt>
                      <c:pt idx="97">
                        <c:v>1503</c:v>
                      </c:pt>
                      <c:pt idx="98">
                        <c:v>1578</c:v>
                      </c:pt>
                      <c:pt idx="99">
                        <c:v>1659</c:v>
                      </c:pt>
                      <c:pt idx="100">
                        <c:v>1749</c:v>
                      </c:pt>
                      <c:pt idx="101">
                        <c:v>1837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[1]КМ!$J$3:$J$104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9.9047985383210035E-5</c:v>
                      </c:pt>
                      <c:pt idx="1">
                        <c:v>1.4363143631436297E-4</c:v>
                      </c:pt>
                      <c:pt idx="2">
                        <c:v>1.5950920245398815E-4</c:v>
                      </c:pt>
                      <c:pt idx="3">
                        <c:v>1.6349206349206311E-4</c:v>
                      </c:pt>
                      <c:pt idx="4">
                        <c:v>1.6393442622950877E-4</c:v>
                      </c:pt>
                      <c:pt idx="5">
                        <c:v>2.117647058823526E-4</c:v>
                      </c:pt>
                      <c:pt idx="6">
                        <c:v>2.0701754385964906E-4</c:v>
                      </c:pt>
                      <c:pt idx="7">
                        <c:v>2.4042553191489416E-4</c:v>
                      </c:pt>
                      <c:pt idx="8">
                        <c:v>2.5249999999999952E-4</c:v>
                      </c:pt>
                      <c:pt idx="9">
                        <c:v>3.3548387096774164E-4</c:v>
                      </c:pt>
                      <c:pt idx="10">
                        <c:v>2.8767123287671154E-4</c:v>
                      </c:pt>
                      <c:pt idx="11">
                        <c:v>3.7090909090909204E-4</c:v>
                      </c:pt>
                      <c:pt idx="12">
                        <c:v>3.4193548387096849E-4</c:v>
                      </c:pt>
                      <c:pt idx="13">
                        <c:v>3.9999999999999937E-4</c:v>
                      </c:pt>
                      <c:pt idx="14">
                        <c:v>4.863636363636365E-4</c:v>
                      </c:pt>
                      <c:pt idx="15">
                        <c:v>5.7499999999999934E-4</c:v>
                      </c:pt>
                      <c:pt idx="16">
                        <c:v>4.6193307174887988E-4</c:v>
                      </c:pt>
                      <c:pt idx="17">
                        <c:v>4.4410114564831174E-4</c:v>
                      </c:pt>
                      <c:pt idx="18">
                        <c:v>7.3168062361623663E-4</c:v>
                      </c:pt>
                      <c:pt idx="19">
                        <c:v>5.7440078780908585E-4</c:v>
                      </c:pt>
                      <c:pt idx="20">
                        <c:v>6.2058609944751404E-4</c:v>
                      </c:pt>
                      <c:pt idx="21">
                        <c:v>7.3318166543301616E-4</c:v>
                      </c:pt>
                      <c:pt idx="22">
                        <c:v>7.3517955970148869E-4</c:v>
                      </c:pt>
                      <c:pt idx="23">
                        <c:v>8.9684960252935889E-4</c:v>
                      </c:pt>
                      <c:pt idx="24">
                        <c:v>8.7008735632183984E-4</c:v>
                      </c:pt>
                      <c:pt idx="25">
                        <c:v>8.9731518624642007E-4</c:v>
                      </c:pt>
                      <c:pt idx="26">
                        <c:v>1.1005485432639647E-3</c:v>
                      </c:pt>
                      <c:pt idx="27">
                        <c:v>1.1653361737089184E-3</c:v>
                      </c:pt>
                      <c:pt idx="28">
                        <c:v>1.4748757038123134E-3</c:v>
                      </c:pt>
                      <c:pt idx="29">
                        <c:v>1.3842613424657592E-3</c:v>
                      </c:pt>
                      <c:pt idx="30">
                        <c:v>1.5361015223880588E-3</c:v>
                      </c:pt>
                      <c:pt idx="31">
                        <c:v>1.5384324926686268E-3</c:v>
                      </c:pt>
                      <c:pt idx="32">
                        <c:v>1.7201544736842088E-3</c:v>
                      </c:pt>
                      <c:pt idx="33">
                        <c:v>1.9453718983050779E-3</c:v>
                      </c:pt>
                      <c:pt idx="34">
                        <c:v>9.800000000000001E-5</c:v>
                      </c:pt>
                      <c:pt idx="35">
                        <c:v>1.0800000000000001E-4</c:v>
                      </c:pt>
                      <c:pt idx="36">
                        <c:v>9.8300000000000004E-5</c:v>
                      </c:pt>
                      <c:pt idx="37">
                        <c:v>2.0699999999999999E-4</c:v>
                      </c:pt>
                      <c:pt idx="38">
                        <c:v>2.7200000000000005E-4</c:v>
                      </c:pt>
                      <c:pt idx="39">
                        <c:v>3.1100000000000002E-4</c:v>
                      </c:pt>
                      <c:pt idx="40">
                        <c:v>3.79E-4</c:v>
                      </c:pt>
                      <c:pt idx="41">
                        <c:v>4.2400000000000006E-4</c:v>
                      </c:pt>
                      <c:pt idx="42">
                        <c:v>5.2900000000000006E-4</c:v>
                      </c:pt>
                      <c:pt idx="43">
                        <c:v>6.8400000000000004E-4</c:v>
                      </c:pt>
                      <c:pt idx="44">
                        <c:v>7.45E-4</c:v>
                      </c:pt>
                      <c:pt idx="45">
                        <c:v>9.4200000000000002E-4</c:v>
                      </c:pt>
                      <c:pt idx="46">
                        <c:v>8.9800000000000004E-4</c:v>
                      </c:pt>
                      <c:pt idx="47">
                        <c:v>1.0499999999999999E-3</c:v>
                      </c:pt>
                      <c:pt idx="48">
                        <c:v>1.15E-3</c:v>
                      </c:pt>
                      <c:pt idx="49">
                        <c:v>1.31E-3</c:v>
                      </c:pt>
                      <c:pt idx="50">
                        <c:v>1.3600000000000001E-3</c:v>
                      </c:pt>
                      <c:pt idx="51">
                        <c:v>1.5399999999999999E-3</c:v>
                      </c:pt>
                      <c:pt idx="52">
                        <c:v>1.74E-3</c:v>
                      </c:pt>
                      <c:pt idx="53">
                        <c:v>1.8E-3</c:v>
                      </c:pt>
                      <c:pt idx="54">
                        <c:v>7.8300000000000006E-5</c:v>
                      </c:pt>
                      <c:pt idx="55">
                        <c:v>9.4699999999999998E-5</c:v>
                      </c:pt>
                      <c:pt idx="56">
                        <c:v>1.06E-4</c:v>
                      </c:pt>
                      <c:pt idx="57">
                        <c:v>1.2300000000000001E-4</c:v>
                      </c:pt>
                      <c:pt idx="58">
                        <c:v>1.64E-4</c:v>
                      </c:pt>
                      <c:pt idx="59">
                        <c:v>2.5000000000000001E-4</c:v>
                      </c:pt>
                      <c:pt idx="60">
                        <c:v>3.0499999999999999E-4</c:v>
                      </c:pt>
                      <c:pt idx="61">
                        <c:v>3.2499999999999999E-4</c:v>
                      </c:pt>
                      <c:pt idx="62">
                        <c:v>5.6099999999999998E-4</c:v>
                      </c:pt>
                      <c:pt idx="63">
                        <c:v>6.3199999999999997E-4</c:v>
                      </c:pt>
                      <c:pt idx="64">
                        <c:v>6.8099999999999996E-4</c:v>
                      </c:pt>
                      <c:pt idx="65">
                        <c:v>7.6199999999999998E-4</c:v>
                      </c:pt>
                      <c:pt idx="66">
                        <c:v>8.4400000000000002E-4</c:v>
                      </c:pt>
                      <c:pt idx="67">
                        <c:v>9.5399999999999999E-4</c:v>
                      </c:pt>
                      <c:pt idx="68">
                        <c:v>1.23E-3</c:v>
                      </c:pt>
                      <c:pt idx="69">
                        <c:v>1.32E-3</c:v>
                      </c:pt>
                      <c:pt idx="70">
                        <c:v>1.49E-3</c:v>
                      </c:pt>
                      <c:pt idx="71">
                        <c:v>8.7929099999999998E-5</c:v>
                      </c:pt>
                      <c:pt idx="72">
                        <c:v>1.3263948938992029E-4</c:v>
                      </c:pt>
                      <c:pt idx="73">
                        <c:v>2.7169045270816528E-4</c:v>
                      </c:pt>
                      <c:pt idx="74">
                        <c:v>2.1970420061322802E-4</c:v>
                      </c:pt>
                      <c:pt idx="75">
                        <c:v>3.9520114464915753E-4</c:v>
                      </c:pt>
                      <c:pt idx="76">
                        <c:v>2.7435837247858562E-4</c:v>
                      </c:pt>
                      <c:pt idx="77">
                        <c:v>5.7637991949396265E-4</c:v>
                      </c:pt>
                      <c:pt idx="78">
                        <c:v>7.0097879918588836E-4</c:v>
                      </c:pt>
                      <c:pt idx="79">
                        <c:v>8.5762589180050431E-4</c:v>
                      </c:pt>
                      <c:pt idx="80">
                        <c:v>9.2102290229885073E-4</c:v>
                      </c:pt>
                      <c:pt idx="81">
                        <c:v>9.5877380203515639E-4</c:v>
                      </c:pt>
                      <c:pt idx="82">
                        <c:v>1.7800000000000002E-4</c:v>
                      </c:pt>
                      <c:pt idx="83">
                        <c:v>1.9000000000000001E-4</c:v>
                      </c:pt>
                      <c:pt idx="84">
                        <c:v>2.2799999999999999E-4</c:v>
                      </c:pt>
                      <c:pt idx="85">
                        <c:v>2.7900000000000001E-4</c:v>
                      </c:pt>
                      <c:pt idx="86">
                        <c:v>2.6499999999999999E-4</c:v>
                      </c:pt>
                      <c:pt idx="87">
                        <c:v>3.3300000000000002E-4</c:v>
                      </c:pt>
                      <c:pt idx="88">
                        <c:v>3.7200000000000004E-4</c:v>
                      </c:pt>
                      <c:pt idx="89">
                        <c:v>3.9900000000000005E-4</c:v>
                      </c:pt>
                      <c:pt idx="90">
                        <c:v>4.1399999999999998E-4</c:v>
                      </c:pt>
                      <c:pt idx="91">
                        <c:v>4.5599999999999997E-4</c:v>
                      </c:pt>
                      <c:pt idx="92">
                        <c:v>4.9100000000000001E-4</c:v>
                      </c:pt>
                      <c:pt idx="93">
                        <c:v>5.7700000000000004E-4</c:v>
                      </c:pt>
                      <c:pt idx="94">
                        <c:v>6.7199999999999996E-4</c:v>
                      </c:pt>
                      <c:pt idx="95">
                        <c:v>7.76E-4</c:v>
                      </c:pt>
                      <c:pt idx="96">
                        <c:v>8.8500000000000004E-4</c:v>
                      </c:pt>
                      <c:pt idx="97">
                        <c:v>1E-3</c:v>
                      </c:pt>
                      <c:pt idx="98">
                        <c:v>1.08E-3</c:v>
                      </c:pt>
                      <c:pt idx="99">
                        <c:v>1.2099999999999999E-3</c:v>
                      </c:pt>
                      <c:pt idx="100">
                        <c:v>1.4E-3</c:v>
                      </c:pt>
                      <c:pt idx="101">
                        <c:v>1.48E-3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E-B382-484E-B7AC-D2C1D919AFC9}"/>
                  </c:ext>
                </c:extLst>
              </c15:ser>
            </c15:filteredScatterSeries>
            <c15:filteredScatterSeries>
              <c15:ser>
                <c:idx val="5"/>
                <c:order val="3"/>
                <c:tx>
                  <c:v>Корр. среда: 0,01Гц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x"/>
                  <c:size val="4"/>
                  <c:spPr>
                    <a:noFill/>
                    <a:ln w="1587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[1]КМ!$M$3:$M$46</c15:sqref>
                        </c15:formulaRef>
                      </c:ext>
                    </c:extLst>
                    <c:numCache>
                      <c:formatCode>General</c:formatCode>
                      <c:ptCount val="44"/>
                      <c:pt idx="0">
                        <c:v>1173.2011360004396</c:v>
                      </c:pt>
                      <c:pt idx="1">
                        <c:v>1192.2076698126771</c:v>
                      </c:pt>
                      <c:pt idx="2">
                        <c:v>1326.9107991293026</c:v>
                      </c:pt>
                      <c:pt idx="3">
                        <c:v>1352.0343597237966</c:v>
                      </c:pt>
                      <c:pt idx="4">
                        <c:v>1493.4305528210909</c:v>
                      </c:pt>
                      <c:pt idx="5">
                        <c:v>1530.0977540650338</c:v>
                      </c:pt>
                      <c:pt idx="6">
                        <c:v>1711.2125158017127</c:v>
                      </c:pt>
                      <c:pt idx="7">
                        <c:v>1746.6470626046635</c:v>
                      </c:pt>
                      <c:pt idx="8">
                        <c:v>1103</c:v>
                      </c:pt>
                      <c:pt idx="9">
                        <c:v>1143</c:v>
                      </c:pt>
                      <c:pt idx="10">
                        <c:v>1183</c:v>
                      </c:pt>
                      <c:pt idx="11">
                        <c:v>1226</c:v>
                      </c:pt>
                      <c:pt idx="12">
                        <c:v>1388</c:v>
                      </c:pt>
                      <c:pt idx="13">
                        <c:v>1439</c:v>
                      </c:pt>
                      <c:pt idx="14">
                        <c:v>1494</c:v>
                      </c:pt>
                      <c:pt idx="15">
                        <c:v>1681</c:v>
                      </c:pt>
                      <c:pt idx="16">
                        <c:v>1728</c:v>
                      </c:pt>
                      <c:pt idx="17">
                        <c:v>1776</c:v>
                      </c:pt>
                      <c:pt idx="18">
                        <c:v>1003</c:v>
                      </c:pt>
                      <c:pt idx="19">
                        <c:v>1057</c:v>
                      </c:pt>
                      <c:pt idx="20">
                        <c:v>1112</c:v>
                      </c:pt>
                      <c:pt idx="21">
                        <c:v>1310</c:v>
                      </c:pt>
                      <c:pt idx="22">
                        <c:v>1355</c:v>
                      </c:pt>
                      <c:pt idx="23">
                        <c:v>1405</c:v>
                      </c:pt>
                      <c:pt idx="24">
                        <c:v>1455</c:v>
                      </c:pt>
                      <c:pt idx="25">
                        <c:v>1606</c:v>
                      </c:pt>
                      <c:pt idx="26">
                        <c:v>1666</c:v>
                      </c:pt>
                      <c:pt idx="27">
                        <c:v>1729</c:v>
                      </c:pt>
                      <c:pt idx="28">
                        <c:v>1246.2298749465256</c:v>
                      </c:pt>
                      <c:pt idx="29">
                        <c:v>1313.8009483349679</c:v>
                      </c:pt>
                      <c:pt idx="30">
                        <c:v>1388.58741636581</c:v>
                      </c:pt>
                      <c:pt idx="31">
                        <c:v>1468.9847284995003</c:v>
                      </c:pt>
                      <c:pt idx="32">
                        <c:v>1819.1668586266192</c:v>
                      </c:pt>
                      <c:pt idx="33">
                        <c:v>2501.46996896571</c:v>
                      </c:pt>
                      <c:pt idx="39">
                        <c:v>1522</c:v>
                      </c:pt>
                      <c:pt idx="40">
                        <c:v>1579</c:v>
                      </c:pt>
                      <c:pt idx="41">
                        <c:v>1640</c:v>
                      </c:pt>
                      <c:pt idx="42">
                        <c:v>1706</c:v>
                      </c:pt>
                      <c:pt idx="43">
                        <c:v>1775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[1]КМ!$N$3:$N$46</c15:sqref>
                        </c15:formulaRef>
                      </c:ext>
                    </c:extLst>
                    <c:numCache>
                      <c:formatCode>General</c:formatCode>
                      <c:ptCount val="44"/>
                      <c:pt idx="0">
                        <c:v>1.6317991631799188E-3</c:v>
                      </c:pt>
                      <c:pt idx="1">
                        <c:v>1.1041666666666617E-3</c:v>
                      </c:pt>
                      <c:pt idx="2">
                        <c:v>1.0517241379310335E-3</c:v>
                      </c:pt>
                      <c:pt idx="3">
                        <c:v>1.3235294117647143E-3</c:v>
                      </c:pt>
                      <c:pt idx="4">
                        <c:v>1.361702127659568E-3</c:v>
                      </c:pt>
                      <c:pt idx="5">
                        <c:v>1.7317073170731727E-3</c:v>
                      </c:pt>
                      <c:pt idx="6">
                        <c:v>2.5652173913043473E-3</c:v>
                      </c:pt>
                      <c:pt idx="7">
                        <c:v>2.4090909090909141E-3</c:v>
                      </c:pt>
                      <c:pt idx="8">
                        <c:v>7.8200000000000003E-4</c:v>
                      </c:pt>
                      <c:pt idx="9">
                        <c:v>7.1400000000000001E-4</c:v>
                      </c:pt>
                      <c:pt idx="10">
                        <c:v>7.8200000000000003E-4</c:v>
                      </c:pt>
                      <c:pt idx="11">
                        <c:v>9.140000000000001E-4</c:v>
                      </c:pt>
                      <c:pt idx="12">
                        <c:v>1.39E-3</c:v>
                      </c:pt>
                      <c:pt idx="13">
                        <c:v>1.3699999999999999E-3</c:v>
                      </c:pt>
                      <c:pt idx="14">
                        <c:v>1.2800000000000001E-3</c:v>
                      </c:pt>
                      <c:pt idx="15">
                        <c:v>1.56E-3</c:v>
                      </c:pt>
                      <c:pt idx="16">
                        <c:v>1.7899999999999999E-3</c:v>
                      </c:pt>
                      <c:pt idx="17">
                        <c:v>1.83E-3</c:v>
                      </c:pt>
                      <c:pt idx="18">
                        <c:v>5.2099999999999998E-4</c:v>
                      </c:pt>
                      <c:pt idx="19">
                        <c:v>7.6800000000000002E-4</c:v>
                      </c:pt>
                      <c:pt idx="20">
                        <c:v>8.6899999999999998E-4</c:v>
                      </c:pt>
                      <c:pt idx="21">
                        <c:v>9.8999999999999999E-4</c:v>
                      </c:pt>
                      <c:pt idx="22">
                        <c:v>1.15E-3</c:v>
                      </c:pt>
                      <c:pt idx="23">
                        <c:v>1.25E-3</c:v>
                      </c:pt>
                      <c:pt idx="24">
                        <c:v>9.7100000000000018E-4</c:v>
                      </c:pt>
                      <c:pt idx="25">
                        <c:v>1.73E-3</c:v>
                      </c:pt>
                      <c:pt idx="26">
                        <c:v>1.7899999999999999E-3</c:v>
                      </c:pt>
                      <c:pt idx="27">
                        <c:v>1.9400000000000001E-3</c:v>
                      </c:pt>
                      <c:pt idx="28">
                        <c:v>9.3945071770335105E-4</c:v>
                      </c:pt>
                      <c:pt idx="29">
                        <c:v>9.3025184501844844E-4</c:v>
                      </c:pt>
                      <c:pt idx="30">
                        <c:v>1.0753056443024499E-3</c:v>
                      </c:pt>
                      <c:pt idx="31">
                        <c:v>1.3553068340306858E-3</c:v>
                      </c:pt>
                      <c:pt idx="32">
                        <c:v>1.9217189781021817E-3</c:v>
                      </c:pt>
                      <c:pt idx="33">
                        <c:v>3.5649561128526766E-3</c:v>
                      </c:pt>
                      <c:pt idx="39">
                        <c:v>1.4300000000000001E-3</c:v>
                      </c:pt>
                      <c:pt idx="40">
                        <c:v>1.6100000000000001E-3</c:v>
                      </c:pt>
                      <c:pt idx="41">
                        <c:v>1.74E-3</c:v>
                      </c:pt>
                      <c:pt idx="42">
                        <c:v>1.9E-3</c:v>
                      </c:pt>
                      <c:pt idx="43">
                        <c:v>2.0999999999999999E-3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F-B382-484E-B7AC-D2C1D919AFC9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v>Корр. среда: 0,01Гц, -1В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triangle"/>
                  <c:size val="4"/>
                  <c:spPr>
                    <a:noFill/>
                    <a:ln w="6350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[1]КМ!$Q$3:$Q$14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668.36783818615027</c:v>
                      </c:pt>
                      <c:pt idx="1">
                        <c:v>810.67568466567184</c:v>
                      </c:pt>
                      <c:pt idx="2">
                        <c:v>828.35080147317558</c:v>
                      </c:pt>
                      <c:pt idx="3">
                        <c:v>1131.0169499711451</c:v>
                      </c:pt>
                      <c:pt idx="4">
                        <c:v>1154.8242870865527</c:v>
                      </c:pt>
                      <c:pt idx="5">
                        <c:v>1180.0839614555068</c:v>
                      </c:pt>
                      <c:pt idx="6">
                        <c:v>1205.8206147471371</c:v>
                      </c:pt>
                      <c:pt idx="7">
                        <c:v>1230.3394013134853</c:v>
                      </c:pt>
                      <c:pt idx="8">
                        <c:v>1257.2872151582728</c:v>
                      </c:pt>
                      <c:pt idx="9">
                        <c:v>1287.9380627509533</c:v>
                      </c:pt>
                      <c:pt idx="10">
                        <c:v>1317.2505290462948</c:v>
                      </c:pt>
                      <c:pt idx="11">
                        <c:v>1346.1877263027284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[1]КМ!$R$3:$R$14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6.7875604395605378E-5</c:v>
                      </c:pt>
                      <c:pt idx="1">
                        <c:v>8.2714379084966973E-4</c:v>
                      </c:pt>
                      <c:pt idx="2">
                        <c:v>8.3519354838709954E-4</c:v>
                      </c:pt>
                      <c:pt idx="3">
                        <c:v>1.7122711267605715E-3</c:v>
                      </c:pt>
                      <c:pt idx="4">
                        <c:v>2.569147959183656E-3</c:v>
                      </c:pt>
                      <c:pt idx="5">
                        <c:v>1.9423371212121206E-3</c:v>
                      </c:pt>
                      <c:pt idx="6">
                        <c:v>1.8650610687023007E-3</c:v>
                      </c:pt>
                      <c:pt idx="7">
                        <c:v>1.9077324561403344E-3</c:v>
                      </c:pt>
                      <c:pt idx="8">
                        <c:v>2.1390781250000268E-3</c:v>
                      </c:pt>
                      <c:pt idx="9">
                        <c:v>2.4344403669724637E-3</c:v>
                      </c:pt>
                      <c:pt idx="10">
                        <c:v>2.3292713567839049E-3</c:v>
                      </c:pt>
                      <c:pt idx="11">
                        <c:v>1.9299721115537832E-3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0-B382-484E-B7AC-D2C1D919AFC9}"/>
                  </c:ext>
                </c:extLst>
              </c15:ser>
            </c15:filteredScatterSeries>
            <c15:filteredScatterSeries>
              <c15:ser>
                <c:idx val="0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Кривые!$F$3</c15:sqref>
                        </c15:formulaRef>
                      </c:ext>
                    </c:extLst>
                    <c:strCache>
                      <c:ptCount val="1"/>
                      <c:pt idx="0">
                        <c:v>ВО возд.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50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Кривые!$A$24:$A$122</c15:sqref>
                        </c15:formulaRef>
                      </c:ext>
                    </c:extLst>
                    <c:numCache>
                      <c:formatCode>General</c:formatCode>
                      <c:ptCount val="99"/>
                      <c:pt idx="0">
                        <c:v>200</c:v>
                      </c:pt>
                      <c:pt idx="1">
                        <c:v>300</c:v>
                      </c:pt>
                      <c:pt idx="2">
                        <c:v>400</c:v>
                      </c:pt>
                      <c:pt idx="3">
                        <c:v>500</c:v>
                      </c:pt>
                      <c:pt idx="4">
                        <c:v>600</c:v>
                      </c:pt>
                      <c:pt idx="5">
                        <c:v>700</c:v>
                      </c:pt>
                      <c:pt idx="6">
                        <c:v>800</c:v>
                      </c:pt>
                      <c:pt idx="7">
                        <c:v>900</c:v>
                      </c:pt>
                      <c:pt idx="8">
                        <c:v>1000</c:v>
                      </c:pt>
                      <c:pt idx="9">
                        <c:v>1100</c:v>
                      </c:pt>
                      <c:pt idx="10">
                        <c:v>1200</c:v>
                      </c:pt>
                      <c:pt idx="11">
                        <c:v>1300</c:v>
                      </c:pt>
                      <c:pt idx="12">
                        <c:v>1400</c:v>
                      </c:pt>
                      <c:pt idx="13">
                        <c:v>1500</c:v>
                      </c:pt>
                      <c:pt idx="14">
                        <c:v>1600</c:v>
                      </c:pt>
                      <c:pt idx="15">
                        <c:v>1700</c:v>
                      </c:pt>
                      <c:pt idx="16">
                        <c:v>1800</c:v>
                      </c:pt>
                      <c:pt idx="17">
                        <c:v>1900</c:v>
                      </c:pt>
                      <c:pt idx="18">
                        <c:v>2000</c:v>
                      </c:pt>
                      <c:pt idx="19">
                        <c:v>2100</c:v>
                      </c:pt>
                      <c:pt idx="20">
                        <c:v>2200</c:v>
                      </c:pt>
                      <c:pt idx="21">
                        <c:v>2300</c:v>
                      </c:pt>
                      <c:pt idx="22">
                        <c:v>2400</c:v>
                      </c:pt>
                      <c:pt idx="23">
                        <c:v>2500</c:v>
                      </c:pt>
                      <c:pt idx="24">
                        <c:v>2600</c:v>
                      </c:pt>
                      <c:pt idx="25">
                        <c:v>2700</c:v>
                      </c:pt>
                      <c:pt idx="26">
                        <c:v>2800</c:v>
                      </c:pt>
                      <c:pt idx="27">
                        <c:v>2900</c:v>
                      </c:pt>
                      <c:pt idx="28">
                        <c:v>3000</c:v>
                      </c:pt>
                      <c:pt idx="29">
                        <c:v>3100</c:v>
                      </c:pt>
                      <c:pt idx="30">
                        <c:v>3200</c:v>
                      </c:pt>
                      <c:pt idx="31">
                        <c:v>3300</c:v>
                      </c:pt>
                      <c:pt idx="32">
                        <c:v>3400</c:v>
                      </c:pt>
                      <c:pt idx="33">
                        <c:v>3500</c:v>
                      </c:pt>
                      <c:pt idx="34">
                        <c:v>3600</c:v>
                      </c:pt>
                      <c:pt idx="35">
                        <c:v>3700</c:v>
                      </c:pt>
                      <c:pt idx="36">
                        <c:v>3800</c:v>
                      </c:pt>
                      <c:pt idx="37">
                        <c:v>3900</c:v>
                      </c:pt>
                      <c:pt idx="38">
                        <c:v>4000</c:v>
                      </c:pt>
                      <c:pt idx="39">
                        <c:v>4100</c:v>
                      </c:pt>
                      <c:pt idx="40">
                        <c:v>4200</c:v>
                      </c:pt>
                      <c:pt idx="41">
                        <c:v>4300</c:v>
                      </c:pt>
                      <c:pt idx="42">
                        <c:v>4400</c:v>
                      </c:pt>
                      <c:pt idx="43">
                        <c:v>4500</c:v>
                      </c:pt>
                      <c:pt idx="44">
                        <c:v>4600</c:v>
                      </c:pt>
                      <c:pt idx="45">
                        <c:v>4700</c:v>
                      </c:pt>
                      <c:pt idx="46">
                        <c:v>4800</c:v>
                      </c:pt>
                      <c:pt idx="47">
                        <c:v>4900</c:v>
                      </c:pt>
                      <c:pt idx="48">
                        <c:v>5000</c:v>
                      </c:pt>
                      <c:pt idx="49">
                        <c:v>5100</c:v>
                      </c:pt>
                      <c:pt idx="50">
                        <c:v>5200</c:v>
                      </c:pt>
                      <c:pt idx="51">
                        <c:v>5300</c:v>
                      </c:pt>
                      <c:pt idx="52">
                        <c:v>5400</c:v>
                      </c:pt>
                      <c:pt idx="53">
                        <c:v>5500</c:v>
                      </c:pt>
                      <c:pt idx="54">
                        <c:v>5600</c:v>
                      </c:pt>
                      <c:pt idx="55">
                        <c:v>5700</c:v>
                      </c:pt>
                      <c:pt idx="56">
                        <c:v>5800</c:v>
                      </c:pt>
                      <c:pt idx="57">
                        <c:v>5900</c:v>
                      </c:pt>
                      <c:pt idx="58">
                        <c:v>6000</c:v>
                      </c:pt>
                      <c:pt idx="59">
                        <c:v>6100</c:v>
                      </c:pt>
                      <c:pt idx="60">
                        <c:v>6200</c:v>
                      </c:pt>
                      <c:pt idx="61">
                        <c:v>6300</c:v>
                      </c:pt>
                      <c:pt idx="62">
                        <c:v>6400</c:v>
                      </c:pt>
                      <c:pt idx="63">
                        <c:v>6500</c:v>
                      </c:pt>
                      <c:pt idx="64">
                        <c:v>6600</c:v>
                      </c:pt>
                      <c:pt idx="65">
                        <c:v>6700</c:v>
                      </c:pt>
                      <c:pt idx="66">
                        <c:v>6800</c:v>
                      </c:pt>
                      <c:pt idx="67">
                        <c:v>6900</c:v>
                      </c:pt>
                      <c:pt idx="68">
                        <c:v>7000</c:v>
                      </c:pt>
                      <c:pt idx="69">
                        <c:v>7100</c:v>
                      </c:pt>
                      <c:pt idx="70">
                        <c:v>7200</c:v>
                      </c:pt>
                      <c:pt idx="71">
                        <c:v>7300</c:v>
                      </c:pt>
                      <c:pt idx="72">
                        <c:v>7400</c:v>
                      </c:pt>
                      <c:pt idx="73">
                        <c:v>7500</c:v>
                      </c:pt>
                      <c:pt idx="74">
                        <c:v>7600</c:v>
                      </c:pt>
                      <c:pt idx="75">
                        <c:v>7700</c:v>
                      </c:pt>
                      <c:pt idx="76">
                        <c:v>7800</c:v>
                      </c:pt>
                      <c:pt idx="77">
                        <c:v>7900</c:v>
                      </c:pt>
                      <c:pt idx="78">
                        <c:v>8000</c:v>
                      </c:pt>
                      <c:pt idx="79">
                        <c:v>8100</c:v>
                      </c:pt>
                      <c:pt idx="80">
                        <c:v>8200</c:v>
                      </c:pt>
                      <c:pt idx="81">
                        <c:v>8300</c:v>
                      </c:pt>
                      <c:pt idx="82">
                        <c:v>8400</c:v>
                      </c:pt>
                      <c:pt idx="83">
                        <c:v>8500</c:v>
                      </c:pt>
                      <c:pt idx="84">
                        <c:v>8600</c:v>
                      </c:pt>
                      <c:pt idx="85">
                        <c:v>8700</c:v>
                      </c:pt>
                      <c:pt idx="86">
                        <c:v>8800</c:v>
                      </c:pt>
                      <c:pt idx="87">
                        <c:v>8900</c:v>
                      </c:pt>
                      <c:pt idx="88">
                        <c:v>9000</c:v>
                      </c:pt>
                      <c:pt idx="89">
                        <c:v>9100</c:v>
                      </c:pt>
                      <c:pt idx="90">
                        <c:v>9200</c:v>
                      </c:pt>
                      <c:pt idx="91">
                        <c:v>9300</c:v>
                      </c:pt>
                      <c:pt idx="92">
                        <c:v>9400</c:v>
                      </c:pt>
                      <c:pt idx="93">
                        <c:v>9500</c:v>
                      </c:pt>
                      <c:pt idx="94">
                        <c:v>9600</c:v>
                      </c:pt>
                      <c:pt idx="95">
                        <c:v>9700</c:v>
                      </c:pt>
                      <c:pt idx="96">
                        <c:v>9800</c:v>
                      </c:pt>
                      <c:pt idx="97">
                        <c:v>9900</c:v>
                      </c:pt>
                      <c:pt idx="98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Кривые!$F$24:$F$122</c15:sqref>
                        </c15:formulaRef>
                      </c:ext>
                    </c:extLst>
                    <c:numCache>
                      <c:formatCode>0.00E+00</c:formatCode>
                      <c:ptCount val="99"/>
                      <c:pt idx="1">
                        <c:v>1.2142268701881671E-6</c:v>
                      </c:pt>
                      <c:pt idx="2">
                        <c:v>5.9795545110617641E-6</c:v>
                      </c:pt>
                      <c:pt idx="3">
                        <c:v>1.5194231015545862E-5</c:v>
                      </c:pt>
                      <c:pt idx="4">
                        <c:v>2.9446780522340366E-5</c:v>
                      </c:pt>
                      <c:pt idx="5">
                        <c:v>4.9196119676301402E-5</c:v>
                      </c:pt>
                      <c:pt idx="6">
                        <c:v>7.4825170519445314E-5</c:v>
                      </c:pt>
                      <c:pt idx="7">
                        <c:v>1.0666583350973478E-4</c:v>
                      </c:pt>
                      <c:pt idx="8">
                        <c:v>1.4501295732429286E-4</c:v>
                      </c:pt>
                      <c:pt idx="9">
                        <c:v>1.9013304829763774E-4</c:v>
                      </c:pt>
                      <c:pt idx="10">
                        <c:v>2.4227011159090538E-4</c:v>
                      </c:pt>
                      <c:pt idx="11">
                        <c:v>3.0164978159678618E-4</c:v>
                      </c:pt>
                      <c:pt idx="12">
                        <c:v>3.6848236265038374E-4</c:v>
                      </c:pt>
                      <c:pt idx="13">
                        <c:v>4.4296513972505181E-4</c:v>
                      </c:pt>
                      <c:pt idx="14">
                        <c:v>5.2528418008115539E-4</c:v>
                      </c:pt>
                      <c:pt idx="15">
                        <c:v>6.1561576817545328E-4</c:v>
                      </c:pt>
                      <c:pt idx="16">
                        <c:v>7.1412756908971248E-4</c:v>
                      </c:pt>
                      <c:pt idx="17">
                        <c:v>8.2097958633391512E-4</c:v>
                      </c:pt>
                      <c:pt idx="18">
                        <c:v>9.3632496081550278E-4</c:v>
                      </c:pt>
                      <c:pt idx="19">
                        <c:v>1.0603106450124359E-3</c:v>
                      </c:pt>
                      <c:pt idx="20">
                        <c:v>1.1930779776223694E-3</c:v>
                      </c:pt>
                      <c:pt idx="21">
                        <c:v>1.3347631777918941E-3</c:v>
                      </c:pt>
                      <c:pt idx="22">
                        <c:v>1.4854977735983886E-3</c:v>
                      </c:pt>
                      <c:pt idx="23">
                        <c:v>1.6454089762144525E-3</c:v>
                      </c:pt>
                      <c:pt idx="24">
                        <c:v>1.8146200087726203E-3</c:v>
                      </c:pt>
                      <c:pt idx="25">
                        <c:v>1.9932503971271118E-3</c:v>
                      </c:pt>
                      <c:pt idx="26">
                        <c:v>2.18141622831619E-3</c:v>
                      </c:pt>
                      <c:pt idx="27">
                        <c:v>2.3792303814496826E-3</c:v>
                      </c:pt>
                      <c:pt idx="28">
                        <c:v>2.586802734901516E-3</c:v>
                      </c:pt>
                      <c:pt idx="29">
                        <c:v>2.8042403530187414E-3</c:v>
                      </c:pt>
                      <c:pt idx="30">
                        <c:v>3.0316476550249919E-3</c:v>
                      </c:pt>
                      <c:pt idx="31">
                        <c:v>3.269126568366715E-3</c:v>
                      </c:pt>
                      <c:pt idx="32">
                        <c:v>3.5167766684015382E-3</c:v>
                      </c:pt>
                      <c:pt idx="33">
                        <c:v>3.7746953060429729E-3</c:v>
                      </c:pt>
                      <c:pt idx="34">
                        <c:v>4.0429777247408772E-3</c:v>
                      </c:pt>
                      <c:pt idx="35">
                        <c:v>4.3217171679820901E-3</c:v>
                      </c:pt>
                      <c:pt idx="36">
                        <c:v>4.6110049783336131E-3</c:v>
                      </c:pt>
                      <c:pt idx="37">
                        <c:v>4.9109306889146562E-3</c:v>
                      </c:pt>
                      <c:pt idx="38">
                        <c:v>5.2215821080688167E-3</c:v>
                      </c:pt>
                      <c:pt idx="39">
                        <c:v>5.5430453979106653E-3</c:v>
                      </c:pt>
                      <c:pt idx="40">
                        <c:v>5.8754051473385209E-3</c:v>
                      </c:pt>
                      <c:pt idx="41">
                        <c:v>6.2187444400339208E-3</c:v>
                      </c:pt>
                      <c:pt idx="42">
                        <c:v>6.5731449179079861E-3</c:v>
                      </c:pt>
                      <c:pt idx="43">
                        <c:v>6.9386868404024771E-3</c:v>
                      </c:pt>
                      <c:pt idx="44">
                        <c:v>7.3154491400078915E-3</c:v>
                      </c:pt>
                      <c:pt idx="45">
                        <c:v>7.7035094743217554E-3</c:v>
                      </c:pt>
                      <c:pt idx="46">
                        <c:v>8.1029442749360296E-3</c:v>
                      </c:pt>
                      <c:pt idx="47">
                        <c:v>8.5138287934121912E-3</c:v>
                      </c:pt>
                      <c:pt idx="48">
                        <c:v>8.9362371445772509E-3</c:v>
                      </c:pt>
                      <c:pt idx="49">
                        <c:v>9.3702423473492318E-3</c:v>
                      </c:pt>
                      <c:pt idx="50">
                        <c:v>9.8159163632823461E-3</c:v>
                      </c:pt>
                      <c:pt idx="51">
                        <c:v>1.027333013300202E-2</c:v>
                      </c:pt>
                      <c:pt idx="52">
                        <c:v>1.0742553610685653E-2</c:v>
                      </c:pt>
                      <c:pt idx="53">
                        <c:v>1.1223655796729284E-2</c:v>
                      </c:pt>
                      <c:pt idx="54">
                        <c:v>1.1716704768729077E-2</c:v>
                      </c:pt>
                      <c:pt idx="55">
                        <c:v>1.2221767710894064E-2</c:v>
                      </c:pt>
                      <c:pt idx="56">
                        <c:v>1.2738910941997444E-2</c:v>
                      </c:pt>
                      <c:pt idx="57">
                        <c:v>1.3268199941963691E-2</c:v>
                      </c:pt>
                      <c:pt idx="58">
                        <c:v>1.3809699377181586E-2</c:v>
                      </c:pt>
                      <c:pt idx="59">
                        <c:v>1.436347312462496E-2</c:v>
                      </c:pt>
                      <c:pt idx="60">
                        <c:v>1.4929584294856926E-2</c:v>
                      </c:pt>
                      <c:pt idx="61">
                        <c:v>1.5508095253987537E-2</c:v>
                      </c:pt>
                      <c:pt idx="62">
                        <c:v>1.609906764464852E-2</c:v>
                      </c:pt>
                      <c:pt idx="63">
                        <c:v>1.6702562406044664E-2</c:v>
                      </c:pt>
                      <c:pt idx="64">
                        <c:v>1.7318639793137192E-2</c:v>
                      </c:pt>
                      <c:pt idx="65">
                        <c:v>1.7947359395008348E-2</c:v>
                      </c:pt>
                      <c:pt idx="66">
                        <c:v>1.8588780152456328E-2</c:v>
                      </c:pt>
                      <c:pt idx="67">
                        <c:v>1.9242960374862159E-2</c:v>
                      </c:pt>
                      <c:pt idx="68">
                        <c:v>1.9909957756370743E-2</c:v>
                      </c:pt>
                      <c:pt idx="69">
                        <c:v>2.058982939142244E-2</c:v>
                      </c:pt>
                      <c:pt idx="70">
                        <c:v>2.1282631789671838E-2</c:v>
                      </c:pt>
                      <c:pt idx="71">
                        <c:v>2.1988420890324441E-2</c:v>
                      </c:pt>
                      <c:pt idx="72">
                        <c:v>2.270725207592408E-2</c:v>
                      </c:pt>
                      <c:pt idx="73">
                        <c:v>2.3439180185617695E-2</c:v>
                      </c:pt>
                      <c:pt idx="74">
                        <c:v>2.4184259527925592E-2</c:v>
                      </c:pt>
                      <c:pt idx="75">
                        <c:v>2.4942543893040767E-2</c:v>
                      </c:pt>
                      <c:pt idx="76">
                        <c:v>2.5714086564682759E-2</c:v>
                      </c:pt>
                      <c:pt idx="77">
                        <c:v>2.6498940331525101E-2</c:v>
                      </c:pt>
                      <c:pt idx="78">
                        <c:v>2.7297157498219832E-2</c:v>
                      </c:pt>
                      <c:pt idx="79">
                        <c:v>2.8108789896036594E-2</c:v>
                      </c:pt>
                      <c:pt idx="80">
                        <c:v>2.8933888893135223E-2</c:v>
                      </c:pt>
                      <c:pt idx="81">
                        <c:v>2.9772505404488028E-2</c:v>
                      </c:pt>
                      <c:pt idx="82">
                        <c:v>3.0624689901470169E-2</c:v>
                      </c:pt>
                      <c:pt idx="83">
                        <c:v>3.1490492421129911E-2</c:v>
                      </c:pt>
                      <c:pt idx="84">
                        <c:v>3.2369962575155876E-2</c:v>
                      </c:pt>
                      <c:pt idx="85">
                        <c:v>3.3263149558553987E-2</c:v>
                      </c:pt>
                      <c:pt idx="86">
                        <c:v>3.417010215804557E-2</c:v>
                      </c:pt>
                      <c:pt idx="87">
                        <c:v>3.5090868760201163E-2</c:v>
                      </c:pt>
                      <c:pt idx="88">
                        <c:v>3.6025497359318329E-2</c:v>
                      </c:pt>
                      <c:pt idx="89">
                        <c:v>3.6974035565057399E-2</c:v>
                      </c:pt>
                      <c:pt idx="90">
                        <c:v>3.7936530609843422E-2</c:v>
                      </c:pt>
                      <c:pt idx="91">
                        <c:v>3.8913029356043419E-2</c:v>
                      </c:pt>
                      <c:pt idx="92">
                        <c:v>3.9903578302930634E-2</c:v>
                      </c:pt>
                      <c:pt idx="93">
                        <c:v>4.0908223593441935E-2</c:v>
                      </c:pt>
                      <c:pt idx="94">
                        <c:v>4.1927011020738009E-2</c:v>
                      </c:pt>
                      <c:pt idx="95">
                        <c:v>4.2959986034573898E-2</c:v>
                      </c:pt>
                      <c:pt idx="96">
                        <c:v>4.4007193747486413E-2</c:v>
                      </c:pt>
                      <c:pt idx="97">
                        <c:v>4.5068678940807461E-2</c:v>
                      </c:pt>
                      <c:pt idx="98">
                        <c:v>4.614448607050798E-2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0-B382-484E-B7AC-D2C1D919AFC9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Кривые!$G$3</c15:sqref>
                        </c15:formulaRef>
                      </c:ext>
                    </c:extLst>
                    <c:strCache>
                      <c:ptCount val="1"/>
                      <c:pt idx="0">
                        <c:v>Ут. ВО возд.</c:v>
                      </c:pt>
                    </c:strCache>
                  </c:strRef>
                </c:tx>
                <c:spPr>
                  <a:ln w="25400" cap="rnd">
                    <a:solidFill>
                      <a:schemeClr val="tx1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Кривые!$A$24:$A$122</c15:sqref>
                        </c15:formulaRef>
                      </c:ext>
                    </c:extLst>
                    <c:numCache>
                      <c:formatCode>General</c:formatCode>
                      <c:ptCount val="99"/>
                      <c:pt idx="0">
                        <c:v>200</c:v>
                      </c:pt>
                      <c:pt idx="1">
                        <c:v>300</c:v>
                      </c:pt>
                      <c:pt idx="2">
                        <c:v>400</c:v>
                      </c:pt>
                      <c:pt idx="3">
                        <c:v>500</c:v>
                      </c:pt>
                      <c:pt idx="4">
                        <c:v>600</c:v>
                      </c:pt>
                      <c:pt idx="5">
                        <c:v>700</c:v>
                      </c:pt>
                      <c:pt idx="6">
                        <c:v>800</c:v>
                      </c:pt>
                      <c:pt idx="7">
                        <c:v>900</c:v>
                      </c:pt>
                      <c:pt idx="8">
                        <c:v>1000</c:v>
                      </c:pt>
                      <c:pt idx="9">
                        <c:v>1100</c:v>
                      </c:pt>
                      <c:pt idx="10">
                        <c:v>1200</c:v>
                      </c:pt>
                      <c:pt idx="11">
                        <c:v>1300</c:v>
                      </c:pt>
                      <c:pt idx="12">
                        <c:v>1400</c:v>
                      </c:pt>
                      <c:pt idx="13">
                        <c:v>1500</c:v>
                      </c:pt>
                      <c:pt idx="14">
                        <c:v>1600</c:v>
                      </c:pt>
                      <c:pt idx="15">
                        <c:v>1700</c:v>
                      </c:pt>
                      <c:pt idx="16">
                        <c:v>1800</c:v>
                      </c:pt>
                      <c:pt idx="17">
                        <c:v>1900</c:v>
                      </c:pt>
                      <c:pt idx="18">
                        <c:v>2000</c:v>
                      </c:pt>
                      <c:pt idx="19">
                        <c:v>2100</c:v>
                      </c:pt>
                      <c:pt idx="20">
                        <c:v>2200</c:v>
                      </c:pt>
                      <c:pt idx="21">
                        <c:v>2300</c:v>
                      </c:pt>
                      <c:pt idx="22">
                        <c:v>2400</c:v>
                      </c:pt>
                      <c:pt idx="23">
                        <c:v>2500</c:v>
                      </c:pt>
                      <c:pt idx="24">
                        <c:v>2600</c:v>
                      </c:pt>
                      <c:pt idx="25">
                        <c:v>2700</c:v>
                      </c:pt>
                      <c:pt idx="26">
                        <c:v>2800</c:v>
                      </c:pt>
                      <c:pt idx="27">
                        <c:v>2900</c:v>
                      </c:pt>
                      <c:pt idx="28">
                        <c:v>3000</c:v>
                      </c:pt>
                      <c:pt idx="29">
                        <c:v>3100</c:v>
                      </c:pt>
                      <c:pt idx="30">
                        <c:v>3200</c:v>
                      </c:pt>
                      <c:pt idx="31">
                        <c:v>3300</c:v>
                      </c:pt>
                      <c:pt idx="32">
                        <c:v>3400</c:v>
                      </c:pt>
                      <c:pt idx="33">
                        <c:v>3500</c:v>
                      </c:pt>
                      <c:pt idx="34">
                        <c:v>3600</c:v>
                      </c:pt>
                      <c:pt idx="35">
                        <c:v>3700</c:v>
                      </c:pt>
                      <c:pt idx="36">
                        <c:v>3800</c:v>
                      </c:pt>
                      <c:pt idx="37">
                        <c:v>3900</c:v>
                      </c:pt>
                      <c:pt idx="38">
                        <c:v>4000</c:v>
                      </c:pt>
                      <c:pt idx="39">
                        <c:v>4100</c:v>
                      </c:pt>
                      <c:pt idx="40">
                        <c:v>4200</c:v>
                      </c:pt>
                      <c:pt idx="41">
                        <c:v>4300</c:v>
                      </c:pt>
                      <c:pt idx="42">
                        <c:v>4400</c:v>
                      </c:pt>
                      <c:pt idx="43">
                        <c:v>4500</c:v>
                      </c:pt>
                      <c:pt idx="44">
                        <c:v>4600</c:v>
                      </c:pt>
                      <c:pt idx="45">
                        <c:v>4700</c:v>
                      </c:pt>
                      <c:pt idx="46">
                        <c:v>4800</c:v>
                      </c:pt>
                      <c:pt idx="47">
                        <c:v>4900</c:v>
                      </c:pt>
                      <c:pt idx="48">
                        <c:v>5000</c:v>
                      </c:pt>
                      <c:pt idx="49">
                        <c:v>5100</c:v>
                      </c:pt>
                      <c:pt idx="50">
                        <c:v>5200</c:v>
                      </c:pt>
                      <c:pt idx="51">
                        <c:v>5300</c:v>
                      </c:pt>
                      <c:pt idx="52">
                        <c:v>5400</c:v>
                      </c:pt>
                      <c:pt idx="53">
                        <c:v>5500</c:v>
                      </c:pt>
                      <c:pt idx="54">
                        <c:v>5600</c:v>
                      </c:pt>
                      <c:pt idx="55">
                        <c:v>5700</c:v>
                      </c:pt>
                      <c:pt idx="56">
                        <c:v>5800</c:v>
                      </c:pt>
                      <c:pt idx="57">
                        <c:v>5900</c:v>
                      </c:pt>
                      <c:pt idx="58">
                        <c:v>6000</c:v>
                      </c:pt>
                      <c:pt idx="59">
                        <c:v>6100</c:v>
                      </c:pt>
                      <c:pt idx="60">
                        <c:v>6200</c:v>
                      </c:pt>
                      <c:pt idx="61">
                        <c:v>6300</c:v>
                      </c:pt>
                      <c:pt idx="62">
                        <c:v>6400</c:v>
                      </c:pt>
                      <c:pt idx="63">
                        <c:v>6500</c:v>
                      </c:pt>
                      <c:pt idx="64">
                        <c:v>6600</c:v>
                      </c:pt>
                      <c:pt idx="65">
                        <c:v>6700</c:v>
                      </c:pt>
                      <c:pt idx="66">
                        <c:v>6800</c:v>
                      </c:pt>
                      <c:pt idx="67">
                        <c:v>6900</c:v>
                      </c:pt>
                      <c:pt idx="68">
                        <c:v>7000</c:v>
                      </c:pt>
                      <c:pt idx="69">
                        <c:v>7100</c:v>
                      </c:pt>
                      <c:pt idx="70">
                        <c:v>7200</c:v>
                      </c:pt>
                      <c:pt idx="71">
                        <c:v>7300</c:v>
                      </c:pt>
                      <c:pt idx="72">
                        <c:v>7400</c:v>
                      </c:pt>
                      <c:pt idx="73">
                        <c:v>7500</c:v>
                      </c:pt>
                      <c:pt idx="74">
                        <c:v>7600</c:v>
                      </c:pt>
                      <c:pt idx="75">
                        <c:v>7700</c:v>
                      </c:pt>
                      <c:pt idx="76">
                        <c:v>7800</c:v>
                      </c:pt>
                      <c:pt idx="77">
                        <c:v>7900</c:v>
                      </c:pt>
                      <c:pt idx="78">
                        <c:v>8000</c:v>
                      </c:pt>
                      <c:pt idx="79">
                        <c:v>8100</c:v>
                      </c:pt>
                      <c:pt idx="80">
                        <c:v>8200</c:v>
                      </c:pt>
                      <c:pt idx="81">
                        <c:v>8300</c:v>
                      </c:pt>
                      <c:pt idx="82">
                        <c:v>8400</c:v>
                      </c:pt>
                      <c:pt idx="83">
                        <c:v>8500</c:v>
                      </c:pt>
                      <c:pt idx="84">
                        <c:v>8600</c:v>
                      </c:pt>
                      <c:pt idx="85">
                        <c:v>8700</c:v>
                      </c:pt>
                      <c:pt idx="86">
                        <c:v>8800</c:v>
                      </c:pt>
                      <c:pt idx="87">
                        <c:v>8900</c:v>
                      </c:pt>
                      <c:pt idx="88">
                        <c:v>9000</c:v>
                      </c:pt>
                      <c:pt idx="89">
                        <c:v>9100</c:v>
                      </c:pt>
                      <c:pt idx="90">
                        <c:v>9200</c:v>
                      </c:pt>
                      <c:pt idx="91">
                        <c:v>9300</c:v>
                      </c:pt>
                      <c:pt idx="92">
                        <c:v>9400</c:v>
                      </c:pt>
                      <c:pt idx="93">
                        <c:v>9500</c:v>
                      </c:pt>
                      <c:pt idx="94">
                        <c:v>9600</c:v>
                      </c:pt>
                      <c:pt idx="95">
                        <c:v>9700</c:v>
                      </c:pt>
                      <c:pt idx="96">
                        <c:v>9800</c:v>
                      </c:pt>
                      <c:pt idx="97">
                        <c:v>9900</c:v>
                      </c:pt>
                      <c:pt idx="98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Кривые!$G$24:$G$122</c15:sqref>
                        </c15:formulaRef>
                      </c:ext>
                    </c:extLst>
                    <c:numCache>
                      <c:formatCode>0.00E+00</c:formatCode>
                      <c:ptCount val="99"/>
                      <c:pt idx="1">
                        <c:v>3.1848573644279792E-6</c:v>
                      </c:pt>
                      <c:pt idx="2">
                        <c:v>1.5684077406063646E-5</c:v>
                      </c:pt>
                      <c:pt idx="3">
                        <c:v>3.9853720696513738E-5</c:v>
                      </c:pt>
                      <c:pt idx="4">
                        <c:v>7.7237457107778013E-5</c:v>
                      </c:pt>
                      <c:pt idx="5">
                        <c:v>1.2903900242964303E-4</c:v>
                      </c:pt>
                      <c:pt idx="6">
                        <c:v>1.9626274234608608E-4</c:v>
                      </c:pt>
                      <c:pt idx="7">
                        <c:v>2.7977923543536995E-4</c:v>
                      </c:pt>
                      <c:pt idx="8">
                        <c:v>3.8036185527683374E-4</c:v>
                      </c:pt>
                      <c:pt idx="9">
                        <c:v>4.987096348790499E-4</c:v>
                      </c:pt>
                      <c:pt idx="10">
                        <c:v>6.3546258777942392E-4</c:v>
                      </c:pt>
                      <c:pt idx="11">
                        <c:v>7.9121254189320957E-4</c:v>
                      </c:pt>
                      <c:pt idx="12">
                        <c:v>9.6651111514854757E-4</c:v>
                      </c:pt>
                      <c:pt idx="13">
                        <c:v>1.1618757763280048E-3</c:v>
                      </c:pt>
                      <c:pt idx="14">
                        <c:v>1.3777945707046698E-3</c:v>
                      </c:pt>
                      <c:pt idx="15">
                        <c:v>1.6147298837388938E-3</c:v>
                      </c:pt>
                      <c:pt idx="16">
                        <c:v>1.8731214926943278E-3</c:v>
                      </c:pt>
                      <c:pt idx="17">
                        <c:v>2.15338907890863E-3</c:v>
                      </c:pt>
                      <c:pt idx="18">
                        <c:v>2.4559343234504989E-3</c:v>
                      </c:pt>
                      <c:pt idx="19">
                        <c:v>2.7811426754424545E-3</c:v>
                      </c:pt>
                      <c:pt idx="20">
                        <c:v>3.1293848593373624E-3</c:v>
                      </c:pt>
                      <c:pt idx="21">
                        <c:v>3.5010181712574269E-3</c:v>
                      </c:pt>
                      <c:pt idx="22">
                        <c:v>3.8963876028810193E-3</c:v>
                      </c:pt>
                      <c:pt idx="23">
                        <c:v>4.3158268228575807E-3</c:v>
                      </c:pt>
                      <c:pt idx="24">
                        <c:v>4.7596590394035944E-3</c:v>
                      </c:pt>
                      <c:pt idx="25">
                        <c:v>5.2281977629563591E-3</c:v>
                      </c:pt>
                      <c:pt idx="26">
                        <c:v>5.7217474841080385E-3</c:v>
                      </c:pt>
                      <c:pt idx="27">
                        <c:v>6.2406042792122829E-3</c:v>
                      </c:pt>
                      <c:pt idx="28">
                        <c:v>6.7850563538400417E-3</c:v>
                      </c:pt>
                      <c:pt idx="29">
                        <c:v>7.3553845325081734E-3</c:v>
                      </c:pt>
                      <c:pt idx="30">
                        <c:v>7.9518627017048961E-3</c:v>
                      </c:pt>
                      <c:pt idx="31">
                        <c:v>8.5747582121094169E-3</c:v>
                      </c:pt>
                      <c:pt idx="32">
                        <c:v>9.2243322449876413E-3</c:v>
                      </c:pt>
                      <c:pt idx="33">
                        <c:v>9.9008401469979617E-3</c:v>
                      </c:pt>
                      <c:pt idx="34">
                        <c:v>1.0604531737025252E-2</c:v>
                      </c:pt>
                      <c:pt idx="35">
                        <c:v>1.1335651588149745E-2</c:v>
                      </c:pt>
                      <c:pt idx="36">
                        <c:v>1.2094439287432427E-2</c:v>
                      </c:pt>
                      <c:pt idx="37">
                        <c:v>1.2881129675841721E-2</c:v>
                      </c:pt>
                      <c:pt idx="38">
                        <c:v>1.3695953070344437E-2</c:v>
                      </c:pt>
                      <c:pt idx="39">
                        <c:v>1.4539135469929612E-2</c:v>
                      </c:pt>
                      <c:pt idx="40">
                        <c:v>1.5410898747117433E-2</c:v>
                      </c:pt>
                      <c:pt idx="41">
                        <c:v>1.6311460826318479E-2</c:v>
                      </c:pt>
                      <c:pt idx="42">
                        <c:v>1.7241035850250455E-2</c:v>
                      </c:pt>
                      <c:pt idx="43">
                        <c:v>1.8199834335481908E-2</c:v>
                      </c:pt>
                      <c:pt idx="44">
                        <c:v>1.9188063318053485E-2</c:v>
                      </c:pt>
                      <c:pt idx="45">
                        <c:v>2.0205926490024277E-2</c:v>
                      </c:pt>
                      <c:pt idx="46">
                        <c:v>2.1253624327701059E-2</c:v>
                      </c:pt>
                      <c:pt idx="47">
                        <c:v>2.2331354212228698E-2</c:v>
                      </c:pt>
                      <c:pt idx="48">
                        <c:v>2.3439310543153447E-2</c:v>
                      </c:pt>
                      <c:pt idx="49">
                        <c:v>2.4577684845506181E-2</c:v>
                      </c:pt>
                      <c:pt idx="50">
                        <c:v>2.5746665870904517E-2</c:v>
                      </c:pt>
                      <c:pt idx="51">
                        <c:v>2.6946439693120054E-2</c:v>
                      </c:pt>
                      <c:pt idx="52">
                        <c:v>2.8177189798519749E-2</c:v>
                      </c:pt>
                      <c:pt idx="53">
                        <c:v>2.9439097171748942E-2</c:v>
                      </c:pt>
                      <c:pt idx="54">
                        <c:v>3.0732340376994297E-2</c:v>
                      </c:pt>
                      <c:pt idx="55">
                        <c:v>3.2057095635131976E-2</c:v>
                      </c:pt>
                      <c:pt idx="56">
                        <c:v>3.3413536897042476E-2</c:v>
                      </c:pt>
                      <c:pt idx="57">
                        <c:v>3.4801835913347387E-2</c:v>
                      </c:pt>
                      <c:pt idx="58">
                        <c:v>3.6222162300804162E-2</c:v>
                      </c:pt>
                      <c:pt idx="59">
                        <c:v>3.7674683605573668E-2</c:v>
                      </c:pt>
                      <c:pt idx="60">
                        <c:v>3.9159565363559155E-2</c:v>
                      </c:pt>
                      <c:pt idx="61">
                        <c:v>4.0676971158000098E-2</c:v>
                      </c:pt>
                      <c:pt idx="62">
                        <c:v>4.222706267448792E-2</c:v>
                      </c:pt>
                      <c:pt idx="63">
                        <c:v>4.3809999753559779E-2</c:v>
                      </c:pt>
                      <c:pt idx="64">
                        <c:v>4.5425940441015583E-2</c:v>
                      </c:pt>
                      <c:pt idx="65">
                        <c:v>4.7075041036087471E-2</c:v>
                      </c:pt>
                      <c:pt idx="66">
                        <c:v>4.8757456137590367E-2</c:v>
                      </c:pt>
                      <c:pt idx="67">
                        <c:v>5.047333868816304E-2</c:v>
                      </c:pt>
                      <c:pt idx="68">
                        <c:v>5.2222840016710147E-2</c:v>
                      </c:pt>
                      <c:pt idx="69">
                        <c:v>5.4006109879140819E-2</c:v>
                      </c:pt>
                      <c:pt idx="70">
                        <c:v>5.5823296497499904E-2</c:v>
                      </c:pt>
                      <c:pt idx="71">
                        <c:v>5.7674546597572304E-2</c:v>
                      </c:pt>
                      <c:pt idx="72">
                        <c:v>5.9560005445046763E-2</c:v>
                      </c:pt>
                      <c:pt idx="73">
                        <c:v>6.1479816880308708E-2</c:v>
                      </c:pt>
                      <c:pt idx="74">
                        <c:v>6.3434123351935975E-2</c:v>
                      </c:pt>
                      <c:pt idx="75">
                        <c:v>6.54230659489594E-2</c:v>
                      </c:pt>
                      <c:pt idx="76">
                        <c:v>6.7446784431954787E-2</c:v>
                      </c:pt>
                      <c:pt idx="77">
                        <c:v>6.9505417263016664E-2</c:v>
                      </c:pt>
                      <c:pt idx="78">
                        <c:v>7.1599101634674978E-2</c:v>
                      </c:pt>
                      <c:pt idx="79">
                        <c:v>7.37279734978009E-2</c:v>
                      </c:pt>
                      <c:pt idx="80">
                        <c:v>7.5892167588551399E-2</c:v>
                      </c:pt>
                      <c:pt idx="81">
                        <c:v>7.8091817454394821E-2</c:v>
                      </c:pt>
                      <c:pt idx="82">
                        <c:v>8.0327055479266024E-2</c:v>
                      </c:pt>
                      <c:pt idx="83">
                        <c:v>8.2598012907881727E-2</c:v>
                      </c:pt>
                      <c:pt idx="84">
                        <c:v>8.4904819869261322E-2</c:v>
                      </c:pt>
                      <c:pt idx="85">
                        <c:v>8.7247605399485867E-2</c:v>
                      </c:pt>
                      <c:pt idx="86">
                        <c:v>8.9626497463726099E-2</c:v>
                      </c:pt>
                      <c:pt idx="87">
                        <c:v>9.2041622977576829E-2</c:v>
                      </c:pt>
                      <c:pt idx="88">
                        <c:v>9.4493107827720191E-2</c:v>
                      </c:pt>
                      <c:pt idx="89">
                        <c:v>9.698107689195383E-2</c:v>
                      </c:pt>
                      <c:pt idx="90">
                        <c:v>9.9505654058605703E-2</c:v>
                      </c:pt>
                      <c:pt idx="91">
                        <c:v>0.1020669622453598</c:v>
                      </c:pt>
                      <c:pt idx="92">
                        <c:v>0.10466512341752297</c:v>
                      </c:pt>
                      <c:pt idx="93">
                        <c:v>0.10730025860574934</c:v>
                      </c:pt>
                      <c:pt idx="94">
                        <c:v>0.10997248792324724</c:v>
                      </c:pt>
                      <c:pt idx="95">
                        <c:v>0.11268193058248892</c:v>
                      </c:pt>
                      <c:pt idx="96">
                        <c:v>0.11542870491143978</c:v>
                      </c:pt>
                      <c:pt idx="97">
                        <c:v>0.11821292836933105</c:v>
                      </c:pt>
                      <c:pt idx="98">
                        <c:v>0.12103471756198814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0-DC3D-436B-A5F0-4DD88C7A8651}"/>
                  </c:ext>
                </c:extLst>
              </c15:ser>
            </c15:filteredScatterSeries>
          </c:ext>
        </c:extLst>
      </c:scatterChart>
      <c:valAx>
        <c:axId val="279985680"/>
        <c:scaling>
          <c:logBase val="10"/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  <a:sym typeface="Symbol" panose="05050102010706020507" pitchFamily="18" charset="2"/>
                  </a:rPr>
                  <a:t>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K, </a:t>
                </a: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</a:rPr>
                  <a:t>Н/мм</a:t>
                </a:r>
                <a:r>
                  <a:rPr lang="ru-RU" sz="1200" b="0" i="0" baseline="30000">
                    <a:solidFill>
                      <a:sysClr val="windowText" lastClr="000000"/>
                    </a:solidFill>
                    <a:effectLst/>
                  </a:rPr>
                  <a:t>3/2</a:t>
                </a:r>
                <a:endParaRPr lang="ru-RU" sz="70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80588160"/>
        <c:crosses val="autoZero"/>
        <c:crossBetween val="midCat"/>
      </c:valAx>
      <c:valAx>
        <c:axId val="280588160"/>
        <c:scaling>
          <c:logBase val="10"/>
          <c:orientation val="minMax"/>
          <c:max val="1.0000000000000002E-2"/>
          <c:min val="1.0000000000000004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da/dN,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</a:t>
                </a:r>
                <a:r>
                  <a:rPr lang="ru-RU" sz="1200" baseline="0">
                    <a:solidFill>
                      <a:sysClr val="windowText" lastClr="000000"/>
                    </a:solidFill>
                  </a:rPr>
                  <a:t>мм/цикл</a:t>
                </a:r>
                <a:endParaRPr lang="ru-RU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3005625948578817E-3"/>
              <c:y val="0.283988263365972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99856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281441252520374"/>
          <c:y val="0.478320835154387"/>
          <c:w val="0.38502997546239115"/>
          <c:h val="0.4140419532430090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ysClr val="windowText" lastClr="000000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54330363169974"/>
          <c:y val="1.9501131124314085E-2"/>
          <c:w val="0.77772428108545966"/>
          <c:h val="0.85229527777777769"/>
        </c:manualLayout>
      </c:layout>
      <c:scatterChart>
        <c:scatterStyle val="lineMarker"/>
        <c:varyColors val="0"/>
        <c:ser>
          <c:idx val="3"/>
          <c:order val="1"/>
          <c:tx>
            <c:v>Корр. среда: 0,1Гц, ест.корр.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[1]КМ!$E$3:$E$167</c:f>
              <c:numCache>
                <c:formatCode>General</c:formatCode>
                <c:ptCount val="165"/>
                <c:pt idx="0">
                  <c:v>912.81762826168233</c:v>
                </c:pt>
                <c:pt idx="1">
                  <c:v>956.3766851541485</c:v>
                </c:pt>
                <c:pt idx="2">
                  <c:v>1003.4639760552232</c:v>
                </c:pt>
                <c:pt idx="3">
                  <c:v>1049.9492059159561</c:v>
                </c:pt>
                <c:pt idx="4">
                  <c:v>1094.538120753431</c:v>
                </c:pt>
                <c:pt idx="5">
                  <c:v>1146.002051387544</c:v>
                </c:pt>
                <c:pt idx="6">
                  <c:v>1200.8857711869155</c:v>
                </c:pt>
                <c:pt idx="7">
                  <c:v>1255.1282669839807</c:v>
                </c:pt>
                <c:pt idx="8">
                  <c:v>1322.8892489829038</c:v>
                </c:pt>
                <c:pt idx="9">
                  <c:v>1400.949556763522</c:v>
                </c:pt>
                <c:pt idx="10">
                  <c:v>1483.3115261774039</c:v>
                </c:pt>
                <c:pt idx="11">
                  <c:v>1562.8800943116137</c:v>
                </c:pt>
                <c:pt idx="12">
                  <c:v>1649.7141487666636</c:v>
                </c:pt>
                <c:pt idx="13">
                  <c:v>852.81493248986635</c:v>
                </c:pt>
                <c:pt idx="14">
                  <c:v>888.39019999194159</c:v>
                </c:pt>
                <c:pt idx="15">
                  <c:v>927.74362339740253</c:v>
                </c:pt>
                <c:pt idx="16">
                  <c:v>971.20401131931874</c:v>
                </c:pt>
                <c:pt idx="17">
                  <c:v>1015.4304925037716</c:v>
                </c:pt>
                <c:pt idx="18">
                  <c:v>1063.0472252569048</c:v>
                </c:pt>
                <c:pt idx="19">
                  <c:v>1113.9426878095805</c:v>
                </c:pt>
                <c:pt idx="20">
                  <c:v>579.95263733374054</c:v>
                </c:pt>
                <c:pt idx="21">
                  <c:v>616.86191854874392</c:v>
                </c:pt>
                <c:pt idx="22">
                  <c:v>646.73468175499522</c:v>
                </c:pt>
                <c:pt idx="23">
                  <c:v>669.31283405722502</c:v>
                </c:pt>
                <c:pt idx="24">
                  <c:v>696.23019236363245</c:v>
                </c:pt>
                <c:pt idx="25">
                  <c:v>724.33133501538498</c:v>
                </c:pt>
                <c:pt idx="26">
                  <c:v>756.53671724853757</c:v>
                </c:pt>
                <c:pt idx="27">
                  <c:v>791.56176805584175</c:v>
                </c:pt>
                <c:pt idx="28">
                  <c:v>828.21554129337392</c:v>
                </c:pt>
                <c:pt idx="29">
                  <c:v>868.79754737308133</c:v>
                </c:pt>
                <c:pt idx="30">
                  <c:v>911.09812952703794</c:v>
                </c:pt>
                <c:pt idx="31">
                  <c:v>956.22282512427194</c:v>
                </c:pt>
                <c:pt idx="32">
                  <c:v>1005.6050335429336</c:v>
                </c:pt>
                <c:pt idx="33">
                  <c:v>797</c:v>
                </c:pt>
                <c:pt idx="34">
                  <c:v>826</c:v>
                </c:pt>
                <c:pt idx="35">
                  <c:v>884</c:v>
                </c:pt>
                <c:pt idx="36">
                  <c:v>949</c:v>
                </c:pt>
                <c:pt idx="37">
                  <c:v>988</c:v>
                </c:pt>
                <c:pt idx="38">
                  <c:v>1027</c:v>
                </c:pt>
                <c:pt idx="39">
                  <c:v>1067</c:v>
                </c:pt>
                <c:pt idx="40">
                  <c:v>1111</c:v>
                </c:pt>
                <c:pt idx="41">
                  <c:v>1160</c:v>
                </c:pt>
                <c:pt idx="42">
                  <c:v>1213</c:v>
                </c:pt>
                <c:pt idx="43">
                  <c:v>1262</c:v>
                </c:pt>
                <c:pt idx="44">
                  <c:v>1318</c:v>
                </c:pt>
                <c:pt idx="45">
                  <c:v>1391</c:v>
                </c:pt>
                <c:pt idx="46">
                  <c:v>1461</c:v>
                </c:pt>
                <c:pt idx="47">
                  <c:v>1527</c:v>
                </c:pt>
                <c:pt idx="48">
                  <c:v>1758</c:v>
                </c:pt>
                <c:pt idx="49">
                  <c:v>1824</c:v>
                </c:pt>
                <c:pt idx="50">
                  <c:v>614</c:v>
                </c:pt>
                <c:pt idx="51">
                  <c:v>641</c:v>
                </c:pt>
                <c:pt idx="52">
                  <c:v>668</c:v>
                </c:pt>
                <c:pt idx="53">
                  <c:v>697</c:v>
                </c:pt>
                <c:pt idx="54">
                  <c:v>734</c:v>
                </c:pt>
                <c:pt idx="55">
                  <c:v>773</c:v>
                </c:pt>
                <c:pt idx="56">
                  <c:v>810</c:v>
                </c:pt>
                <c:pt idx="57">
                  <c:v>853</c:v>
                </c:pt>
                <c:pt idx="58">
                  <c:v>903</c:v>
                </c:pt>
                <c:pt idx="59">
                  <c:v>957</c:v>
                </c:pt>
                <c:pt idx="60">
                  <c:v>1018</c:v>
                </c:pt>
                <c:pt idx="61">
                  <c:v>1080</c:v>
                </c:pt>
                <c:pt idx="62">
                  <c:v>1145</c:v>
                </c:pt>
                <c:pt idx="63">
                  <c:v>1221</c:v>
                </c:pt>
                <c:pt idx="64">
                  <c:v>1299</c:v>
                </c:pt>
                <c:pt idx="65">
                  <c:v>1144</c:v>
                </c:pt>
                <c:pt idx="66">
                  <c:v>1186</c:v>
                </c:pt>
                <c:pt idx="67">
                  <c:v>1228</c:v>
                </c:pt>
                <c:pt idx="68">
                  <c:v>1271</c:v>
                </c:pt>
                <c:pt idx="69">
                  <c:v>1316</c:v>
                </c:pt>
                <c:pt idx="70">
                  <c:v>1363</c:v>
                </c:pt>
                <c:pt idx="71">
                  <c:v>1412</c:v>
                </c:pt>
                <c:pt idx="72">
                  <c:v>1467</c:v>
                </c:pt>
                <c:pt idx="73">
                  <c:v>1525</c:v>
                </c:pt>
                <c:pt idx="74">
                  <c:v>1583</c:v>
                </c:pt>
                <c:pt idx="75">
                  <c:v>1647</c:v>
                </c:pt>
                <c:pt idx="76">
                  <c:v>1715</c:v>
                </c:pt>
                <c:pt idx="77">
                  <c:v>1786</c:v>
                </c:pt>
                <c:pt idx="78">
                  <c:v>1867</c:v>
                </c:pt>
                <c:pt idx="79">
                  <c:v>1953</c:v>
                </c:pt>
                <c:pt idx="80">
                  <c:v>2044</c:v>
                </c:pt>
                <c:pt idx="81">
                  <c:v>2150</c:v>
                </c:pt>
                <c:pt idx="82">
                  <c:v>2263</c:v>
                </c:pt>
                <c:pt idx="83">
                  <c:v>2386</c:v>
                </c:pt>
                <c:pt idx="84">
                  <c:v>2513</c:v>
                </c:pt>
                <c:pt idx="85">
                  <c:v>2645</c:v>
                </c:pt>
                <c:pt idx="86">
                  <c:v>636</c:v>
                </c:pt>
                <c:pt idx="87">
                  <c:v>657</c:v>
                </c:pt>
                <c:pt idx="88">
                  <c:v>679</c:v>
                </c:pt>
                <c:pt idx="89">
                  <c:v>702</c:v>
                </c:pt>
                <c:pt idx="90">
                  <c:v>726</c:v>
                </c:pt>
                <c:pt idx="91">
                  <c:v>751</c:v>
                </c:pt>
                <c:pt idx="92">
                  <c:v>778</c:v>
                </c:pt>
                <c:pt idx="93">
                  <c:v>806</c:v>
                </c:pt>
                <c:pt idx="94">
                  <c:v>836</c:v>
                </c:pt>
                <c:pt idx="95">
                  <c:v>868</c:v>
                </c:pt>
                <c:pt idx="96">
                  <c:v>902</c:v>
                </c:pt>
                <c:pt idx="97">
                  <c:v>938</c:v>
                </c:pt>
                <c:pt idx="98">
                  <c:v>975</c:v>
                </c:pt>
                <c:pt idx="99">
                  <c:v>1015</c:v>
                </c:pt>
                <c:pt idx="100">
                  <c:v>1059</c:v>
                </c:pt>
                <c:pt idx="101">
                  <c:v>1106</c:v>
                </c:pt>
                <c:pt idx="102">
                  <c:v>1155</c:v>
                </c:pt>
                <c:pt idx="103">
                  <c:v>1208</c:v>
                </c:pt>
                <c:pt idx="104">
                  <c:v>1265</c:v>
                </c:pt>
                <c:pt idx="105">
                  <c:v>1328</c:v>
                </c:pt>
                <c:pt idx="106">
                  <c:v>1396</c:v>
                </c:pt>
                <c:pt idx="107">
                  <c:v>712.61502700646383</c:v>
                </c:pt>
                <c:pt idx="108">
                  <c:v>736.18407368462454</c:v>
                </c:pt>
                <c:pt idx="109">
                  <c:v>778.67774182946221</c:v>
                </c:pt>
                <c:pt idx="110">
                  <c:v>805.09826726900019</c:v>
                </c:pt>
                <c:pt idx="111">
                  <c:v>832.90989018446271</c:v>
                </c:pt>
                <c:pt idx="112">
                  <c:v>895.01137414009577</c:v>
                </c:pt>
                <c:pt idx="113">
                  <c:v>927.31001999204852</c:v>
                </c:pt>
                <c:pt idx="114">
                  <c:v>936.46359825954448</c:v>
                </c:pt>
                <c:pt idx="115">
                  <c:v>971.05707536883801</c:v>
                </c:pt>
                <c:pt idx="116">
                  <c:v>1007.5958072566652</c:v>
                </c:pt>
                <c:pt idx="117">
                  <c:v>1046.0762694552466</c:v>
                </c:pt>
                <c:pt idx="118">
                  <c:v>1086.766314111258</c:v>
                </c:pt>
                <c:pt idx="119">
                  <c:v>1130.2195077009708</c:v>
                </c:pt>
                <c:pt idx="120">
                  <c:v>1306.8952880066515</c:v>
                </c:pt>
                <c:pt idx="121">
                  <c:v>1360.3173358341955</c:v>
                </c:pt>
                <c:pt idx="122">
                  <c:v>1417.1427603097411</c:v>
                </c:pt>
                <c:pt idx="123">
                  <c:v>1477.8657659317571</c:v>
                </c:pt>
                <c:pt idx="124">
                  <c:v>1542.1559725525883</c:v>
                </c:pt>
                <c:pt idx="125">
                  <c:v>1611.4587037958627</c:v>
                </c:pt>
                <c:pt idx="126">
                  <c:v>1370</c:v>
                </c:pt>
                <c:pt idx="127">
                  <c:v>1415</c:v>
                </c:pt>
                <c:pt idx="128">
                  <c:v>1464</c:v>
                </c:pt>
                <c:pt idx="129">
                  <c:v>1514</c:v>
                </c:pt>
                <c:pt idx="130">
                  <c:v>1571</c:v>
                </c:pt>
                <c:pt idx="131">
                  <c:v>1626</c:v>
                </c:pt>
                <c:pt idx="132">
                  <c:v>1689</c:v>
                </c:pt>
                <c:pt idx="133">
                  <c:v>1753</c:v>
                </c:pt>
                <c:pt idx="134">
                  <c:v>1822</c:v>
                </c:pt>
                <c:pt idx="135">
                  <c:v>1896</c:v>
                </c:pt>
                <c:pt idx="136">
                  <c:v>1970</c:v>
                </c:pt>
                <c:pt idx="137">
                  <c:v>2050</c:v>
                </c:pt>
                <c:pt idx="138">
                  <c:v>2147</c:v>
                </c:pt>
                <c:pt idx="139">
                  <c:v>2238</c:v>
                </c:pt>
                <c:pt idx="140">
                  <c:v>2345</c:v>
                </c:pt>
                <c:pt idx="141">
                  <c:v>2452</c:v>
                </c:pt>
                <c:pt idx="142">
                  <c:v>2572</c:v>
                </c:pt>
                <c:pt idx="143">
                  <c:v>749</c:v>
                </c:pt>
                <c:pt idx="144">
                  <c:v>775</c:v>
                </c:pt>
                <c:pt idx="145">
                  <c:v>800</c:v>
                </c:pt>
                <c:pt idx="146">
                  <c:v>827</c:v>
                </c:pt>
                <c:pt idx="147">
                  <c:v>856</c:v>
                </c:pt>
                <c:pt idx="148">
                  <c:v>885</c:v>
                </c:pt>
                <c:pt idx="149">
                  <c:v>916</c:v>
                </c:pt>
                <c:pt idx="150">
                  <c:v>949</c:v>
                </c:pt>
                <c:pt idx="151">
                  <c:v>983</c:v>
                </c:pt>
                <c:pt idx="152">
                  <c:v>1020</c:v>
                </c:pt>
                <c:pt idx="153">
                  <c:v>1061</c:v>
                </c:pt>
                <c:pt idx="154">
                  <c:v>1101</c:v>
                </c:pt>
                <c:pt idx="155">
                  <c:v>1144</c:v>
                </c:pt>
                <c:pt idx="156">
                  <c:v>1191</c:v>
                </c:pt>
                <c:pt idx="157">
                  <c:v>1240</c:v>
                </c:pt>
                <c:pt idx="158">
                  <c:v>1291</c:v>
                </c:pt>
                <c:pt idx="159">
                  <c:v>1353</c:v>
                </c:pt>
                <c:pt idx="160">
                  <c:v>1419</c:v>
                </c:pt>
                <c:pt idx="161">
                  <c:v>1482</c:v>
                </c:pt>
                <c:pt idx="162">
                  <c:v>1556</c:v>
                </c:pt>
                <c:pt idx="163">
                  <c:v>1634</c:v>
                </c:pt>
                <c:pt idx="164">
                  <c:v>1714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[1]КМ!$F$3:$F$167</c:f>
              <c:numCache>
                <c:formatCode>General</c:formatCode>
                <c:ptCount val="165"/>
                <c:pt idx="0">
                  <c:v>4.5201926639496068E-4</c:v>
                </c:pt>
                <c:pt idx="1">
                  <c:v>3.6052631578947395E-4</c:v>
                </c:pt>
                <c:pt idx="2">
                  <c:v>4.166666666666655E-4</c:v>
                </c:pt>
                <c:pt idx="3">
                  <c:v>4.680000000000007E-4</c:v>
                </c:pt>
                <c:pt idx="4">
                  <c:v>6.3124999999999878E-4</c:v>
                </c:pt>
                <c:pt idx="5">
                  <c:v>7.9411764705882438E-4</c:v>
                </c:pt>
                <c:pt idx="6">
                  <c:v>5.263157894736842E-4</c:v>
                </c:pt>
                <c:pt idx="7">
                  <c:v>7.8000000000000118E-4</c:v>
                </c:pt>
                <c:pt idx="8">
                  <c:v>8.4375000000000086E-4</c:v>
                </c:pt>
                <c:pt idx="9">
                  <c:v>9.4285714285714307E-4</c:v>
                </c:pt>
                <c:pt idx="10">
                  <c:v>9.6923076923076769E-4</c:v>
                </c:pt>
                <c:pt idx="11">
                  <c:v>1.1444444444444458E-3</c:v>
                </c:pt>
                <c:pt idx="12">
                  <c:v>1.4111111111111067E-3</c:v>
                </c:pt>
                <c:pt idx="13">
                  <c:v>1.4001866915588801E-4</c:v>
                </c:pt>
                <c:pt idx="14">
                  <c:v>1.68333333333333E-4</c:v>
                </c:pt>
                <c:pt idx="15">
                  <c:v>1.8833333333333376E-4</c:v>
                </c:pt>
                <c:pt idx="16">
                  <c:v>2.3999999999999963E-4</c:v>
                </c:pt>
                <c:pt idx="17">
                  <c:v>2.914285714285703E-4</c:v>
                </c:pt>
                <c:pt idx="18">
                  <c:v>3.8928571428571549E-4</c:v>
                </c:pt>
                <c:pt idx="19">
                  <c:v>4.3913043478260784E-4</c:v>
                </c:pt>
                <c:pt idx="20">
                  <c:v>4.9119091737992238E-5</c:v>
                </c:pt>
                <c:pt idx="21">
                  <c:v>6.7557251908396924E-5</c:v>
                </c:pt>
                <c:pt idx="22">
                  <c:v>7.500000000000021E-5</c:v>
                </c:pt>
                <c:pt idx="23">
                  <c:v>1.1195652173913056E-4</c:v>
                </c:pt>
                <c:pt idx="24">
                  <c:v>1.0714285714285685E-4</c:v>
                </c:pt>
                <c:pt idx="25">
                  <c:v>1.6666666666666666E-4</c:v>
                </c:pt>
                <c:pt idx="26">
                  <c:v>1.2736842105263166E-4</c:v>
                </c:pt>
                <c:pt idx="27">
                  <c:v>2.8108108108108084E-4</c:v>
                </c:pt>
                <c:pt idx="28">
                  <c:v>1.487179487179492E-4</c:v>
                </c:pt>
                <c:pt idx="29">
                  <c:v>2.1346153846153835E-4</c:v>
                </c:pt>
                <c:pt idx="30">
                  <c:v>3.4062499999999886E-4</c:v>
                </c:pt>
                <c:pt idx="31">
                  <c:v>3.0277777777777871E-4</c:v>
                </c:pt>
                <c:pt idx="32">
                  <c:v>4.4799999999999896E-4</c:v>
                </c:pt>
                <c:pt idx="33">
                  <c:v>2.0790236134453764E-4</c:v>
                </c:pt>
                <c:pt idx="34">
                  <c:v>2.1456156358885025E-4</c:v>
                </c:pt>
                <c:pt idx="35">
                  <c:v>3.8715855478502122E-4</c:v>
                </c:pt>
                <c:pt idx="36">
                  <c:v>4.2224959346186036E-4</c:v>
                </c:pt>
                <c:pt idx="37">
                  <c:v>3.60929375417502E-4</c:v>
                </c:pt>
                <c:pt idx="38">
                  <c:v>6.2747340338983003E-4</c:v>
                </c:pt>
                <c:pt idx="39">
                  <c:v>3.6030466300366264E-4</c:v>
                </c:pt>
                <c:pt idx="40">
                  <c:v>4.6397378919860524E-4</c:v>
                </c:pt>
                <c:pt idx="41">
                  <c:v>7.1609009964412927E-4</c:v>
                </c:pt>
                <c:pt idx="42">
                  <c:v>4.7877043308791633E-4</c:v>
                </c:pt>
                <c:pt idx="43">
                  <c:v>5.2949259601707099E-4</c:v>
                </c:pt>
                <c:pt idx="44">
                  <c:v>8.1090096078431304E-4</c:v>
                </c:pt>
                <c:pt idx="45">
                  <c:v>7.7404105084745705E-4</c:v>
                </c:pt>
                <c:pt idx="46">
                  <c:v>8.5837248876909739E-4</c:v>
                </c:pt>
                <c:pt idx="47">
                  <c:v>9.0672854209445579E-4</c:v>
                </c:pt>
                <c:pt idx="48">
                  <c:v>7.7517277611940222E-4</c:v>
                </c:pt>
                <c:pt idx="49">
                  <c:v>9.339003835616386E-4</c:v>
                </c:pt>
                <c:pt idx="50">
                  <c:v>7.400000000000001E-5</c:v>
                </c:pt>
                <c:pt idx="51">
                  <c:v>8.1100000000000006E-5</c:v>
                </c:pt>
                <c:pt idx="52">
                  <c:v>1.0200000000000001E-4</c:v>
                </c:pt>
                <c:pt idx="53">
                  <c:v>1.8600000000000002E-4</c:v>
                </c:pt>
                <c:pt idx="54">
                  <c:v>1.7900000000000001E-4</c:v>
                </c:pt>
                <c:pt idx="55">
                  <c:v>1.0900000000000001E-4</c:v>
                </c:pt>
                <c:pt idx="56">
                  <c:v>2.0899999999999998E-4</c:v>
                </c:pt>
                <c:pt idx="57">
                  <c:v>2.5000000000000001E-4</c:v>
                </c:pt>
                <c:pt idx="58">
                  <c:v>3.7100000000000002E-4</c:v>
                </c:pt>
                <c:pt idx="59">
                  <c:v>2.8299999999999999E-4</c:v>
                </c:pt>
                <c:pt idx="60">
                  <c:v>3.1500000000000001E-4</c:v>
                </c:pt>
                <c:pt idx="61">
                  <c:v>4.0000000000000002E-4</c:v>
                </c:pt>
                <c:pt idx="62">
                  <c:v>4.9000000000000009E-4</c:v>
                </c:pt>
                <c:pt idx="63">
                  <c:v>6.7800000000000011E-4</c:v>
                </c:pt>
                <c:pt idx="64">
                  <c:v>6.87E-4</c:v>
                </c:pt>
                <c:pt idx="65">
                  <c:v>6.9900000000000008E-4</c:v>
                </c:pt>
                <c:pt idx="66">
                  <c:v>7.6500000000000005E-4</c:v>
                </c:pt>
                <c:pt idx="67">
                  <c:v>7.7000000000000007E-4</c:v>
                </c:pt>
                <c:pt idx="68">
                  <c:v>8.4800000000000012E-4</c:v>
                </c:pt>
                <c:pt idx="69">
                  <c:v>9.0899999999999998E-4</c:v>
                </c:pt>
                <c:pt idx="70">
                  <c:v>1.0200000000000001E-3</c:v>
                </c:pt>
                <c:pt idx="71">
                  <c:v>1.0200000000000001E-3</c:v>
                </c:pt>
                <c:pt idx="72">
                  <c:v>1.1000000000000001E-3</c:v>
                </c:pt>
                <c:pt idx="73">
                  <c:v>1.1299999999999999E-3</c:v>
                </c:pt>
                <c:pt idx="74">
                  <c:v>1.2800000000000001E-3</c:v>
                </c:pt>
                <c:pt idx="75">
                  <c:v>1.33E-3</c:v>
                </c:pt>
                <c:pt idx="76">
                  <c:v>1.4599999999999999E-3</c:v>
                </c:pt>
                <c:pt idx="77">
                  <c:v>1.5E-3</c:v>
                </c:pt>
                <c:pt idx="78">
                  <c:v>1.6299999999999999E-3</c:v>
                </c:pt>
                <c:pt idx="79">
                  <c:v>1.72E-3</c:v>
                </c:pt>
                <c:pt idx="80">
                  <c:v>1.8699999999999999E-3</c:v>
                </c:pt>
                <c:pt idx="81">
                  <c:v>1.98E-3</c:v>
                </c:pt>
                <c:pt idx="82">
                  <c:v>2.2200000000000002E-3</c:v>
                </c:pt>
                <c:pt idx="83">
                  <c:v>2.3900000000000002E-3</c:v>
                </c:pt>
                <c:pt idx="84">
                  <c:v>2.5600000000000002E-3</c:v>
                </c:pt>
                <c:pt idx="85">
                  <c:v>2.7699999999999999E-3</c:v>
                </c:pt>
                <c:pt idx="86">
                  <c:v>1.0399999999999999E-4</c:v>
                </c:pt>
                <c:pt idx="87">
                  <c:v>1.26E-4</c:v>
                </c:pt>
                <c:pt idx="88">
                  <c:v>1.5100000000000001E-4</c:v>
                </c:pt>
                <c:pt idx="89">
                  <c:v>1.18E-4</c:v>
                </c:pt>
                <c:pt idx="90">
                  <c:v>1.8699999999999999E-4</c:v>
                </c:pt>
                <c:pt idx="91">
                  <c:v>1.75E-4</c:v>
                </c:pt>
                <c:pt idx="92">
                  <c:v>2.13E-4</c:v>
                </c:pt>
                <c:pt idx="93">
                  <c:v>2.1100000000000001E-4</c:v>
                </c:pt>
                <c:pt idx="94">
                  <c:v>2.5099999999999998E-4</c:v>
                </c:pt>
                <c:pt idx="95">
                  <c:v>2.92E-4</c:v>
                </c:pt>
                <c:pt idx="96">
                  <c:v>3.2000000000000003E-4</c:v>
                </c:pt>
                <c:pt idx="97">
                  <c:v>2.34E-4</c:v>
                </c:pt>
                <c:pt idx="98">
                  <c:v>3.4099999999999999E-4</c:v>
                </c:pt>
                <c:pt idx="99">
                  <c:v>4.3899999999999999E-4</c:v>
                </c:pt>
                <c:pt idx="100">
                  <c:v>6.2299999999999996E-4</c:v>
                </c:pt>
                <c:pt idx="101">
                  <c:v>6.0599999999999998E-4</c:v>
                </c:pt>
                <c:pt idx="102">
                  <c:v>5.9500000000000004E-4</c:v>
                </c:pt>
                <c:pt idx="103">
                  <c:v>6.2699999999999995E-4</c:v>
                </c:pt>
                <c:pt idx="104">
                  <c:v>6.4800000000000003E-4</c:v>
                </c:pt>
                <c:pt idx="105">
                  <c:v>7.27E-4</c:v>
                </c:pt>
                <c:pt idx="106">
                  <c:v>8.2600000000000002E-4</c:v>
                </c:pt>
                <c:pt idx="107">
                  <c:v>1.1217533166742389E-4</c:v>
                </c:pt>
                <c:pt idx="108">
                  <c:v>1.7361817946505613E-4</c:v>
                </c:pt>
                <c:pt idx="109">
                  <c:v>1.8861473985134366E-4</c:v>
                </c:pt>
                <c:pt idx="110">
                  <c:v>1.6678367718244035E-4</c:v>
                </c:pt>
                <c:pt idx="111">
                  <c:v>2.0194740262361298E-4</c:v>
                </c:pt>
                <c:pt idx="112">
                  <c:v>4.5487217884702556E-4</c:v>
                </c:pt>
                <c:pt idx="113">
                  <c:v>3.3310489148580995E-4</c:v>
                </c:pt>
                <c:pt idx="114">
                  <c:v>2.8428650014112504E-4</c:v>
                </c:pt>
                <c:pt idx="115">
                  <c:v>3.0825358863495906E-4</c:v>
                </c:pt>
                <c:pt idx="116">
                  <c:v>2.5362225263686505E-4</c:v>
                </c:pt>
                <c:pt idx="117">
                  <c:v>3.3127464774624358E-4</c:v>
                </c:pt>
                <c:pt idx="118">
                  <c:v>2.6148258808290307E-4</c:v>
                </c:pt>
                <c:pt idx="119">
                  <c:v>3.7467459107806618E-4</c:v>
                </c:pt>
                <c:pt idx="120">
                  <c:v>5.8435638905067087E-4</c:v>
                </c:pt>
                <c:pt idx="121">
                  <c:v>6.6773755646816967E-4</c:v>
                </c:pt>
                <c:pt idx="122">
                  <c:v>5.6411123172103446E-4</c:v>
                </c:pt>
                <c:pt idx="123">
                  <c:v>7.5955300542215659E-4</c:v>
                </c:pt>
                <c:pt idx="124">
                  <c:v>9.5394370406189435E-4</c:v>
                </c:pt>
                <c:pt idx="125">
                  <c:v>1.022204404517453E-3</c:v>
                </c:pt>
                <c:pt idx="126">
                  <c:v>8.3800000000000009E-4</c:v>
                </c:pt>
                <c:pt idx="127">
                  <c:v>9.1199999999999994E-4</c:v>
                </c:pt>
                <c:pt idx="128">
                  <c:v>9.6000000000000002E-4</c:v>
                </c:pt>
                <c:pt idx="129">
                  <c:v>1.01E-3</c:v>
                </c:pt>
                <c:pt idx="130">
                  <c:v>1.1000000000000001E-3</c:v>
                </c:pt>
                <c:pt idx="131">
                  <c:v>1.1199999999999999E-3</c:v>
                </c:pt>
                <c:pt idx="132">
                  <c:v>1.2199999999999999E-3</c:v>
                </c:pt>
                <c:pt idx="133">
                  <c:v>1.33E-3</c:v>
                </c:pt>
                <c:pt idx="134">
                  <c:v>1.3500000000000001E-3</c:v>
                </c:pt>
                <c:pt idx="135">
                  <c:v>1.3600000000000001E-3</c:v>
                </c:pt>
                <c:pt idx="136">
                  <c:v>1.4499999999999999E-3</c:v>
                </c:pt>
                <c:pt idx="137">
                  <c:v>1.49E-3</c:v>
                </c:pt>
                <c:pt idx="138">
                  <c:v>1.6900000000000001E-3</c:v>
                </c:pt>
                <c:pt idx="139">
                  <c:v>1.74E-3</c:v>
                </c:pt>
                <c:pt idx="140">
                  <c:v>1.91E-3</c:v>
                </c:pt>
                <c:pt idx="141">
                  <c:v>2.1299999999999999E-3</c:v>
                </c:pt>
                <c:pt idx="142">
                  <c:v>2.2300000000000002E-3</c:v>
                </c:pt>
                <c:pt idx="143">
                  <c:v>1.83E-4</c:v>
                </c:pt>
                <c:pt idx="144">
                  <c:v>1.9100000000000001E-4</c:v>
                </c:pt>
                <c:pt idx="145">
                  <c:v>1.9599999999999999E-4</c:v>
                </c:pt>
                <c:pt idx="146">
                  <c:v>2.32E-4</c:v>
                </c:pt>
                <c:pt idx="147">
                  <c:v>2.5000000000000001E-4</c:v>
                </c:pt>
                <c:pt idx="148">
                  <c:v>2.8299999999999999E-4</c:v>
                </c:pt>
                <c:pt idx="149">
                  <c:v>3.0200000000000002E-4</c:v>
                </c:pt>
                <c:pt idx="150">
                  <c:v>3.2400000000000001E-4</c:v>
                </c:pt>
                <c:pt idx="151">
                  <c:v>3.9700000000000005E-4</c:v>
                </c:pt>
                <c:pt idx="152">
                  <c:v>4.0900000000000002E-4</c:v>
                </c:pt>
                <c:pt idx="153">
                  <c:v>4.9299999999999995E-4</c:v>
                </c:pt>
                <c:pt idx="154">
                  <c:v>5.04E-4</c:v>
                </c:pt>
                <c:pt idx="155">
                  <c:v>5.9100000000000005E-4</c:v>
                </c:pt>
                <c:pt idx="156">
                  <c:v>6.4500000000000007E-4</c:v>
                </c:pt>
                <c:pt idx="157">
                  <c:v>7.2900000000000005E-4</c:v>
                </c:pt>
                <c:pt idx="158">
                  <c:v>7.7400000000000006E-4</c:v>
                </c:pt>
                <c:pt idx="159">
                  <c:v>8.6700000000000004E-4</c:v>
                </c:pt>
                <c:pt idx="160">
                  <c:v>9.3700000000000001E-4</c:v>
                </c:pt>
                <c:pt idx="161">
                  <c:v>1E-3</c:v>
                </c:pt>
                <c:pt idx="162">
                  <c:v>1.1000000000000001E-3</c:v>
                </c:pt>
                <c:pt idx="163">
                  <c:v>1.1900000000000001E-3</c:v>
                </c:pt>
                <c:pt idx="164">
                  <c:v>1.2899999999999999E-3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D-B382-484E-B7AC-D2C1D919AFC9}"/>
            </c:ext>
          </c:extLst>
        </c:ser>
        <c:ser>
          <c:idx val="1"/>
          <c:order val="6"/>
          <c:tx>
            <c:strRef>
              <c:f>Кривые!$H$3</c:f>
              <c:strCache>
                <c:ptCount val="1"/>
                <c:pt idx="0">
                  <c:v>ВО корр.ср.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27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Кривые!$A$16:$A$122</c:f>
              <c:numCache>
                <c:formatCode>General</c:formatCode>
                <c:ptCount val="107"/>
                <c:pt idx="0">
                  <c:v>120</c:v>
                </c:pt>
                <c:pt idx="1">
                  <c:v>130</c:v>
                </c:pt>
                <c:pt idx="2">
                  <c:v>140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300</c:v>
                </c:pt>
                <c:pt idx="10">
                  <c:v>400</c:v>
                </c:pt>
                <c:pt idx="11">
                  <c:v>500</c:v>
                </c:pt>
                <c:pt idx="12">
                  <c:v>600</c:v>
                </c:pt>
                <c:pt idx="13">
                  <c:v>700</c:v>
                </c:pt>
                <c:pt idx="14">
                  <c:v>800</c:v>
                </c:pt>
                <c:pt idx="15">
                  <c:v>900</c:v>
                </c:pt>
                <c:pt idx="16">
                  <c:v>1000</c:v>
                </c:pt>
                <c:pt idx="17">
                  <c:v>1100</c:v>
                </c:pt>
                <c:pt idx="18">
                  <c:v>1200</c:v>
                </c:pt>
                <c:pt idx="19">
                  <c:v>1300</c:v>
                </c:pt>
                <c:pt idx="20">
                  <c:v>1400</c:v>
                </c:pt>
                <c:pt idx="21">
                  <c:v>1500</c:v>
                </c:pt>
                <c:pt idx="22">
                  <c:v>1600</c:v>
                </c:pt>
                <c:pt idx="23">
                  <c:v>1700</c:v>
                </c:pt>
                <c:pt idx="24">
                  <c:v>1800</c:v>
                </c:pt>
                <c:pt idx="25">
                  <c:v>1900</c:v>
                </c:pt>
                <c:pt idx="26">
                  <c:v>2000</c:v>
                </c:pt>
                <c:pt idx="27">
                  <c:v>2100</c:v>
                </c:pt>
                <c:pt idx="28">
                  <c:v>2200</c:v>
                </c:pt>
                <c:pt idx="29">
                  <c:v>2300</c:v>
                </c:pt>
                <c:pt idx="30">
                  <c:v>2400</c:v>
                </c:pt>
                <c:pt idx="31">
                  <c:v>2500</c:v>
                </c:pt>
                <c:pt idx="32">
                  <c:v>2600</c:v>
                </c:pt>
                <c:pt idx="33">
                  <c:v>2700</c:v>
                </c:pt>
                <c:pt idx="34">
                  <c:v>2800</c:v>
                </c:pt>
                <c:pt idx="35">
                  <c:v>2900</c:v>
                </c:pt>
                <c:pt idx="36">
                  <c:v>3000</c:v>
                </c:pt>
                <c:pt idx="37">
                  <c:v>3100</c:v>
                </c:pt>
                <c:pt idx="38">
                  <c:v>3200</c:v>
                </c:pt>
                <c:pt idx="39">
                  <c:v>3300</c:v>
                </c:pt>
                <c:pt idx="40">
                  <c:v>3400</c:v>
                </c:pt>
                <c:pt idx="41">
                  <c:v>3500</c:v>
                </c:pt>
                <c:pt idx="42">
                  <c:v>3600</c:v>
                </c:pt>
                <c:pt idx="43">
                  <c:v>3700</c:v>
                </c:pt>
                <c:pt idx="44">
                  <c:v>3800</c:v>
                </c:pt>
                <c:pt idx="45">
                  <c:v>3900</c:v>
                </c:pt>
                <c:pt idx="46">
                  <c:v>4000</c:v>
                </c:pt>
                <c:pt idx="47">
                  <c:v>4100</c:v>
                </c:pt>
                <c:pt idx="48">
                  <c:v>4200</c:v>
                </c:pt>
                <c:pt idx="49">
                  <c:v>4300</c:v>
                </c:pt>
                <c:pt idx="50">
                  <c:v>4400</c:v>
                </c:pt>
                <c:pt idx="51">
                  <c:v>4500</c:v>
                </c:pt>
                <c:pt idx="52">
                  <c:v>4600</c:v>
                </c:pt>
                <c:pt idx="53">
                  <c:v>4700</c:v>
                </c:pt>
                <c:pt idx="54">
                  <c:v>4800</c:v>
                </c:pt>
                <c:pt idx="55">
                  <c:v>4900</c:v>
                </c:pt>
                <c:pt idx="56">
                  <c:v>5000</c:v>
                </c:pt>
                <c:pt idx="57">
                  <c:v>5100</c:v>
                </c:pt>
                <c:pt idx="58">
                  <c:v>5200</c:v>
                </c:pt>
                <c:pt idx="59">
                  <c:v>5300</c:v>
                </c:pt>
                <c:pt idx="60">
                  <c:v>5400</c:v>
                </c:pt>
                <c:pt idx="61">
                  <c:v>5500</c:v>
                </c:pt>
                <c:pt idx="62">
                  <c:v>5600</c:v>
                </c:pt>
                <c:pt idx="63">
                  <c:v>5700</c:v>
                </c:pt>
                <c:pt idx="64">
                  <c:v>5800</c:v>
                </c:pt>
                <c:pt idx="65">
                  <c:v>5900</c:v>
                </c:pt>
                <c:pt idx="66">
                  <c:v>6000</c:v>
                </c:pt>
                <c:pt idx="67">
                  <c:v>6100</c:v>
                </c:pt>
                <c:pt idx="68">
                  <c:v>6200</c:v>
                </c:pt>
                <c:pt idx="69">
                  <c:v>6300</c:v>
                </c:pt>
                <c:pt idx="70">
                  <c:v>6400</c:v>
                </c:pt>
                <c:pt idx="71">
                  <c:v>6500</c:v>
                </c:pt>
                <c:pt idx="72">
                  <c:v>6600</c:v>
                </c:pt>
                <c:pt idx="73">
                  <c:v>6700</c:v>
                </c:pt>
                <c:pt idx="74">
                  <c:v>6800</c:v>
                </c:pt>
                <c:pt idx="75">
                  <c:v>6900</c:v>
                </c:pt>
                <c:pt idx="76">
                  <c:v>7000</c:v>
                </c:pt>
                <c:pt idx="77">
                  <c:v>7100</c:v>
                </c:pt>
                <c:pt idx="78">
                  <c:v>7200</c:v>
                </c:pt>
                <c:pt idx="79">
                  <c:v>7300</c:v>
                </c:pt>
                <c:pt idx="80">
                  <c:v>7400</c:v>
                </c:pt>
                <c:pt idx="81">
                  <c:v>7500</c:v>
                </c:pt>
                <c:pt idx="82">
                  <c:v>7600</c:v>
                </c:pt>
                <c:pt idx="83">
                  <c:v>7700</c:v>
                </c:pt>
                <c:pt idx="84">
                  <c:v>7800</c:v>
                </c:pt>
                <c:pt idx="85">
                  <c:v>7900</c:v>
                </c:pt>
                <c:pt idx="86">
                  <c:v>8000</c:v>
                </c:pt>
                <c:pt idx="87">
                  <c:v>8100</c:v>
                </c:pt>
                <c:pt idx="88">
                  <c:v>8200</c:v>
                </c:pt>
                <c:pt idx="89">
                  <c:v>8300</c:v>
                </c:pt>
                <c:pt idx="90">
                  <c:v>8400</c:v>
                </c:pt>
                <c:pt idx="91">
                  <c:v>8500</c:v>
                </c:pt>
                <c:pt idx="92">
                  <c:v>8600</c:v>
                </c:pt>
                <c:pt idx="93">
                  <c:v>8700</c:v>
                </c:pt>
                <c:pt idx="94">
                  <c:v>8800</c:v>
                </c:pt>
                <c:pt idx="95">
                  <c:v>8900</c:v>
                </c:pt>
                <c:pt idx="96">
                  <c:v>9000</c:v>
                </c:pt>
                <c:pt idx="97">
                  <c:v>9100</c:v>
                </c:pt>
                <c:pt idx="98">
                  <c:v>9200</c:v>
                </c:pt>
                <c:pt idx="99">
                  <c:v>9300</c:v>
                </c:pt>
                <c:pt idx="100">
                  <c:v>9400</c:v>
                </c:pt>
                <c:pt idx="101">
                  <c:v>9500</c:v>
                </c:pt>
                <c:pt idx="102">
                  <c:v>9600</c:v>
                </c:pt>
                <c:pt idx="103">
                  <c:v>9700</c:v>
                </c:pt>
                <c:pt idx="104">
                  <c:v>9800</c:v>
                </c:pt>
                <c:pt idx="105">
                  <c:v>9900</c:v>
                </c:pt>
                <c:pt idx="106">
                  <c:v>10000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Кривые!$H$16:$H$122</c:f>
              <c:numCache>
                <c:formatCode>0.00E+00</c:formatCode>
                <c:ptCount val="107"/>
                <c:pt idx="1">
                  <c:v>1.296920504729772E-8</c:v>
                </c:pt>
                <c:pt idx="2">
                  <c:v>6.3867857358021078E-8</c:v>
                </c:pt>
                <c:pt idx="3">
                  <c:v>1.6229018020832256E-7</c:v>
                </c:pt>
                <c:pt idx="4">
                  <c:v>3.1452222311455062E-7</c:v>
                </c:pt>
                <c:pt idx="5">
                  <c:v>5.2546569284410258E-7</c:v>
                </c:pt>
                <c:pt idx="6">
                  <c:v>7.9921059481686365E-7</c:v>
                </c:pt>
                <c:pt idx="7">
                  <c:v>1.1393019709029276E-6</c:v>
                </c:pt>
                <c:pt idx="8">
                  <c:v>1.5488891114412081E-6</c:v>
                </c:pt>
                <c:pt idx="9">
                  <c:v>1.0000923802515937E-5</c:v>
                </c:pt>
                <c:pt idx="10">
                  <c:v>2.7629741944888197E-5</c:v>
                </c:pt>
                <c:pt idx="11">
                  <c:v>5.5771924253620793E-5</c:v>
                </c:pt>
                <c:pt idx="12">
                  <c:v>9.5448301075185844E-5</c:v>
                </c:pt>
                <c:pt idx="13">
                  <c:v>1.475019432212475E-4</c:v>
                </c:pt>
                <c:pt idx="14">
                  <c:v>2.1265904335109317E-4</c:v>
                </c:pt>
                <c:pt idx="15">
                  <c:v>2.9156201488765555E-4</c:v>
                </c:pt>
                <c:pt idx="16">
                  <c:v>3.8478975688577526E-4</c:v>
                </c:pt>
                <c:pt idx="17">
                  <c:v>4.9287107405047591E-4</c:v>
                </c:pt>
                <c:pt idx="18">
                  <c:v>6.1629407753039441E-4</c:v>
                </c:pt>
                <c:pt idx="19">
                  <c:v>7.5551305543679348E-4</c:v>
                </c:pt>
                <c:pt idx="20">
                  <c:v>9.1095366368529069E-4</c:v>
                </c:pt>
                <c:pt idx="21">
                  <c:v>1.0830169541492449E-3</c:v>
                </c:pt>
                <c:pt idx="22">
                  <c:v>1.2720825702033352E-3</c:v>
                </c:pt>
                <c:pt idx="23">
                  <c:v>1.4785113290306693E-3</c:v>
                </c:pt>
                <c:pt idx="24">
                  <c:v>1.7026473414430002E-3</c:v>
                </c:pt>
                <c:pt idx="25">
                  <c:v>1.9448197757751271E-3</c:v>
                </c:pt>
                <c:pt idx="26">
                  <c:v>2.2053443430268605E-3</c:v>
                </c:pt>
                <c:pt idx="27">
                  <c:v>2.4845245603299262E-3</c:v>
                </c:pt>
                <c:pt idx="28">
                  <c:v>2.7826528357394126E-3</c:v>
                </c:pt>
                <c:pt idx="29">
                  <c:v>3.1000114072749206E-3</c:v>
                </c:pt>
                <c:pt idx="30">
                  <c:v>3.4368731617906503E-3</c:v>
                </c:pt>
                <c:pt idx="31">
                  <c:v>3.7935023538065095E-3</c:v>
                </c:pt>
                <c:pt idx="32">
                  <c:v>4.170155240331405E-3</c:v>
                </c:pt>
                <c:pt idx="33">
                  <c:v>4.5670806445805585E-3</c:v>
                </c:pt>
                <c:pt idx="34">
                  <c:v>4.9845204590711718E-3</c:v>
                </c:pt>
                <c:pt idx="35">
                  <c:v>5.4227100966911931E-3</c:v>
                </c:pt>
                <c:pt idx="36">
                  <c:v>5.8818788968451876E-3</c:v>
                </c:pt>
                <c:pt idx="37">
                  <c:v>6.3622504925917771E-3</c:v>
                </c:pt>
                <c:pt idx="38">
                  <c:v>6.8640431437326987E-3</c:v>
                </c:pt>
                <c:pt idx="39">
                  <c:v>7.3874700400376357E-3</c:v>
                </c:pt>
                <c:pt idx="40">
                  <c:v>7.9327395781576184E-3</c:v>
                </c:pt>
                <c:pt idx="41">
                  <c:v>8.5000556152586802E-3</c:v>
                </c:pt>
                <c:pt idx="42">
                  <c:v>9.0896177019777202E-3</c:v>
                </c:pt>
                <c:pt idx="43">
                  <c:v>9.7016212969436265E-3</c:v>
                </c:pt>
                <c:pt idx="44">
                  <c:v>1.0336257964805496E-2</c:v>
                </c:pt>
                <c:pt idx="45">
                  <c:v>1.0993715559458946E-2</c:v>
                </c:pt>
                <c:pt idx="46">
                  <c:v>1.1674178393945399E-2</c:v>
                </c:pt>
                <c:pt idx="47">
                  <c:v>1.2377827398318398E-2</c:v>
                </c:pt>
                <c:pt idx="48">
                  <c:v>1.3104840266614912E-2</c:v>
                </c:pt>
                <c:pt idx="49">
                  <c:v>1.3855391593936714E-2</c:v>
                </c:pt>
                <c:pt idx="50">
                  <c:v>1.4629653004532136E-2</c:v>
                </c:pt>
                <c:pt idx="51">
                  <c:v>1.5427793271667779E-2</c:v>
                </c:pt>
                <c:pt idx="52">
                  <c:v>1.6249978429995867E-2</c:v>
                </c:pt>
                <c:pt idx="53">
                  <c:v>1.7096371881045871E-2</c:v>
                </c:pt>
                <c:pt idx="54">
                  <c:v>1.7967134492404255E-2</c:v>
                </c:pt>
                <c:pt idx="55">
                  <c:v>1.8862424691089241E-2</c:v>
                </c:pt>
                <c:pt idx="56">
                  <c:v>1.9782398551575511E-2</c:v>
                </c:pt>
                <c:pt idx="57">
                  <c:v>2.0727209878881121E-2</c:v>
                </c:pt>
                <c:pt idx="58">
                  <c:v>2.1697010287088293E-2</c:v>
                </c:pt>
                <c:pt idx="59">
                  <c:v>2.2691949273634257E-2</c:v>
                </c:pt>
                <c:pt idx="60">
                  <c:v>2.3712174289679651E-2</c:v>
                </c:pt>
                <c:pt idx="61">
                  <c:v>2.4757830806832835E-2</c:v>
                </c:pt>
                <c:pt idx="62">
                  <c:v>2.5829062380481296E-2</c:v>
                </c:pt>
                <c:pt idx="63">
                  <c:v>2.6926010709966738E-2</c:v>
                </c:pt>
                <c:pt idx="64">
                  <c:v>2.8048815695811594E-2</c:v>
                </c:pt>
                <c:pt idx="65">
                  <c:v>2.9197615494192711E-2</c:v>
                </c:pt>
                <c:pt idx="66">
                  <c:v>3.0372546568841714E-2</c:v>
                </c:pt>
                <c:pt idx="67">
                  <c:v>3.1573743740534156E-2</c:v>
                </c:pt>
                <c:pt idx="68">
                  <c:v>3.2801340234318535E-2</c:v>
                </c:pt>
                <c:pt idx="69">
                  <c:v>3.4055467724626004E-2</c:v>
                </c:pt>
                <c:pt idx="70">
                  <c:v>3.5336256378386145E-2</c:v>
                </c:pt>
                <c:pt idx="71">
                  <c:v>3.6643834896270829E-2</c:v>
                </c:pt>
                <c:pt idx="72">
                  <c:v>3.7978330552172611E-2</c:v>
                </c:pt>
                <c:pt idx="73">
                  <c:v>3.9339869231022173E-2</c:v>
                </c:pt>
                <c:pt idx="74">
                  <c:v>4.07285754650379E-2</c:v>
                </c:pt>
                <c:pt idx="75">
                  <c:v>4.2144572468495421E-2</c:v>
                </c:pt>
                <c:pt idx="76">
                  <c:v>4.3587982171098466E-2</c:v>
                </c:pt>
                <c:pt idx="77">
                  <c:v>4.5058925250028421E-2</c:v>
                </c:pt>
                <c:pt idx="78">
                  <c:v>4.6557521160740599E-2</c:v>
                </c:pt>
                <c:pt idx="79">
                  <c:v>4.8083888166576147E-2</c:v>
                </c:pt>
                <c:pt idx="80">
                  <c:v>4.9638143367250212E-2</c:v>
                </c:pt>
                <c:pt idx="81">
                  <c:v>5.1220402726272221E-2</c:v>
                </c:pt>
                <c:pt idx="82">
                  <c:v>5.2830781097356172E-2</c:v>
                </c:pt>
                <c:pt idx="83">
                  <c:v>5.44693922498663E-2</c:v>
                </c:pt>
                <c:pt idx="84">
                  <c:v>5.6136348893351631E-2</c:v>
                </c:pt>
                <c:pt idx="85">
                  <c:v>5.7831762701207566E-2</c:v>
                </c:pt>
                <c:pt idx="86">
                  <c:v>5.9555744333510498E-2</c:v>
                </c:pt>
                <c:pt idx="87">
                  <c:v>6.1308403459063417E-2</c:v>
                </c:pt>
                <c:pt idx="88">
                  <c:v>6.3089848776689703E-2</c:v>
                </c:pt>
                <c:pt idx="89">
                  <c:v>6.4900188035808618E-2</c:v>
                </c:pt>
                <c:pt idx="90">
                  <c:v>6.6739528056325784E-2</c:v>
                </c:pt>
                <c:pt idx="91">
                  <c:v>6.8607974747872405E-2</c:v>
                </c:pt>
                <c:pt idx="92">
                  <c:v>7.0505633128415818E-2</c:v>
                </c:pt>
                <c:pt idx="93">
                  <c:v>7.2432607342276106E-2</c:v>
                </c:pt>
                <c:pt idx="94">
                  <c:v>7.4389000677569553E-2</c:v>
                </c:pt>
                <c:pt idx="95">
                  <c:v>7.637491558310576E-2</c:v>
                </c:pt>
                <c:pt idx="96">
                  <c:v>7.8390453684761829E-2</c:v>
                </c:pt>
                <c:pt idx="97">
                  <c:v>8.0435715801353919E-2</c:v>
                </c:pt>
                <c:pt idx="98">
                  <c:v>8.2510801960028246E-2</c:v>
                </c:pt>
                <c:pt idx="99">
                  <c:v>8.4615811411192385E-2</c:v>
                </c:pt>
                <c:pt idx="100">
                  <c:v>8.6750842643001799E-2</c:v>
                </c:pt>
                <c:pt idx="101">
                  <c:v>8.8915993395424817E-2</c:v>
                </c:pt>
                <c:pt idx="102">
                  <c:v>9.1111360673897301E-2</c:v>
                </c:pt>
                <c:pt idx="103">
                  <c:v>9.3337040762586615E-2</c:v>
                </c:pt>
                <c:pt idx="104">
                  <c:v>9.5593129237279431E-2</c:v>
                </c:pt>
                <c:pt idx="105">
                  <c:v>9.7879720977908119E-2</c:v>
                </c:pt>
                <c:pt idx="106">
                  <c:v>0.10019691018072791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1-B382-484E-B7AC-D2C1D919A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0595440"/>
        <c:axId val="281183840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2"/>
                <c:order val="0"/>
                <c:tx>
                  <c:v>Воздух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[1]КМ!$A$3:$A$238</c15:sqref>
                        </c15:formulaRef>
                      </c:ext>
                    </c:extLst>
                    <c:numCache>
                      <c:formatCode>General</c:formatCode>
                      <c:ptCount val="236"/>
                      <c:pt idx="0">
                        <c:v>529.17502567964311</c:v>
                      </c:pt>
                      <c:pt idx="1">
                        <c:v>549.88249298466701</c:v>
                      </c:pt>
                      <c:pt idx="2">
                        <c:v>570.6777061607977</c:v>
                      </c:pt>
                      <c:pt idx="3">
                        <c:v>595.15958367484541</c:v>
                      </c:pt>
                      <c:pt idx="4">
                        <c:v>621.25420737577815</c:v>
                      </c:pt>
                      <c:pt idx="5">
                        <c:v>646.08088539648281</c:v>
                      </c:pt>
                      <c:pt idx="6">
                        <c:v>671.97711553264526</c:v>
                      </c:pt>
                      <c:pt idx="7">
                        <c:v>699.82411258449713</c:v>
                      </c:pt>
                      <c:pt idx="8">
                        <c:v>729.84017860528672</c:v>
                      </c:pt>
                      <c:pt idx="9">
                        <c:v>763.82970127433555</c:v>
                      </c:pt>
                      <c:pt idx="10">
                        <c:v>801.92334983484989</c:v>
                      </c:pt>
                      <c:pt idx="11">
                        <c:v>840.98682386075575</c:v>
                      </c:pt>
                      <c:pt idx="12">
                        <c:v>881.48354117707254</c:v>
                      </c:pt>
                      <c:pt idx="13">
                        <c:v>924.22849367943434</c:v>
                      </c:pt>
                      <c:pt idx="14">
                        <c:v>974.10315833746847</c:v>
                      </c:pt>
                      <c:pt idx="15">
                        <c:v>1027.5750963424528</c:v>
                      </c:pt>
                      <c:pt idx="16">
                        <c:v>1013.0042616089238</c:v>
                      </c:pt>
                      <c:pt idx="17">
                        <c:v>1057.3303983492842</c:v>
                      </c:pt>
                      <c:pt idx="18">
                        <c:v>1102.9869398463152</c:v>
                      </c:pt>
                      <c:pt idx="19">
                        <c:v>1151.0566789503343</c:v>
                      </c:pt>
                      <c:pt idx="20">
                        <c:v>1201.7361552962843</c:v>
                      </c:pt>
                      <c:pt idx="21">
                        <c:v>1261.125038376809</c:v>
                      </c:pt>
                      <c:pt idx="22">
                        <c:v>1320.7134533690535</c:v>
                      </c:pt>
                      <c:pt idx="23">
                        <c:v>1382.8956975182589</c:v>
                      </c:pt>
                      <c:pt idx="24">
                        <c:v>1454.7488927179916</c:v>
                      </c:pt>
                      <c:pt idx="25">
                        <c:v>1524.2087164770194</c:v>
                      </c:pt>
                      <c:pt idx="26">
                        <c:v>1593.9539411207281</c:v>
                      </c:pt>
                      <c:pt idx="27">
                        <c:v>1675.909027648114</c:v>
                      </c:pt>
                      <c:pt idx="28">
                        <c:v>1777.3849965671536</c:v>
                      </c:pt>
                      <c:pt idx="29">
                        <c:v>1886.9887195277447</c:v>
                      </c:pt>
                      <c:pt idx="30">
                        <c:v>692</c:v>
                      </c:pt>
                      <c:pt idx="31">
                        <c:v>724</c:v>
                      </c:pt>
                      <c:pt idx="32">
                        <c:v>757</c:v>
                      </c:pt>
                      <c:pt idx="33">
                        <c:v>794</c:v>
                      </c:pt>
                      <c:pt idx="34">
                        <c:v>832</c:v>
                      </c:pt>
                      <c:pt idx="35">
                        <c:v>873</c:v>
                      </c:pt>
                      <c:pt idx="36">
                        <c:v>924</c:v>
                      </c:pt>
                      <c:pt idx="37">
                        <c:v>983</c:v>
                      </c:pt>
                      <c:pt idx="38">
                        <c:v>1041</c:v>
                      </c:pt>
                      <c:pt idx="39">
                        <c:v>1102</c:v>
                      </c:pt>
                      <c:pt idx="40">
                        <c:v>1168</c:v>
                      </c:pt>
                      <c:pt idx="41">
                        <c:v>1241</c:v>
                      </c:pt>
                      <c:pt idx="42">
                        <c:v>1321</c:v>
                      </c:pt>
                      <c:pt idx="43">
                        <c:v>1410</c:v>
                      </c:pt>
                      <c:pt idx="44">
                        <c:v>1509</c:v>
                      </c:pt>
                      <c:pt idx="45">
                        <c:v>1620</c:v>
                      </c:pt>
                      <c:pt idx="46">
                        <c:v>1746</c:v>
                      </c:pt>
                      <c:pt idx="47">
                        <c:v>1880</c:v>
                      </c:pt>
                      <c:pt idx="48">
                        <c:v>2033</c:v>
                      </c:pt>
                      <c:pt idx="49">
                        <c:v>2213</c:v>
                      </c:pt>
                      <c:pt idx="50">
                        <c:v>552</c:v>
                      </c:pt>
                      <c:pt idx="51">
                        <c:v>572</c:v>
                      </c:pt>
                      <c:pt idx="52">
                        <c:v>592</c:v>
                      </c:pt>
                      <c:pt idx="53">
                        <c:v>614</c:v>
                      </c:pt>
                      <c:pt idx="54">
                        <c:v>636</c:v>
                      </c:pt>
                      <c:pt idx="55">
                        <c:v>661</c:v>
                      </c:pt>
                      <c:pt idx="56">
                        <c:v>687</c:v>
                      </c:pt>
                      <c:pt idx="57">
                        <c:v>712</c:v>
                      </c:pt>
                      <c:pt idx="58">
                        <c:v>740</c:v>
                      </c:pt>
                      <c:pt idx="59">
                        <c:v>771</c:v>
                      </c:pt>
                      <c:pt idx="60">
                        <c:v>803</c:v>
                      </c:pt>
                      <c:pt idx="61">
                        <c:v>838</c:v>
                      </c:pt>
                      <c:pt idx="62">
                        <c:v>873</c:v>
                      </c:pt>
                      <c:pt idx="63">
                        <c:v>911</c:v>
                      </c:pt>
                      <c:pt idx="64">
                        <c:v>952</c:v>
                      </c:pt>
                      <c:pt idx="65">
                        <c:v>994</c:v>
                      </c:pt>
                      <c:pt idx="66">
                        <c:v>1040</c:v>
                      </c:pt>
                      <c:pt idx="67">
                        <c:v>1087</c:v>
                      </c:pt>
                      <c:pt idx="68">
                        <c:v>1139</c:v>
                      </c:pt>
                      <c:pt idx="69">
                        <c:v>1197</c:v>
                      </c:pt>
                      <c:pt idx="70">
                        <c:v>1258</c:v>
                      </c:pt>
                      <c:pt idx="71">
                        <c:v>1328</c:v>
                      </c:pt>
                      <c:pt idx="72">
                        <c:v>1406</c:v>
                      </c:pt>
                      <c:pt idx="73">
                        <c:v>1496</c:v>
                      </c:pt>
                      <c:pt idx="74">
                        <c:v>1602</c:v>
                      </c:pt>
                      <c:pt idx="75">
                        <c:v>1714</c:v>
                      </c:pt>
                      <c:pt idx="76">
                        <c:v>1825</c:v>
                      </c:pt>
                      <c:pt idx="77">
                        <c:v>1941</c:v>
                      </c:pt>
                      <c:pt idx="78">
                        <c:v>615</c:v>
                      </c:pt>
                      <c:pt idx="79">
                        <c:v>637</c:v>
                      </c:pt>
                      <c:pt idx="80">
                        <c:v>660</c:v>
                      </c:pt>
                      <c:pt idx="81">
                        <c:v>684</c:v>
                      </c:pt>
                      <c:pt idx="82">
                        <c:v>711</c:v>
                      </c:pt>
                      <c:pt idx="83">
                        <c:v>743</c:v>
                      </c:pt>
                      <c:pt idx="84">
                        <c:v>775</c:v>
                      </c:pt>
                      <c:pt idx="85">
                        <c:v>806</c:v>
                      </c:pt>
                      <c:pt idx="86">
                        <c:v>850</c:v>
                      </c:pt>
                      <c:pt idx="87">
                        <c:v>897</c:v>
                      </c:pt>
                      <c:pt idx="88">
                        <c:v>940</c:v>
                      </c:pt>
                      <c:pt idx="89">
                        <c:v>993</c:v>
                      </c:pt>
                      <c:pt idx="90">
                        <c:v>1046</c:v>
                      </c:pt>
                      <c:pt idx="91">
                        <c:v>1098</c:v>
                      </c:pt>
                      <c:pt idx="92">
                        <c:v>1161</c:v>
                      </c:pt>
                      <c:pt idx="93">
                        <c:v>1240</c:v>
                      </c:pt>
                      <c:pt idx="94">
                        <c:v>1341</c:v>
                      </c:pt>
                      <c:pt idx="95">
                        <c:v>1437</c:v>
                      </c:pt>
                      <c:pt idx="96">
                        <c:v>437</c:v>
                      </c:pt>
                      <c:pt idx="97">
                        <c:v>453</c:v>
                      </c:pt>
                      <c:pt idx="98">
                        <c:v>470</c:v>
                      </c:pt>
                      <c:pt idx="99">
                        <c:v>487</c:v>
                      </c:pt>
                      <c:pt idx="100">
                        <c:v>506</c:v>
                      </c:pt>
                      <c:pt idx="101">
                        <c:v>525</c:v>
                      </c:pt>
                      <c:pt idx="102">
                        <c:v>545</c:v>
                      </c:pt>
                      <c:pt idx="103">
                        <c:v>568</c:v>
                      </c:pt>
                      <c:pt idx="104">
                        <c:v>591</c:v>
                      </c:pt>
                      <c:pt idx="105">
                        <c:v>614</c:v>
                      </c:pt>
                      <c:pt idx="106">
                        <c:v>640</c:v>
                      </c:pt>
                      <c:pt idx="107">
                        <c:v>1438</c:v>
                      </c:pt>
                      <c:pt idx="108">
                        <c:v>1507</c:v>
                      </c:pt>
                      <c:pt idx="109">
                        <c:v>1580</c:v>
                      </c:pt>
                      <c:pt idx="110">
                        <c:v>1654</c:v>
                      </c:pt>
                      <c:pt idx="111">
                        <c:v>1740</c:v>
                      </c:pt>
                      <c:pt idx="112">
                        <c:v>1847</c:v>
                      </c:pt>
                      <c:pt idx="113">
                        <c:v>1958</c:v>
                      </c:pt>
                      <c:pt idx="114">
                        <c:v>2066</c:v>
                      </c:pt>
                      <c:pt idx="115">
                        <c:v>469</c:v>
                      </c:pt>
                      <c:pt idx="116">
                        <c:v>488</c:v>
                      </c:pt>
                      <c:pt idx="117">
                        <c:v>504</c:v>
                      </c:pt>
                      <c:pt idx="118">
                        <c:v>522</c:v>
                      </c:pt>
                      <c:pt idx="119">
                        <c:v>540</c:v>
                      </c:pt>
                      <c:pt idx="120">
                        <c:v>559</c:v>
                      </c:pt>
                      <c:pt idx="121">
                        <c:v>579</c:v>
                      </c:pt>
                      <c:pt idx="122">
                        <c:v>600</c:v>
                      </c:pt>
                      <c:pt idx="123">
                        <c:v>623</c:v>
                      </c:pt>
                      <c:pt idx="124">
                        <c:v>647</c:v>
                      </c:pt>
                      <c:pt idx="125">
                        <c:v>673</c:v>
                      </c:pt>
                      <c:pt idx="126">
                        <c:v>708</c:v>
                      </c:pt>
                      <c:pt idx="127">
                        <c:v>745</c:v>
                      </c:pt>
                      <c:pt idx="128">
                        <c:v>780</c:v>
                      </c:pt>
                      <c:pt idx="129">
                        <c:v>818</c:v>
                      </c:pt>
                      <c:pt idx="130">
                        <c:v>856</c:v>
                      </c:pt>
                      <c:pt idx="131">
                        <c:v>909</c:v>
                      </c:pt>
                      <c:pt idx="132">
                        <c:v>966</c:v>
                      </c:pt>
                      <c:pt idx="133">
                        <c:v>1028</c:v>
                      </c:pt>
                      <c:pt idx="134">
                        <c:v>1090</c:v>
                      </c:pt>
                      <c:pt idx="135">
                        <c:v>917</c:v>
                      </c:pt>
                      <c:pt idx="136">
                        <c:v>955</c:v>
                      </c:pt>
                      <c:pt idx="137">
                        <c:v>1008</c:v>
                      </c:pt>
                      <c:pt idx="138">
                        <c:v>1065</c:v>
                      </c:pt>
                      <c:pt idx="139">
                        <c:v>1111</c:v>
                      </c:pt>
                      <c:pt idx="140">
                        <c:v>1152</c:v>
                      </c:pt>
                      <c:pt idx="141">
                        <c:v>1207</c:v>
                      </c:pt>
                      <c:pt idx="142">
                        <c:v>1281</c:v>
                      </c:pt>
                      <c:pt idx="143">
                        <c:v>1362</c:v>
                      </c:pt>
                      <c:pt idx="144">
                        <c:v>1434</c:v>
                      </c:pt>
                      <c:pt idx="145">
                        <c:v>1523</c:v>
                      </c:pt>
                      <c:pt idx="146">
                        <c:v>1635</c:v>
                      </c:pt>
                      <c:pt idx="147">
                        <c:v>1743</c:v>
                      </c:pt>
                      <c:pt idx="148">
                        <c:v>1854</c:v>
                      </c:pt>
                      <c:pt idx="149">
                        <c:v>1964</c:v>
                      </c:pt>
                      <c:pt idx="150">
                        <c:v>2081</c:v>
                      </c:pt>
                      <c:pt idx="151">
                        <c:v>1197</c:v>
                      </c:pt>
                      <c:pt idx="152">
                        <c:v>1240</c:v>
                      </c:pt>
                      <c:pt idx="153">
                        <c:v>1285</c:v>
                      </c:pt>
                      <c:pt idx="154">
                        <c:v>1331</c:v>
                      </c:pt>
                      <c:pt idx="155">
                        <c:v>1379</c:v>
                      </c:pt>
                      <c:pt idx="156">
                        <c:v>1430</c:v>
                      </c:pt>
                      <c:pt idx="157">
                        <c:v>1482</c:v>
                      </c:pt>
                      <c:pt idx="158">
                        <c:v>1539</c:v>
                      </c:pt>
                      <c:pt idx="159">
                        <c:v>1602</c:v>
                      </c:pt>
                      <c:pt idx="160">
                        <c:v>1669</c:v>
                      </c:pt>
                      <c:pt idx="161">
                        <c:v>1737</c:v>
                      </c:pt>
                      <c:pt idx="162">
                        <c:v>1810</c:v>
                      </c:pt>
                      <c:pt idx="163">
                        <c:v>1891</c:v>
                      </c:pt>
                      <c:pt idx="164">
                        <c:v>1979</c:v>
                      </c:pt>
                      <c:pt idx="165">
                        <c:v>2075</c:v>
                      </c:pt>
                      <c:pt idx="166">
                        <c:v>2172</c:v>
                      </c:pt>
                      <c:pt idx="167">
                        <c:v>731.0777362461339</c:v>
                      </c:pt>
                      <c:pt idx="168">
                        <c:v>681.09161388292171</c:v>
                      </c:pt>
                      <c:pt idx="169">
                        <c:v>704.103951919309</c:v>
                      </c:pt>
                      <c:pt idx="170">
                        <c:v>727.92789280717511</c:v>
                      </c:pt>
                      <c:pt idx="171">
                        <c:v>754.60445729398452</c:v>
                      </c:pt>
                      <c:pt idx="172">
                        <c:v>782.86422960630046</c:v>
                      </c:pt>
                      <c:pt idx="173">
                        <c:v>811.63568110083759</c:v>
                      </c:pt>
                      <c:pt idx="174">
                        <c:v>842.23491792721086</c:v>
                      </c:pt>
                      <c:pt idx="175">
                        <c:v>873.72722300640942</c:v>
                      </c:pt>
                      <c:pt idx="176">
                        <c:v>906.33659471890576</c:v>
                      </c:pt>
                      <c:pt idx="177">
                        <c:v>940.64172389647172</c:v>
                      </c:pt>
                      <c:pt idx="178">
                        <c:v>976.93206492125398</c:v>
                      </c:pt>
                      <c:pt idx="179">
                        <c:v>1014.4541529120503</c:v>
                      </c:pt>
                      <c:pt idx="180">
                        <c:v>1055.3523786423336</c:v>
                      </c:pt>
                      <c:pt idx="181">
                        <c:v>1099.4902862444185</c:v>
                      </c:pt>
                      <c:pt idx="182">
                        <c:v>1145.9290633678393</c:v>
                      </c:pt>
                      <c:pt idx="183">
                        <c:v>1195.0688344067958</c:v>
                      </c:pt>
                      <c:pt idx="184">
                        <c:v>1248.5692627632632</c:v>
                      </c:pt>
                      <c:pt idx="185">
                        <c:v>1308.4961486827929</c:v>
                      </c:pt>
                      <c:pt idx="186">
                        <c:v>1372.0349903386355</c:v>
                      </c:pt>
                      <c:pt idx="187">
                        <c:v>1439.2690573514353</c:v>
                      </c:pt>
                      <c:pt idx="188">
                        <c:v>1508.5259621812518</c:v>
                      </c:pt>
                      <c:pt idx="189">
                        <c:v>1584.8948849612614</c:v>
                      </c:pt>
                      <c:pt idx="190">
                        <c:v>1679.0209973254728</c:v>
                      </c:pt>
                      <c:pt idx="191">
                        <c:v>1774.2871447646305</c:v>
                      </c:pt>
                      <c:pt idx="192">
                        <c:v>1868.2715663243828</c:v>
                      </c:pt>
                      <c:pt idx="193">
                        <c:v>1977.1563215356616</c:v>
                      </c:pt>
                      <c:pt idx="194">
                        <c:v>2092.6135288266023</c:v>
                      </c:pt>
                      <c:pt idx="195">
                        <c:v>560</c:v>
                      </c:pt>
                      <c:pt idx="196">
                        <c:v>579</c:v>
                      </c:pt>
                      <c:pt idx="197">
                        <c:v>600</c:v>
                      </c:pt>
                      <c:pt idx="198">
                        <c:v>621</c:v>
                      </c:pt>
                      <c:pt idx="199">
                        <c:v>642</c:v>
                      </c:pt>
                      <c:pt idx="200">
                        <c:v>665</c:v>
                      </c:pt>
                      <c:pt idx="201">
                        <c:v>689</c:v>
                      </c:pt>
                      <c:pt idx="202">
                        <c:v>713</c:v>
                      </c:pt>
                      <c:pt idx="203">
                        <c:v>739</c:v>
                      </c:pt>
                      <c:pt idx="204">
                        <c:v>767</c:v>
                      </c:pt>
                      <c:pt idx="205">
                        <c:v>796</c:v>
                      </c:pt>
                      <c:pt idx="206">
                        <c:v>827</c:v>
                      </c:pt>
                      <c:pt idx="207">
                        <c:v>861</c:v>
                      </c:pt>
                      <c:pt idx="208">
                        <c:v>898</c:v>
                      </c:pt>
                      <c:pt idx="209">
                        <c:v>941</c:v>
                      </c:pt>
                      <c:pt idx="210">
                        <c:v>984</c:v>
                      </c:pt>
                      <c:pt idx="211">
                        <c:v>1025</c:v>
                      </c:pt>
                      <c:pt idx="212">
                        <c:v>1072</c:v>
                      </c:pt>
                      <c:pt idx="213">
                        <c:v>1122</c:v>
                      </c:pt>
                      <c:pt idx="214">
                        <c:v>1175</c:v>
                      </c:pt>
                      <c:pt idx="215">
                        <c:v>1234</c:v>
                      </c:pt>
                      <c:pt idx="216">
                        <c:v>1300</c:v>
                      </c:pt>
                      <c:pt idx="217">
                        <c:v>1354</c:v>
                      </c:pt>
                      <c:pt idx="218">
                        <c:v>1369</c:v>
                      </c:pt>
                      <c:pt idx="219">
                        <c:v>1423</c:v>
                      </c:pt>
                      <c:pt idx="220">
                        <c:v>1470</c:v>
                      </c:pt>
                      <c:pt idx="221">
                        <c:v>1525</c:v>
                      </c:pt>
                      <c:pt idx="222">
                        <c:v>1585</c:v>
                      </c:pt>
                      <c:pt idx="223">
                        <c:v>1657</c:v>
                      </c:pt>
                      <c:pt idx="224">
                        <c:v>1720</c:v>
                      </c:pt>
                      <c:pt idx="225">
                        <c:v>1791</c:v>
                      </c:pt>
                      <c:pt idx="226">
                        <c:v>1877</c:v>
                      </c:pt>
                      <c:pt idx="227">
                        <c:v>1978</c:v>
                      </c:pt>
                      <c:pt idx="228">
                        <c:v>2065</c:v>
                      </c:pt>
                      <c:pt idx="229">
                        <c:v>2161</c:v>
                      </c:pt>
                      <c:pt idx="230">
                        <c:v>2281</c:v>
                      </c:pt>
                      <c:pt idx="231">
                        <c:v>2435</c:v>
                      </c:pt>
                      <c:pt idx="232">
                        <c:v>2630</c:v>
                      </c:pt>
                      <c:pt idx="233">
                        <c:v>2751</c:v>
                      </c:pt>
                      <c:pt idx="234">
                        <c:v>2903</c:v>
                      </c:pt>
                      <c:pt idx="235">
                        <c:v>3091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[1]КМ!$B$3:$B$238</c15:sqref>
                        </c15:formulaRef>
                      </c:ext>
                    </c:extLst>
                    <c:numCache>
                      <c:formatCode>General</c:formatCode>
                      <c:ptCount val="236"/>
                      <c:pt idx="0">
                        <c:v>1.7272988984681594E-5</c:v>
                      </c:pt>
                      <c:pt idx="1">
                        <c:v>2.0192307692307704E-5</c:v>
                      </c:pt>
                      <c:pt idx="2">
                        <c:v>2.3636363636363617E-5</c:v>
                      </c:pt>
                      <c:pt idx="3">
                        <c:v>3.0714285714285697E-5</c:v>
                      </c:pt>
                      <c:pt idx="4">
                        <c:v>3.2812500000000133E-5</c:v>
                      </c:pt>
                      <c:pt idx="5">
                        <c:v>4.0384615384615273E-5</c:v>
                      </c:pt>
                      <c:pt idx="6">
                        <c:v>4.636363636363618E-5</c:v>
                      </c:pt>
                      <c:pt idx="7">
                        <c:v>4.9090909090909335E-5</c:v>
                      </c:pt>
                      <c:pt idx="8">
                        <c:v>6.562499999999982E-5</c:v>
                      </c:pt>
                      <c:pt idx="9">
                        <c:v>7.5625000000000049E-5</c:v>
                      </c:pt>
                      <c:pt idx="10">
                        <c:v>9.5833333333333214E-5</c:v>
                      </c:pt>
                      <c:pt idx="11">
                        <c:v>1.2222222222222238E-4</c:v>
                      </c:pt>
                      <c:pt idx="12">
                        <c:v>1.3375000000000003E-4</c:v>
                      </c:pt>
                      <c:pt idx="13">
                        <c:v>1.5142857142857175E-4</c:v>
                      </c:pt>
                      <c:pt idx="14">
                        <c:v>1.771428571428564E-4</c:v>
                      </c:pt>
                      <c:pt idx="15">
                        <c:v>2.0600000000000024E-4</c:v>
                      </c:pt>
                      <c:pt idx="16">
                        <c:v>2.5405081016203232E-4</c:v>
                      </c:pt>
                      <c:pt idx="17">
                        <c:v>2.2400000000000019E-4</c:v>
                      </c:pt>
                      <c:pt idx="18">
                        <c:v>2.3999999999999987E-4</c:v>
                      </c:pt>
                      <c:pt idx="19">
                        <c:v>2.7499999999999947E-4</c:v>
                      </c:pt>
                      <c:pt idx="20">
                        <c:v>2.9499999999999991E-4</c:v>
                      </c:pt>
                      <c:pt idx="21">
                        <c:v>3.3000000000000005E-4</c:v>
                      </c:pt>
                      <c:pt idx="22">
                        <c:v>3.4000000000000105E-4</c:v>
                      </c:pt>
                      <c:pt idx="23">
                        <c:v>4.1999999999999931E-4</c:v>
                      </c:pt>
                      <c:pt idx="24">
                        <c:v>4.759999999999991E-4</c:v>
                      </c:pt>
                      <c:pt idx="25">
                        <c:v>5.0500000000000252E-4</c:v>
                      </c:pt>
                      <c:pt idx="26">
                        <c:v>5.2499999999999856E-4</c:v>
                      </c:pt>
                      <c:pt idx="27">
                        <c:v>6.0000000000000147E-4</c:v>
                      </c:pt>
                      <c:pt idx="28">
                        <c:v>6.7999999999999972E-4</c:v>
                      </c:pt>
                      <c:pt idx="29">
                        <c:v>7.7333333333333106E-4</c:v>
                      </c:pt>
                      <c:pt idx="30">
                        <c:v>7.2879163784755809E-5</c:v>
                      </c:pt>
                      <c:pt idx="31">
                        <c:v>8.2639172141918903E-5</c:v>
                      </c:pt>
                      <c:pt idx="32">
                        <c:v>1.0379646482005653E-4</c:v>
                      </c:pt>
                      <c:pt idx="33">
                        <c:v>1.1530374178712165E-4</c:v>
                      </c:pt>
                      <c:pt idx="34">
                        <c:v>1.4065636536214984E-4</c:v>
                      </c:pt>
                      <c:pt idx="35">
                        <c:v>1.5939981767411362E-4</c:v>
                      </c:pt>
                      <c:pt idx="36">
                        <c:v>1.8972180782710264E-4</c:v>
                      </c:pt>
                      <c:pt idx="37">
                        <c:v>2.3939177549683281E-4</c:v>
                      </c:pt>
                      <c:pt idx="38">
                        <c:v>2.578903627204035E-4</c:v>
                      </c:pt>
                      <c:pt idx="39">
                        <c:v>3.2805202486097483E-4</c:v>
                      </c:pt>
                      <c:pt idx="40">
                        <c:v>3.1386235919899925E-4</c:v>
                      </c:pt>
                      <c:pt idx="41">
                        <c:v>3.6198085797736236E-4</c:v>
                      </c:pt>
                      <c:pt idx="42">
                        <c:v>4.1641405749486785E-4</c:v>
                      </c:pt>
                      <c:pt idx="43">
                        <c:v>4.6106376818394907E-4</c:v>
                      </c:pt>
                      <c:pt idx="44">
                        <c:v>5.5544804490690344E-4</c:v>
                      </c:pt>
                      <c:pt idx="45">
                        <c:v>6.4680301576872188E-4</c:v>
                      </c:pt>
                      <c:pt idx="46">
                        <c:v>7.6309101459854051E-4</c:v>
                      </c:pt>
                      <c:pt idx="47">
                        <c:v>9.1436729463307859E-4</c:v>
                      </c:pt>
                      <c:pt idx="48">
                        <c:v>1.4012515476190541E-3</c:v>
                      </c:pt>
                      <c:pt idx="49">
                        <c:v>1.4976390804597604E-3</c:v>
                      </c:pt>
                      <c:pt idx="50">
                        <c:v>1.9397072443917961E-5</c:v>
                      </c:pt>
                      <c:pt idx="51">
                        <c:v>2.2946322400719101E-5</c:v>
                      </c:pt>
                      <c:pt idx="52">
                        <c:v>2.6162358099570428E-5</c:v>
                      </c:pt>
                      <c:pt idx="53">
                        <c:v>2.9432194612030313E-5</c:v>
                      </c:pt>
                      <c:pt idx="54">
                        <c:v>3.9226107398106976E-5</c:v>
                      </c:pt>
                      <c:pt idx="55">
                        <c:v>4.1834812739148943E-5</c:v>
                      </c:pt>
                      <c:pt idx="56">
                        <c:v>5.0003582006570646E-5</c:v>
                      </c:pt>
                      <c:pt idx="57">
                        <c:v>6.1864224324857141E-5</c:v>
                      </c:pt>
                      <c:pt idx="58">
                        <c:v>8.2381137539578274E-5</c:v>
                      </c:pt>
                      <c:pt idx="59">
                        <c:v>9.9345985168497201E-5</c:v>
                      </c:pt>
                      <c:pt idx="60">
                        <c:v>1.2346707920200719E-4</c:v>
                      </c:pt>
                      <c:pt idx="61">
                        <c:v>1.2520657879040861E-4</c:v>
                      </c:pt>
                      <c:pt idx="62">
                        <c:v>1.5544064070970975E-4</c:v>
                      </c:pt>
                      <c:pt idx="63">
                        <c:v>1.7933874342969784E-4</c:v>
                      </c:pt>
                      <c:pt idx="64">
                        <c:v>2.0510481384143707E-4</c:v>
                      </c:pt>
                      <c:pt idx="65">
                        <c:v>2.2675296320630607E-4</c:v>
                      </c:pt>
                      <c:pt idx="66">
                        <c:v>2.5231562039958042E-4</c:v>
                      </c:pt>
                      <c:pt idx="67">
                        <c:v>2.7525452262773634E-4</c:v>
                      </c:pt>
                      <c:pt idx="68">
                        <c:v>2.9644696845794368E-4</c:v>
                      </c:pt>
                      <c:pt idx="69">
                        <c:v>3.3316533508541532E-4</c:v>
                      </c:pt>
                      <c:pt idx="70">
                        <c:v>3.6946592940292731E-4</c:v>
                      </c:pt>
                      <c:pt idx="71">
                        <c:v>4.0635773273273352E-4</c:v>
                      </c:pt>
                      <c:pt idx="72">
                        <c:v>4.5796312746386279E-4</c:v>
                      </c:pt>
                      <c:pt idx="73">
                        <c:v>5.2222581507449756E-4</c:v>
                      </c:pt>
                      <c:pt idx="74">
                        <c:v>6.1312844456122041E-4</c:v>
                      </c:pt>
                      <c:pt idx="75">
                        <c:v>7.0340080157687071E-4</c:v>
                      </c:pt>
                      <c:pt idx="76">
                        <c:v>1.0125943088552937E-3</c:v>
                      </c:pt>
                      <c:pt idx="77">
                        <c:v>9.21774516765283E-4</c:v>
                      </c:pt>
                      <c:pt idx="78">
                        <c:v>4.5599999999999997E-5</c:v>
                      </c:pt>
                      <c:pt idx="79">
                        <c:v>5.8200000000000005E-5</c:v>
                      </c:pt>
                      <c:pt idx="80">
                        <c:v>7.7100000000000004E-5</c:v>
                      </c:pt>
                      <c:pt idx="81">
                        <c:v>8.4900000000000004E-5</c:v>
                      </c:pt>
                      <c:pt idx="82">
                        <c:v>9.6600000000000003E-5</c:v>
                      </c:pt>
                      <c:pt idx="83">
                        <c:v>1.1200000000000001E-4</c:v>
                      </c:pt>
                      <c:pt idx="84">
                        <c:v>1.2900000000000002E-4</c:v>
                      </c:pt>
                      <c:pt idx="85">
                        <c:v>1.44E-4</c:v>
                      </c:pt>
                      <c:pt idx="86">
                        <c:v>1.65E-4</c:v>
                      </c:pt>
                      <c:pt idx="87">
                        <c:v>1.9100000000000001E-4</c:v>
                      </c:pt>
                      <c:pt idx="88">
                        <c:v>2.0800000000000001E-4</c:v>
                      </c:pt>
                      <c:pt idx="89">
                        <c:v>2.3900000000000004E-4</c:v>
                      </c:pt>
                      <c:pt idx="90">
                        <c:v>2.6800000000000001E-4</c:v>
                      </c:pt>
                      <c:pt idx="91">
                        <c:v>2.9700000000000001E-4</c:v>
                      </c:pt>
                      <c:pt idx="92">
                        <c:v>3.3599999999999998E-4</c:v>
                      </c:pt>
                      <c:pt idx="93">
                        <c:v>3.8400000000000001E-4</c:v>
                      </c:pt>
                      <c:pt idx="94">
                        <c:v>4.4800000000000005E-4</c:v>
                      </c:pt>
                      <c:pt idx="95">
                        <c:v>5.2400000000000005E-4</c:v>
                      </c:pt>
                      <c:pt idx="96">
                        <c:v>1.2099999999999999E-5</c:v>
                      </c:pt>
                      <c:pt idx="97">
                        <c:v>1.4E-5</c:v>
                      </c:pt>
                      <c:pt idx="98">
                        <c:v>1.7099999999999999E-5</c:v>
                      </c:pt>
                      <c:pt idx="99">
                        <c:v>1.9700000000000001E-5</c:v>
                      </c:pt>
                      <c:pt idx="100">
                        <c:v>2.37E-5</c:v>
                      </c:pt>
                      <c:pt idx="101">
                        <c:v>2.72E-5</c:v>
                      </c:pt>
                      <c:pt idx="102">
                        <c:v>2.7699999999999999E-5</c:v>
                      </c:pt>
                      <c:pt idx="103">
                        <c:v>3.6100000000000003E-5</c:v>
                      </c:pt>
                      <c:pt idx="104">
                        <c:v>4.6499999999999999E-5</c:v>
                      </c:pt>
                      <c:pt idx="105">
                        <c:v>5.3300000000000001E-5</c:v>
                      </c:pt>
                      <c:pt idx="106">
                        <c:v>6.3499999999999999E-5</c:v>
                      </c:pt>
                      <c:pt idx="107">
                        <c:v>5.2999999999999998E-4</c:v>
                      </c:pt>
                      <c:pt idx="108">
                        <c:v>5.9999999999999995E-4</c:v>
                      </c:pt>
                      <c:pt idx="109">
                        <c:v>6.7299999999999999E-4</c:v>
                      </c:pt>
                      <c:pt idx="110">
                        <c:v>7.3499999999999998E-4</c:v>
                      </c:pt>
                      <c:pt idx="111">
                        <c:v>7.8200000000000003E-4</c:v>
                      </c:pt>
                      <c:pt idx="112">
                        <c:v>9.4499999999999998E-4</c:v>
                      </c:pt>
                      <c:pt idx="113">
                        <c:v>1.0499999999999999E-3</c:v>
                      </c:pt>
                      <c:pt idx="114">
                        <c:v>1.1900000000000001E-3</c:v>
                      </c:pt>
                      <c:pt idx="115">
                        <c:v>7.1899999999999998E-6</c:v>
                      </c:pt>
                      <c:pt idx="116">
                        <c:v>1.4800000000000001E-5</c:v>
                      </c:pt>
                      <c:pt idx="117">
                        <c:v>1.3200000000000002E-5</c:v>
                      </c:pt>
                      <c:pt idx="118">
                        <c:v>2.5700000000000001E-5</c:v>
                      </c:pt>
                      <c:pt idx="119">
                        <c:v>2.7900000000000004E-5</c:v>
                      </c:pt>
                      <c:pt idx="120">
                        <c:v>3.9500000000000005E-5</c:v>
                      </c:pt>
                      <c:pt idx="121">
                        <c:v>3.6600000000000002E-5</c:v>
                      </c:pt>
                      <c:pt idx="122">
                        <c:v>2.8300000000000003E-5</c:v>
                      </c:pt>
                      <c:pt idx="123">
                        <c:v>5.27E-5</c:v>
                      </c:pt>
                      <c:pt idx="124">
                        <c:v>7.7600000000000002E-5</c:v>
                      </c:pt>
                      <c:pt idx="125">
                        <c:v>7.9900000000000004E-5</c:v>
                      </c:pt>
                      <c:pt idx="126">
                        <c:v>1.3000000000000002E-4</c:v>
                      </c:pt>
                      <c:pt idx="127">
                        <c:v>1.3899999999999999E-4</c:v>
                      </c:pt>
                      <c:pt idx="128">
                        <c:v>1.22E-4</c:v>
                      </c:pt>
                      <c:pt idx="129">
                        <c:v>1.3799999999999999E-4</c:v>
                      </c:pt>
                      <c:pt idx="130">
                        <c:v>1.2300000000000001E-4</c:v>
                      </c:pt>
                      <c:pt idx="131">
                        <c:v>1.34E-4</c:v>
                      </c:pt>
                      <c:pt idx="132">
                        <c:v>2.1800000000000001E-4</c:v>
                      </c:pt>
                      <c:pt idx="133">
                        <c:v>2.3800000000000001E-4</c:v>
                      </c:pt>
                      <c:pt idx="134">
                        <c:v>2.8299999999999999E-4</c:v>
                      </c:pt>
                      <c:pt idx="135">
                        <c:v>2.5300000000000002E-4</c:v>
                      </c:pt>
                      <c:pt idx="136">
                        <c:v>2.5599999999999999E-4</c:v>
                      </c:pt>
                      <c:pt idx="137">
                        <c:v>2.99E-4</c:v>
                      </c:pt>
                      <c:pt idx="138">
                        <c:v>3.0600000000000001E-4</c:v>
                      </c:pt>
                      <c:pt idx="139">
                        <c:v>3.4099999999999999E-4</c:v>
                      </c:pt>
                      <c:pt idx="140">
                        <c:v>3.6299999999999999E-4</c:v>
                      </c:pt>
                      <c:pt idx="141">
                        <c:v>3.9500000000000001E-4</c:v>
                      </c:pt>
                      <c:pt idx="142">
                        <c:v>4.4200000000000001E-4</c:v>
                      </c:pt>
                      <c:pt idx="143">
                        <c:v>5.2400000000000005E-4</c:v>
                      </c:pt>
                      <c:pt idx="144">
                        <c:v>5.6999999999999998E-4</c:v>
                      </c:pt>
                      <c:pt idx="145">
                        <c:v>6.4700000000000001E-4</c:v>
                      </c:pt>
                      <c:pt idx="146">
                        <c:v>7.8200000000000003E-4</c:v>
                      </c:pt>
                      <c:pt idx="147">
                        <c:v>7.27E-4</c:v>
                      </c:pt>
                      <c:pt idx="148">
                        <c:v>1.41E-3</c:v>
                      </c:pt>
                      <c:pt idx="149">
                        <c:v>1.17E-3</c:v>
                      </c:pt>
                      <c:pt idx="150">
                        <c:v>1.3600000000000001E-3</c:v>
                      </c:pt>
                      <c:pt idx="151">
                        <c:v>5.8900000000000001E-4</c:v>
                      </c:pt>
                      <c:pt idx="152">
                        <c:v>6.6100000000000002E-4</c:v>
                      </c:pt>
                      <c:pt idx="153">
                        <c:v>5.8200000000000005E-4</c:v>
                      </c:pt>
                      <c:pt idx="154">
                        <c:v>7.2300000000000012E-4</c:v>
                      </c:pt>
                      <c:pt idx="155">
                        <c:v>7.7200000000000001E-4</c:v>
                      </c:pt>
                      <c:pt idx="156">
                        <c:v>8.3800000000000009E-4</c:v>
                      </c:pt>
                      <c:pt idx="157">
                        <c:v>9.2699999999999998E-4</c:v>
                      </c:pt>
                      <c:pt idx="158">
                        <c:v>9.6500000000000004E-4</c:v>
                      </c:pt>
                      <c:pt idx="159">
                        <c:v>1.1299999999999999E-3</c:v>
                      </c:pt>
                      <c:pt idx="160">
                        <c:v>1.15E-3</c:v>
                      </c:pt>
                      <c:pt idx="161">
                        <c:v>1.14E-3</c:v>
                      </c:pt>
                      <c:pt idx="162">
                        <c:v>1.32E-3</c:v>
                      </c:pt>
                      <c:pt idx="163">
                        <c:v>1.2199999999999999E-3</c:v>
                      </c:pt>
                      <c:pt idx="164">
                        <c:v>1.41E-3</c:v>
                      </c:pt>
                      <c:pt idx="165">
                        <c:v>1.8500000000000001E-3</c:v>
                      </c:pt>
                      <c:pt idx="166">
                        <c:v>1.4300000000000001E-3</c:v>
                      </c:pt>
                      <c:pt idx="167">
                        <c:v>5.3667067294529974E-5</c:v>
                      </c:pt>
                      <c:pt idx="168">
                        <c:v>3.8744418167880416E-5</c:v>
                      </c:pt>
                      <c:pt idx="169">
                        <c:v>5.1269316851348557E-5</c:v>
                      </c:pt>
                      <c:pt idx="170">
                        <c:v>5.1780361678774938E-5</c:v>
                      </c:pt>
                      <c:pt idx="171">
                        <c:v>9.1448724050217591E-5</c:v>
                      </c:pt>
                      <c:pt idx="172">
                        <c:v>8.6699606760951478E-5</c:v>
                      </c:pt>
                      <c:pt idx="173">
                        <c:v>1.000884524722121E-4</c:v>
                      </c:pt>
                      <c:pt idx="174">
                        <c:v>1.1044066084519185E-4</c:v>
                      </c:pt>
                      <c:pt idx="175">
                        <c:v>1.3169297218543053E-4</c:v>
                      </c:pt>
                      <c:pt idx="176">
                        <c:v>1.3094405997081005E-4</c:v>
                      </c:pt>
                      <c:pt idx="177">
                        <c:v>1.5475770738591834E-4</c:v>
                      </c:pt>
                      <c:pt idx="178">
                        <c:v>1.7037603311486791E-4</c:v>
                      </c:pt>
                      <c:pt idx="179">
                        <c:v>1.8043303756228428E-4</c:v>
                      </c:pt>
                      <c:pt idx="180">
                        <c:v>1.9975131276351091E-4</c:v>
                      </c:pt>
                      <c:pt idx="181">
                        <c:v>2.4916113875352578E-4</c:v>
                      </c:pt>
                      <c:pt idx="182">
                        <c:v>2.0899018685831622E-4</c:v>
                      </c:pt>
                      <c:pt idx="183">
                        <c:v>2.3562192212912749E-4</c:v>
                      </c:pt>
                      <c:pt idx="184">
                        <c:v>2.5980778763242193E-4</c:v>
                      </c:pt>
                      <c:pt idx="185">
                        <c:v>2.8580015060240962E-4</c:v>
                      </c:pt>
                      <c:pt idx="186">
                        <c:v>3.1481706190329494E-4</c:v>
                      </c:pt>
                      <c:pt idx="187">
                        <c:v>3.5389786694825726E-4</c:v>
                      </c:pt>
                      <c:pt idx="188">
                        <c:v>3.8261946201232109E-4</c:v>
                      </c:pt>
                      <c:pt idx="189">
                        <c:v>4.296346858316234E-4</c:v>
                      </c:pt>
                      <c:pt idx="190">
                        <c:v>4.8906010677618049E-4</c:v>
                      </c:pt>
                      <c:pt idx="191">
                        <c:v>5.3963828817734098E-4</c:v>
                      </c:pt>
                      <c:pt idx="192">
                        <c:v>6.1253977818853829E-4</c:v>
                      </c:pt>
                      <c:pt idx="193">
                        <c:v>8.0388923701298488E-4</c:v>
                      </c:pt>
                      <c:pt idx="194">
                        <c:v>7.6258783073131025E-4</c:v>
                      </c:pt>
                      <c:pt idx="195">
                        <c:v>3.2100000000000001E-5</c:v>
                      </c:pt>
                      <c:pt idx="196">
                        <c:v>3.4E-5</c:v>
                      </c:pt>
                      <c:pt idx="197">
                        <c:v>3.4500000000000005E-5</c:v>
                      </c:pt>
                      <c:pt idx="198">
                        <c:v>3.7500000000000003E-5</c:v>
                      </c:pt>
                      <c:pt idx="199">
                        <c:v>4.5700000000000006E-5</c:v>
                      </c:pt>
                      <c:pt idx="200">
                        <c:v>5.1100000000000009E-5</c:v>
                      </c:pt>
                      <c:pt idx="201">
                        <c:v>5.3400000000000004E-5</c:v>
                      </c:pt>
                      <c:pt idx="202">
                        <c:v>6.3200000000000005E-5</c:v>
                      </c:pt>
                      <c:pt idx="203">
                        <c:v>7.8400000000000008E-5</c:v>
                      </c:pt>
                      <c:pt idx="204">
                        <c:v>9.5500000000000017E-5</c:v>
                      </c:pt>
                      <c:pt idx="205">
                        <c:v>7.7300000000000009E-5</c:v>
                      </c:pt>
                      <c:pt idx="206">
                        <c:v>1.25E-4</c:v>
                      </c:pt>
                      <c:pt idx="207">
                        <c:v>1.6900000000000002E-4</c:v>
                      </c:pt>
                      <c:pt idx="208">
                        <c:v>1.5200000000000001E-4</c:v>
                      </c:pt>
                      <c:pt idx="209">
                        <c:v>1.7200000000000001E-4</c:v>
                      </c:pt>
                      <c:pt idx="210">
                        <c:v>1.6699999999999999E-4</c:v>
                      </c:pt>
                      <c:pt idx="211">
                        <c:v>2.0400000000000003E-4</c:v>
                      </c:pt>
                      <c:pt idx="212">
                        <c:v>2.23E-4</c:v>
                      </c:pt>
                      <c:pt idx="213">
                        <c:v>1.6799999999999999E-4</c:v>
                      </c:pt>
                      <c:pt idx="214">
                        <c:v>2.7999999999999998E-4</c:v>
                      </c:pt>
                      <c:pt idx="215">
                        <c:v>3.0600000000000001E-4</c:v>
                      </c:pt>
                      <c:pt idx="216">
                        <c:v>4.0300000000000004E-4</c:v>
                      </c:pt>
                      <c:pt idx="217">
                        <c:v>3.57E-4</c:v>
                      </c:pt>
                      <c:pt idx="218">
                        <c:v>4.3300000000000001E-4</c:v>
                      </c:pt>
                      <c:pt idx="219">
                        <c:v>4.7400000000000003E-4</c:v>
                      </c:pt>
                      <c:pt idx="220">
                        <c:v>5.0000000000000001E-4</c:v>
                      </c:pt>
                      <c:pt idx="221">
                        <c:v>5.5900000000000004E-4</c:v>
                      </c:pt>
                      <c:pt idx="222">
                        <c:v>5.8100000000000003E-4</c:v>
                      </c:pt>
                      <c:pt idx="223">
                        <c:v>6.5600000000000001E-4</c:v>
                      </c:pt>
                      <c:pt idx="224">
                        <c:v>7.1000000000000002E-4</c:v>
                      </c:pt>
                      <c:pt idx="225">
                        <c:v>7.6600000000000008E-4</c:v>
                      </c:pt>
                      <c:pt idx="226">
                        <c:v>8.6700000000000004E-4</c:v>
                      </c:pt>
                      <c:pt idx="227">
                        <c:v>9.4399999999999996E-4</c:v>
                      </c:pt>
                      <c:pt idx="228">
                        <c:v>1.1299999999999999E-3</c:v>
                      </c:pt>
                      <c:pt idx="229">
                        <c:v>1.15E-3</c:v>
                      </c:pt>
                      <c:pt idx="230">
                        <c:v>1.3500000000000001E-3</c:v>
                      </c:pt>
                      <c:pt idx="231">
                        <c:v>1.58E-3</c:v>
                      </c:pt>
                      <c:pt idx="232">
                        <c:v>1.7899999999999999E-3</c:v>
                      </c:pt>
                      <c:pt idx="233">
                        <c:v>2.0300000000000001E-3</c:v>
                      </c:pt>
                      <c:pt idx="234">
                        <c:v>2.3800000000000002E-3</c:v>
                      </c:pt>
                      <c:pt idx="235">
                        <c:v>2.7100000000000002E-3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C-B382-484E-B7AC-D2C1D919AFC9}"/>
                  </c:ext>
                </c:extLst>
              </c15:ser>
            </c15:filteredScatterSeries>
            <c15:filteredScatterSeries>
              <c15:ser>
                <c:idx val="4"/>
                <c:order val="2"/>
                <c:tx>
                  <c:v>Корр. среда: 0,1Гц, -0,65В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diamond"/>
                  <c:size val="4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[1]КМ!$I$3:$I$104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646.69701000875</c:v>
                      </c:pt>
                      <c:pt idx="1">
                        <c:v>670.98083535189267</c:v>
                      </c:pt>
                      <c:pt idx="2">
                        <c:v>696.65214660149718</c:v>
                      </c:pt>
                      <c:pt idx="3">
                        <c:v>723.31173266227836</c:v>
                      </c:pt>
                      <c:pt idx="4">
                        <c:v>750.87504158564229</c:v>
                      </c:pt>
                      <c:pt idx="5">
                        <c:v>780.70082884769522</c:v>
                      </c:pt>
                      <c:pt idx="6">
                        <c:v>815.08950037952172</c:v>
                      </c:pt>
                      <c:pt idx="7">
                        <c:v>852.57833433898872</c:v>
                      </c:pt>
                      <c:pt idx="8">
                        <c:v>889.62898895427452</c:v>
                      </c:pt>
                      <c:pt idx="9">
                        <c:v>927.421552507922</c:v>
                      </c:pt>
                      <c:pt idx="10">
                        <c:v>968.49549999641374</c:v>
                      </c:pt>
                      <c:pt idx="11">
                        <c:v>1011.9601676424637</c:v>
                      </c:pt>
                      <c:pt idx="12">
                        <c:v>1058.7125236029844</c:v>
                      </c:pt>
                      <c:pt idx="13">
                        <c:v>1110.3780258707643</c:v>
                      </c:pt>
                      <c:pt idx="14">
                        <c:v>1166.3331619828132</c:v>
                      </c:pt>
                      <c:pt idx="15">
                        <c:v>1230.669199167651</c:v>
                      </c:pt>
                      <c:pt idx="16">
                        <c:v>811</c:v>
                      </c:pt>
                      <c:pt idx="17">
                        <c:v>840</c:v>
                      </c:pt>
                      <c:pt idx="18">
                        <c:v>887</c:v>
                      </c:pt>
                      <c:pt idx="19">
                        <c:v>938</c:v>
                      </c:pt>
                      <c:pt idx="20">
                        <c:v>966</c:v>
                      </c:pt>
                      <c:pt idx="21">
                        <c:v>1131</c:v>
                      </c:pt>
                      <c:pt idx="22">
                        <c:v>1179</c:v>
                      </c:pt>
                      <c:pt idx="23">
                        <c:v>1229</c:v>
                      </c:pt>
                      <c:pt idx="24">
                        <c:v>1285</c:v>
                      </c:pt>
                      <c:pt idx="25">
                        <c:v>1343</c:v>
                      </c:pt>
                      <c:pt idx="26">
                        <c:v>1404</c:v>
                      </c:pt>
                      <c:pt idx="27">
                        <c:v>1471</c:v>
                      </c:pt>
                      <c:pt idx="28">
                        <c:v>1543</c:v>
                      </c:pt>
                      <c:pt idx="29">
                        <c:v>1622</c:v>
                      </c:pt>
                      <c:pt idx="30">
                        <c:v>1708</c:v>
                      </c:pt>
                      <c:pt idx="31">
                        <c:v>1804</c:v>
                      </c:pt>
                      <c:pt idx="32">
                        <c:v>1910</c:v>
                      </c:pt>
                      <c:pt idx="33">
                        <c:v>2031</c:v>
                      </c:pt>
                      <c:pt idx="34">
                        <c:v>628</c:v>
                      </c:pt>
                      <c:pt idx="35">
                        <c:v>660</c:v>
                      </c:pt>
                      <c:pt idx="36">
                        <c:v>680</c:v>
                      </c:pt>
                      <c:pt idx="37">
                        <c:v>878</c:v>
                      </c:pt>
                      <c:pt idx="38">
                        <c:v>910</c:v>
                      </c:pt>
                      <c:pt idx="39">
                        <c:v>943</c:v>
                      </c:pt>
                      <c:pt idx="40">
                        <c:v>979</c:v>
                      </c:pt>
                      <c:pt idx="41">
                        <c:v>1148</c:v>
                      </c:pt>
                      <c:pt idx="42">
                        <c:v>1194</c:v>
                      </c:pt>
                      <c:pt idx="43">
                        <c:v>1241</c:v>
                      </c:pt>
                      <c:pt idx="44">
                        <c:v>1292</c:v>
                      </c:pt>
                      <c:pt idx="45">
                        <c:v>1347</c:v>
                      </c:pt>
                      <c:pt idx="46">
                        <c:v>1407</c:v>
                      </c:pt>
                      <c:pt idx="47">
                        <c:v>1471</c:v>
                      </c:pt>
                      <c:pt idx="48">
                        <c:v>1538</c:v>
                      </c:pt>
                      <c:pt idx="49">
                        <c:v>1610</c:v>
                      </c:pt>
                      <c:pt idx="50">
                        <c:v>1690</c:v>
                      </c:pt>
                      <c:pt idx="51">
                        <c:v>1776</c:v>
                      </c:pt>
                      <c:pt idx="52">
                        <c:v>1867</c:v>
                      </c:pt>
                      <c:pt idx="53">
                        <c:v>1966</c:v>
                      </c:pt>
                      <c:pt idx="54">
                        <c:v>628</c:v>
                      </c:pt>
                      <c:pt idx="55">
                        <c:v>648</c:v>
                      </c:pt>
                      <c:pt idx="56">
                        <c:v>670</c:v>
                      </c:pt>
                      <c:pt idx="57">
                        <c:v>692</c:v>
                      </c:pt>
                      <c:pt idx="58">
                        <c:v>819</c:v>
                      </c:pt>
                      <c:pt idx="59">
                        <c:v>847</c:v>
                      </c:pt>
                      <c:pt idx="60">
                        <c:v>876</c:v>
                      </c:pt>
                      <c:pt idx="61">
                        <c:v>906</c:v>
                      </c:pt>
                      <c:pt idx="62">
                        <c:v>1073</c:v>
                      </c:pt>
                      <c:pt idx="63">
                        <c:v>1112</c:v>
                      </c:pt>
                      <c:pt idx="64">
                        <c:v>1154</c:v>
                      </c:pt>
                      <c:pt idx="65">
                        <c:v>1308</c:v>
                      </c:pt>
                      <c:pt idx="66">
                        <c:v>1361</c:v>
                      </c:pt>
                      <c:pt idx="67">
                        <c:v>1417</c:v>
                      </c:pt>
                      <c:pt idx="68">
                        <c:v>1480</c:v>
                      </c:pt>
                      <c:pt idx="69">
                        <c:v>1547</c:v>
                      </c:pt>
                      <c:pt idx="70">
                        <c:v>1617</c:v>
                      </c:pt>
                      <c:pt idx="71">
                        <c:v>635.88784050000004</c:v>
                      </c:pt>
                      <c:pt idx="72">
                        <c:v>950.5208709419137</c:v>
                      </c:pt>
                      <c:pt idx="73">
                        <c:v>983.34890116179008</c:v>
                      </c:pt>
                      <c:pt idx="74">
                        <c:v>1017.3313348288766</c:v>
                      </c:pt>
                      <c:pt idx="75">
                        <c:v>1053.3241059289105</c:v>
                      </c:pt>
                      <c:pt idx="76">
                        <c:v>1387.4714012029431</c:v>
                      </c:pt>
                      <c:pt idx="77">
                        <c:v>1437.8270903348723</c:v>
                      </c:pt>
                      <c:pt idx="78">
                        <c:v>1706.4066786787241</c:v>
                      </c:pt>
                      <c:pt idx="79">
                        <c:v>1770.3309457319797</c:v>
                      </c:pt>
                      <c:pt idx="80">
                        <c:v>1832.9942447729918</c:v>
                      </c:pt>
                      <c:pt idx="81">
                        <c:v>1909.095616234518</c:v>
                      </c:pt>
                      <c:pt idx="82">
                        <c:v>836</c:v>
                      </c:pt>
                      <c:pt idx="83">
                        <c:v>866</c:v>
                      </c:pt>
                      <c:pt idx="84">
                        <c:v>895</c:v>
                      </c:pt>
                      <c:pt idx="85">
                        <c:v>927</c:v>
                      </c:pt>
                      <c:pt idx="86">
                        <c:v>960</c:v>
                      </c:pt>
                      <c:pt idx="87">
                        <c:v>995</c:v>
                      </c:pt>
                      <c:pt idx="88">
                        <c:v>1031</c:v>
                      </c:pt>
                      <c:pt idx="89">
                        <c:v>1071</c:v>
                      </c:pt>
                      <c:pt idx="90">
                        <c:v>1113</c:v>
                      </c:pt>
                      <c:pt idx="91">
                        <c:v>1158</c:v>
                      </c:pt>
                      <c:pt idx="92">
                        <c:v>1206</c:v>
                      </c:pt>
                      <c:pt idx="93">
                        <c:v>1256</c:v>
                      </c:pt>
                      <c:pt idx="94">
                        <c:v>1313</c:v>
                      </c:pt>
                      <c:pt idx="95">
                        <c:v>1369</c:v>
                      </c:pt>
                      <c:pt idx="96">
                        <c:v>1432</c:v>
                      </c:pt>
                      <c:pt idx="97">
                        <c:v>1503</c:v>
                      </c:pt>
                      <c:pt idx="98">
                        <c:v>1578</c:v>
                      </c:pt>
                      <c:pt idx="99">
                        <c:v>1659</c:v>
                      </c:pt>
                      <c:pt idx="100">
                        <c:v>1749</c:v>
                      </c:pt>
                      <c:pt idx="101">
                        <c:v>1837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[1]КМ!$J$3:$J$104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9.9047985383210035E-5</c:v>
                      </c:pt>
                      <c:pt idx="1">
                        <c:v>1.4363143631436297E-4</c:v>
                      </c:pt>
                      <c:pt idx="2">
                        <c:v>1.5950920245398815E-4</c:v>
                      </c:pt>
                      <c:pt idx="3">
                        <c:v>1.6349206349206311E-4</c:v>
                      </c:pt>
                      <c:pt idx="4">
                        <c:v>1.6393442622950877E-4</c:v>
                      </c:pt>
                      <c:pt idx="5">
                        <c:v>2.117647058823526E-4</c:v>
                      </c:pt>
                      <c:pt idx="6">
                        <c:v>2.0701754385964906E-4</c:v>
                      </c:pt>
                      <c:pt idx="7">
                        <c:v>2.4042553191489416E-4</c:v>
                      </c:pt>
                      <c:pt idx="8">
                        <c:v>2.5249999999999952E-4</c:v>
                      </c:pt>
                      <c:pt idx="9">
                        <c:v>3.3548387096774164E-4</c:v>
                      </c:pt>
                      <c:pt idx="10">
                        <c:v>2.8767123287671154E-4</c:v>
                      </c:pt>
                      <c:pt idx="11">
                        <c:v>3.7090909090909204E-4</c:v>
                      </c:pt>
                      <c:pt idx="12">
                        <c:v>3.4193548387096849E-4</c:v>
                      </c:pt>
                      <c:pt idx="13">
                        <c:v>3.9999999999999937E-4</c:v>
                      </c:pt>
                      <c:pt idx="14">
                        <c:v>4.863636363636365E-4</c:v>
                      </c:pt>
                      <c:pt idx="15">
                        <c:v>5.7499999999999934E-4</c:v>
                      </c:pt>
                      <c:pt idx="16">
                        <c:v>4.6193307174887988E-4</c:v>
                      </c:pt>
                      <c:pt idx="17">
                        <c:v>4.4410114564831174E-4</c:v>
                      </c:pt>
                      <c:pt idx="18">
                        <c:v>7.3168062361623663E-4</c:v>
                      </c:pt>
                      <c:pt idx="19">
                        <c:v>5.7440078780908585E-4</c:v>
                      </c:pt>
                      <c:pt idx="20">
                        <c:v>6.2058609944751404E-4</c:v>
                      </c:pt>
                      <c:pt idx="21">
                        <c:v>7.3318166543301616E-4</c:v>
                      </c:pt>
                      <c:pt idx="22">
                        <c:v>7.3517955970148869E-4</c:v>
                      </c:pt>
                      <c:pt idx="23">
                        <c:v>8.9684960252935889E-4</c:v>
                      </c:pt>
                      <c:pt idx="24">
                        <c:v>8.7008735632183984E-4</c:v>
                      </c:pt>
                      <c:pt idx="25">
                        <c:v>8.9731518624642007E-4</c:v>
                      </c:pt>
                      <c:pt idx="26">
                        <c:v>1.1005485432639647E-3</c:v>
                      </c:pt>
                      <c:pt idx="27">
                        <c:v>1.1653361737089184E-3</c:v>
                      </c:pt>
                      <c:pt idx="28">
                        <c:v>1.4748757038123134E-3</c:v>
                      </c:pt>
                      <c:pt idx="29">
                        <c:v>1.3842613424657592E-3</c:v>
                      </c:pt>
                      <c:pt idx="30">
                        <c:v>1.5361015223880588E-3</c:v>
                      </c:pt>
                      <c:pt idx="31">
                        <c:v>1.5384324926686268E-3</c:v>
                      </c:pt>
                      <c:pt idx="32">
                        <c:v>1.7201544736842088E-3</c:v>
                      </c:pt>
                      <c:pt idx="33">
                        <c:v>1.9453718983050779E-3</c:v>
                      </c:pt>
                      <c:pt idx="34">
                        <c:v>9.800000000000001E-5</c:v>
                      </c:pt>
                      <c:pt idx="35">
                        <c:v>1.0800000000000001E-4</c:v>
                      </c:pt>
                      <c:pt idx="36">
                        <c:v>9.8300000000000004E-5</c:v>
                      </c:pt>
                      <c:pt idx="37">
                        <c:v>2.0699999999999999E-4</c:v>
                      </c:pt>
                      <c:pt idx="38">
                        <c:v>2.7200000000000005E-4</c:v>
                      </c:pt>
                      <c:pt idx="39">
                        <c:v>3.1100000000000002E-4</c:v>
                      </c:pt>
                      <c:pt idx="40">
                        <c:v>3.79E-4</c:v>
                      </c:pt>
                      <c:pt idx="41">
                        <c:v>4.2400000000000006E-4</c:v>
                      </c:pt>
                      <c:pt idx="42">
                        <c:v>5.2900000000000006E-4</c:v>
                      </c:pt>
                      <c:pt idx="43">
                        <c:v>6.8400000000000004E-4</c:v>
                      </c:pt>
                      <c:pt idx="44">
                        <c:v>7.45E-4</c:v>
                      </c:pt>
                      <c:pt idx="45">
                        <c:v>9.4200000000000002E-4</c:v>
                      </c:pt>
                      <c:pt idx="46">
                        <c:v>8.9800000000000004E-4</c:v>
                      </c:pt>
                      <c:pt idx="47">
                        <c:v>1.0499999999999999E-3</c:v>
                      </c:pt>
                      <c:pt idx="48">
                        <c:v>1.15E-3</c:v>
                      </c:pt>
                      <c:pt idx="49">
                        <c:v>1.31E-3</c:v>
                      </c:pt>
                      <c:pt idx="50">
                        <c:v>1.3600000000000001E-3</c:v>
                      </c:pt>
                      <c:pt idx="51">
                        <c:v>1.5399999999999999E-3</c:v>
                      </c:pt>
                      <c:pt idx="52">
                        <c:v>1.74E-3</c:v>
                      </c:pt>
                      <c:pt idx="53">
                        <c:v>1.8E-3</c:v>
                      </c:pt>
                      <c:pt idx="54">
                        <c:v>7.8300000000000006E-5</c:v>
                      </c:pt>
                      <c:pt idx="55">
                        <c:v>9.4699999999999998E-5</c:v>
                      </c:pt>
                      <c:pt idx="56">
                        <c:v>1.06E-4</c:v>
                      </c:pt>
                      <c:pt idx="57">
                        <c:v>1.2300000000000001E-4</c:v>
                      </c:pt>
                      <c:pt idx="58">
                        <c:v>1.64E-4</c:v>
                      </c:pt>
                      <c:pt idx="59">
                        <c:v>2.5000000000000001E-4</c:v>
                      </c:pt>
                      <c:pt idx="60">
                        <c:v>3.0499999999999999E-4</c:v>
                      </c:pt>
                      <c:pt idx="61">
                        <c:v>3.2499999999999999E-4</c:v>
                      </c:pt>
                      <c:pt idx="62">
                        <c:v>5.6099999999999998E-4</c:v>
                      </c:pt>
                      <c:pt idx="63">
                        <c:v>6.3199999999999997E-4</c:v>
                      </c:pt>
                      <c:pt idx="64">
                        <c:v>6.8099999999999996E-4</c:v>
                      </c:pt>
                      <c:pt idx="65">
                        <c:v>7.6199999999999998E-4</c:v>
                      </c:pt>
                      <c:pt idx="66">
                        <c:v>8.4400000000000002E-4</c:v>
                      </c:pt>
                      <c:pt idx="67">
                        <c:v>9.5399999999999999E-4</c:v>
                      </c:pt>
                      <c:pt idx="68">
                        <c:v>1.23E-3</c:v>
                      </c:pt>
                      <c:pt idx="69">
                        <c:v>1.32E-3</c:v>
                      </c:pt>
                      <c:pt idx="70">
                        <c:v>1.49E-3</c:v>
                      </c:pt>
                      <c:pt idx="71">
                        <c:v>8.7929099999999998E-5</c:v>
                      </c:pt>
                      <c:pt idx="72">
                        <c:v>1.3263948938992029E-4</c:v>
                      </c:pt>
                      <c:pt idx="73">
                        <c:v>2.7169045270816528E-4</c:v>
                      </c:pt>
                      <c:pt idx="74">
                        <c:v>2.1970420061322802E-4</c:v>
                      </c:pt>
                      <c:pt idx="75">
                        <c:v>3.9520114464915753E-4</c:v>
                      </c:pt>
                      <c:pt idx="76">
                        <c:v>2.7435837247858562E-4</c:v>
                      </c:pt>
                      <c:pt idx="77">
                        <c:v>5.7637991949396265E-4</c:v>
                      </c:pt>
                      <c:pt idx="78">
                        <c:v>7.0097879918588836E-4</c:v>
                      </c:pt>
                      <c:pt idx="79">
                        <c:v>8.5762589180050431E-4</c:v>
                      </c:pt>
                      <c:pt idx="80">
                        <c:v>9.2102290229885073E-4</c:v>
                      </c:pt>
                      <c:pt idx="81">
                        <c:v>9.5877380203515639E-4</c:v>
                      </c:pt>
                      <c:pt idx="82">
                        <c:v>1.7800000000000002E-4</c:v>
                      </c:pt>
                      <c:pt idx="83">
                        <c:v>1.9000000000000001E-4</c:v>
                      </c:pt>
                      <c:pt idx="84">
                        <c:v>2.2799999999999999E-4</c:v>
                      </c:pt>
                      <c:pt idx="85">
                        <c:v>2.7900000000000001E-4</c:v>
                      </c:pt>
                      <c:pt idx="86">
                        <c:v>2.6499999999999999E-4</c:v>
                      </c:pt>
                      <c:pt idx="87">
                        <c:v>3.3300000000000002E-4</c:v>
                      </c:pt>
                      <c:pt idx="88">
                        <c:v>3.7200000000000004E-4</c:v>
                      </c:pt>
                      <c:pt idx="89">
                        <c:v>3.9900000000000005E-4</c:v>
                      </c:pt>
                      <c:pt idx="90">
                        <c:v>4.1399999999999998E-4</c:v>
                      </c:pt>
                      <c:pt idx="91">
                        <c:v>4.5599999999999997E-4</c:v>
                      </c:pt>
                      <c:pt idx="92">
                        <c:v>4.9100000000000001E-4</c:v>
                      </c:pt>
                      <c:pt idx="93">
                        <c:v>5.7700000000000004E-4</c:v>
                      </c:pt>
                      <c:pt idx="94">
                        <c:v>6.7199999999999996E-4</c:v>
                      </c:pt>
                      <c:pt idx="95">
                        <c:v>7.76E-4</c:v>
                      </c:pt>
                      <c:pt idx="96">
                        <c:v>8.8500000000000004E-4</c:v>
                      </c:pt>
                      <c:pt idx="97">
                        <c:v>1E-3</c:v>
                      </c:pt>
                      <c:pt idx="98">
                        <c:v>1.08E-3</c:v>
                      </c:pt>
                      <c:pt idx="99">
                        <c:v>1.2099999999999999E-3</c:v>
                      </c:pt>
                      <c:pt idx="100">
                        <c:v>1.4E-3</c:v>
                      </c:pt>
                      <c:pt idx="101">
                        <c:v>1.48E-3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E-B382-484E-B7AC-D2C1D919AFC9}"/>
                  </c:ext>
                </c:extLst>
              </c15:ser>
            </c15:filteredScatterSeries>
            <c15:filteredScatterSeries>
              <c15:ser>
                <c:idx val="5"/>
                <c:order val="3"/>
                <c:tx>
                  <c:v>Корр. среда: 0,01Гц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x"/>
                  <c:size val="4"/>
                  <c:spPr>
                    <a:noFill/>
                    <a:ln w="1587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[1]КМ!$M$3:$M$46</c15:sqref>
                        </c15:formulaRef>
                      </c:ext>
                    </c:extLst>
                    <c:numCache>
                      <c:formatCode>General</c:formatCode>
                      <c:ptCount val="44"/>
                      <c:pt idx="0">
                        <c:v>1173.2011360004396</c:v>
                      </c:pt>
                      <c:pt idx="1">
                        <c:v>1192.2076698126771</c:v>
                      </c:pt>
                      <c:pt idx="2">
                        <c:v>1326.9107991293026</c:v>
                      </c:pt>
                      <c:pt idx="3">
                        <c:v>1352.0343597237966</c:v>
                      </c:pt>
                      <c:pt idx="4">
                        <c:v>1493.4305528210909</c:v>
                      </c:pt>
                      <c:pt idx="5">
                        <c:v>1530.0977540650338</c:v>
                      </c:pt>
                      <c:pt idx="6">
                        <c:v>1711.2125158017127</c:v>
                      </c:pt>
                      <c:pt idx="7">
                        <c:v>1746.6470626046635</c:v>
                      </c:pt>
                      <c:pt idx="8">
                        <c:v>1103</c:v>
                      </c:pt>
                      <c:pt idx="9">
                        <c:v>1143</c:v>
                      </c:pt>
                      <c:pt idx="10">
                        <c:v>1183</c:v>
                      </c:pt>
                      <c:pt idx="11">
                        <c:v>1226</c:v>
                      </c:pt>
                      <c:pt idx="12">
                        <c:v>1388</c:v>
                      </c:pt>
                      <c:pt idx="13">
                        <c:v>1439</c:v>
                      </c:pt>
                      <c:pt idx="14">
                        <c:v>1494</c:v>
                      </c:pt>
                      <c:pt idx="15">
                        <c:v>1681</c:v>
                      </c:pt>
                      <c:pt idx="16">
                        <c:v>1728</c:v>
                      </c:pt>
                      <c:pt idx="17">
                        <c:v>1776</c:v>
                      </c:pt>
                      <c:pt idx="18">
                        <c:v>1003</c:v>
                      </c:pt>
                      <c:pt idx="19">
                        <c:v>1057</c:v>
                      </c:pt>
                      <c:pt idx="20">
                        <c:v>1112</c:v>
                      </c:pt>
                      <c:pt idx="21">
                        <c:v>1310</c:v>
                      </c:pt>
                      <c:pt idx="22">
                        <c:v>1355</c:v>
                      </c:pt>
                      <c:pt idx="23">
                        <c:v>1405</c:v>
                      </c:pt>
                      <c:pt idx="24">
                        <c:v>1455</c:v>
                      </c:pt>
                      <c:pt idx="25">
                        <c:v>1606</c:v>
                      </c:pt>
                      <c:pt idx="26">
                        <c:v>1666</c:v>
                      </c:pt>
                      <c:pt idx="27">
                        <c:v>1729</c:v>
                      </c:pt>
                      <c:pt idx="28">
                        <c:v>1246.2298749465256</c:v>
                      </c:pt>
                      <c:pt idx="29">
                        <c:v>1313.8009483349679</c:v>
                      </c:pt>
                      <c:pt idx="30">
                        <c:v>1388.58741636581</c:v>
                      </c:pt>
                      <c:pt idx="31">
                        <c:v>1468.9847284995003</c:v>
                      </c:pt>
                      <c:pt idx="32">
                        <c:v>1819.1668586266192</c:v>
                      </c:pt>
                      <c:pt idx="33">
                        <c:v>2501.46996896571</c:v>
                      </c:pt>
                      <c:pt idx="39">
                        <c:v>1522</c:v>
                      </c:pt>
                      <c:pt idx="40">
                        <c:v>1579</c:v>
                      </c:pt>
                      <c:pt idx="41">
                        <c:v>1640</c:v>
                      </c:pt>
                      <c:pt idx="42">
                        <c:v>1706</c:v>
                      </c:pt>
                      <c:pt idx="43">
                        <c:v>1775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[1]КМ!$N$3:$N$46</c15:sqref>
                        </c15:formulaRef>
                      </c:ext>
                    </c:extLst>
                    <c:numCache>
                      <c:formatCode>General</c:formatCode>
                      <c:ptCount val="44"/>
                      <c:pt idx="0">
                        <c:v>1.6317991631799188E-3</c:v>
                      </c:pt>
                      <c:pt idx="1">
                        <c:v>1.1041666666666617E-3</c:v>
                      </c:pt>
                      <c:pt idx="2">
                        <c:v>1.0517241379310335E-3</c:v>
                      </c:pt>
                      <c:pt idx="3">
                        <c:v>1.3235294117647143E-3</c:v>
                      </c:pt>
                      <c:pt idx="4">
                        <c:v>1.361702127659568E-3</c:v>
                      </c:pt>
                      <c:pt idx="5">
                        <c:v>1.7317073170731727E-3</c:v>
                      </c:pt>
                      <c:pt idx="6">
                        <c:v>2.5652173913043473E-3</c:v>
                      </c:pt>
                      <c:pt idx="7">
                        <c:v>2.4090909090909141E-3</c:v>
                      </c:pt>
                      <c:pt idx="8">
                        <c:v>7.8200000000000003E-4</c:v>
                      </c:pt>
                      <c:pt idx="9">
                        <c:v>7.1400000000000001E-4</c:v>
                      </c:pt>
                      <c:pt idx="10">
                        <c:v>7.8200000000000003E-4</c:v>
                      </c:pt>
                      <c:pt idx="11">
                        <c:v>9.140000000000001E-4</c:v>
                      </c:pt>
                      <c:pt idx="12">
                        <c:v>1.39E-3</c:v>
                      </c:pt>
                      <c:pt idx="13">
                        <c:v>1.3699999999999999E-3</c:v>
                      </c:pt>
                      <c:pt idx="14">
                        <c:v>1.2800000000000001E-3</c:v>
                      </c:pt>
                      <c:pt idx="15">
                        <c:v>1.56E-3</c:v>
                      </c:pt>
                      <c:pt idx="16">
                        <c:v>1.7899999999999999E-3</c:v>
                      </c:pt>
                      <c:pt idx="17">
                        <c:v>1.83E-3</c:v>
                      </c:pt>
                      <c:pt idx="18">
                        <c:v>5.2099999999999998E-4</c:v>
                      </c:pt>
                      <c:pt idx="19">
                        <c:v>7.6800000000000002E-4</c:v>
                      </c:pt>
                      <c:pt idx="20">
                        <c:v>8.6899999999999998E-4</c:v>
                      </c:pt>
                      <c:pt idx="21">
                        <c:v>9.8999999999999999E-4</c:v>
                      </c:pt>
                      <c:pt idx="22">
                        <c:v>1.15E-3</c:v>
                      </c:pt>
                      <c:pt idx="23">
                        <c:v>1.25E-3</c:v>
                      </c:pt>
                      <c:pt idx="24">
                        <c:v>9.7100000000000018E-4</c:v>
                      </c:pt>
                      <c:pt idx="25">
                        <c:v>1.73E-3</c:v>
                      </c:pt>
                      <c:pt idx="26">
                        <c:v>1.7899999999999999E-3</c:v>
                      </c:pt>
                      <c:pt idx="27">
                        <c:v>1.9400000000000001E-3</c:v>
                      </c:pt>
                      <c:pt idx="28">
                        <c:v>9.3945071770335105E-4</c:v>
                      </c:pt>
                      <c:pt idx="29">
                        <c:v>9.3025184501844844E-4</c:v>
                      </c:pt>
                      <c:pt idx="30">
                        <c:v>1.0753056443024499E-3</c:v>
                      </c:pt>
                      <c:pt idx="31">
                        <c:v>1.3553068340306858E-3</c:v>
                      </c:pt>
                      <c:pt idx="32">
                        <c:v>1.9217189781021817E-3</c:v>
                      </c:pt>
                      <c:pt idx="33">
                        <c:v>3.5649561128526766E-3</c:v>
                      </c:pt>
                      <c:pt idx="39">
                        <c:v>1.4300000000000001E-3</c:v>
                      </c:pt>
                      <c:pt idx="40">
                        <c:v>1.6100000000000001E-3</c:v>
                      </c:pt>
                      <c:pt idx="41">
                        <c:v>1.74E-3</c:v>
                      </c:pt>
                      <c:pt idx="42">
                        <c:v>1.9E-3</c:v>
                      </c:pt>
                      <c:pt idx="43">
                        <c:v>2.0999999999999999E-3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F-B382-484E-B7AC-D2C1D919AFC9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v>Корр. среда: 0,01Гц, -1В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triangle"/>
                  <c:size val="4"/>
                  <c:spPr>
                    <a:noFill/>
                    <a:ln w="6350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[1]КМ!$Q$3:$Q$14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668.36783818615027</c:v>
                      </c:pt>
                      <c:pt idx="1">
                        <c:v>810.67568466567184</c:v>
                      </c:pt>
                      <c:pt idx="2">
                        <c:v>828.35080147317558</c:v>
                      </c:pt>
                      <c:pt idx="3">
                        <c:v>1131.0169499711451</c:v>
                      </c:pt>
                      <c:pt idx="4">
                        <c:v>1154.8242870865527</c:v>
                      </c:pt>
                      <c:pt idx="5">
                        <c:v>1180.0839614555068</c:v>
                      </c:pt>
                      <c:pt idx="6">
                        <c:v>1205.8206147471371</c:v>
                      </c:pt>
                      <c:pt idx="7">
                        <c:v>1230.3394013134853</c:v>
                      </c:pt>
                      <c:pt idx="8">
                        <c:v>1257.2872151582728</c:v>
                      </c:pt>
                      <c:pt idx="9">
                        <c:v>1287.9380627509533</c:v>
                      </c:pt>
                      <c:pt idx="10">
                        <c:v>1317.2505290462948</c:v>
                      </c:pt>
                      <c:pt idx="11">
                        <c:v>1346.1877263027284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[1]КМ!$R$3:$R$14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6.7875604395605378E-5</c:v>
                      </c:pt>
                      <c:pt idx="1">
                        <c:v>8.2714379084966973E-4</c:v>
                      </c:pt>
                      <c:pt idx="2">
                        <c:v>8.3519354838709954E-4</c:v>
                      </c:pt>
                      <c:pt idx="3">
                        <c:v>1.7122711267605715E-3</c:v>
                      </c:pt>
                      <c:pt idx="4">
                        <c:v>2.569147959183656E-3</c:v>
                      </c:pt>
                      <c:pt idx="5">
                        <c:v>1.9423371212121206E-3</c:v>
                      </c:pt>
                      <c:pt idx="6">
                        <c:v>1.8650610687023007E-3</c:v>
                      </c:pt>
                      <c:pt idx="7">
                        <c:v>1.9077324561403344E-3</c:v>
                      </c:pt>
                      <c:pt idx="8">
                        <c:v>2.1390781250000268E-3</c:v>
                      </c:pt>
                      <c:pt idx="9">
                        <c:v>2.4344403669724637E-3</c:v>
                      </c:pt>
                      <c:pt idx="10">
                        <c:v>2.3292713567839049E-3</c:v>
                      </c:pt>
                      <c:pt idx="11">
                        <c:v>1.9299721115537832E-3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0-B382-484E-B7AC-D2C1D919AFC9}"/>
                  </c:ext>
                </c:extLst>
              </c15:ser>
            </c15:filteredScatterSeries>
            <c15:filteredScatterSeries>
              <c15:ser>
                <c:idx val="0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Кривые!$F$3</c15:sqref>
                        </c15:formulaRef>
                      </c:ext>
                    </c:extLst>
                    <c:strCache>
                      <c:ptCount val="1"/>
                      <c:pt idx="0">
                        <c:v>ВО возд.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50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Кривые!$A$24:$A$122</c15:sqref>
                        </c15:formulaRef>
                      </c:ext>
                    </c:extLst>
                    <c:numCache>
                      <c:formatCode>General</c:formatCode>
                      <c:ptCount val="99"/>
                      <c:pt idx="0">
                        <c:v>200</c:v>
                      </c:pt>
                      <c:pt idx="1">
                        <c:v>300</c:v>
                      </c:pt>
                      <c:pt idx="2">
                        <c:v>400</c:v>
                      </c:pt>
                      <c:pt idx="3">
                        <c:v>500</c:v>
                      </c:pt>
                      <c:pt idx="4">
                        <c:v>600</c:v>
                      </c:pt>
                      <c:pt idx="5">
                        <c:v>700</c:v>
                      </c:pt>
                      <c:pt idx="6">
                        <c:v>800</c:v>
                      </c:pt>
                      <c:pt idx="7">
                        <c:v>900</c:v>
                      </c:pt>
                      <c:pt idx="8">
                        <c:v>1000</c:v>
                      </c:pt>
                      <c:pt idx="9">
                        <c:v>1100</c:v>
                      </c:pt>
                      <c:pt idx="10">
                        <c:v>1200</c:v>
                      </c:pt>
                      <c:pt idx="11">
                        <c:v>1300</c:v>
                      </c:pt>
                      <c:pt idx="12">
                        <c:v>1400</c:v>
                      </c:pt>
                      <c:pt idx="13">
                        <c:v>1500</c:v>
                      </c:pt>
                      <c:pt idx="14">
                        <c:v>1600</c:v>
                      </c:pt>
                      <c:pt idx="15">
                        <c:v>1700</c:v>
                      </c:pt>
                      <c:pt idx="16">
                        <c:v>1800</c:v>
                      </c:pt>
                      <c:pt idx="17">
                        <c:v>1900</c:v>
                      </c:pt>
                      <c:pt idx="18">
                        <c:v>2000</c:v>
                      </c:pt>
                      <c:pt idx="19">
                        <c:v>2100</c:v>
                      </c:pt>
                      <c:pt idx="20">
                        <c:v>2200</c:v>
                      </c:pt>
                      <c:pt idx="21">
                        <c:v>2300</c:v>
                      </c:pt>
                      <c:pt idx="22">
                        <c:v>2400</c:v>
                      </c:pt>
                      <c:pt idx="23">
                        <c:v>2500</c:v>
                      </c:pt>
                      <c:pt idx="24">
                        <c:v>2600</c:v>
                      </c:pt>
                      <c:pt idx="25">
                        <c:v>2700</c:v>
                      </c:pt>
                      <c:pt idx="26">
                        <c:v>2800</c:v>
                      </c:pt>
                      <c:pt idx="27">
                        <c:v>2900</c:v>
                      </c:pt>
                      <c:pt idx="28">
                        <c:v>3000</c:v>
                      </c:pt>
                      <c:pt idx="29">
                        <c:v>3100</c:v>
                      </c:pt>
                      <c:pt idx="30">
                        <c:v>3200</c:v>
                      </c:pt>
                      <c:pt idx="31">
                        <c:v>3300</c:v>
                      </c:pt>
                      <c:pt idx="32">
                        <c:v>3400</c:v>
                      </c:pt>
                      <c:pt idx="33">
                        <c:v>3500</c:v>
                      </c:pt>
                      <c:pt idx="34">
                        <c:v>3600</c:v>
                      </c:pt>
                      <c:pt idx="35">
                        <c:v>3700</c:v>
                      </c:pt>
                      <c:pt idx="36">
                        <c:v>3800</c:v>
                      </c:pt>
                      <c:pt idx="37">
                        <c:v>3900</c:v>
                      </c:pt>
                      <c:pt idx="38">
                        <c:v>4000</c:v>
                      </c:pt>
                      <c:pt idx="39">
                        <c:v>4100</c:v>
                      </c:pt>
                      <c:pt idx="40">
                        <c:v>4200</c:v>
                      </c:pt>
                      <c:pt idx="41">
                        <c:v>4300</c:v>
                      </c:pt>
                      <c:pt idx="42">
                        <c:v>4400</c:v>
                      </c:pt>
                      <c:pt idx="43">
                        <c:v>4500</c:v>
                      </c:pt>
                      <c:pt idx="44">
                        <c:v>4600</c:v>
                      </c:pt>
                      <c:pt idx="45">
                        <c:v>4700</c:v>
                      </c:pt>
                      <c:pt idx="46">
                        <c:v>4800</c:v>
                      </c:pt>
                      <c:pt idx="47">
                        <c:v>4900</c:v>
                      </c:pt>
                      <c:pt idx="48">
                        <c:v>5000</c:v>
                      </c:pt>
                      <c:pt idx="49">
                        <c:v>5100</c:v>
                      </c:pt>
                      <c:pt idx="50">
                        <c:v>5200</c:v>
                      </c:pt>
                      <c:pt idx="51">
                        <c:v>5300</c:v>
                      </c:pt>
                      <c:pt idx="52">
                        <c:v>5400</c:v>
                      </c:pt>
                      <c:pt idx="53">
                        <c:v>5500</c:v>
                      </c:pt>
                      <c:pt idx="54">
                        <c:v>5600</c:v>
                      </c:pt>
                      <c:pt idx="55">
                        <c:v>5700</c:v>
                      </c:pt>
                      <c:pt idx="56">
                        <c:v>5800</c:v>
                      </c:pt>
                      <c:pt idx="57">
                        <c:v>5900</c:v>
                      </c:pt>
                      <c:pt idx="58">
                        <c:v>6000</c:v>
                      </c:pt>
                      <c:pt idx="59">
                        <c:v>6100</c:v>
                      </c:pt>
                      <c:pt idx="60">
                        <c:v>6200</c:v>
                      </c:pt>
                      <c:pt idx="61">
                        <c:v>6300</c:v>
                      </c:pt>
                      <c:pt idx="62">
                        <c:v>6400</c:v>
                      </c:pt>
                      <c:pt idx="63">
                        <c:v>6500</c:v>
                      </c:pt>
                      <c:pt idx="64">
                        <c:v>6600</c:v>
                      </c:pt>
                      <c:pt idx="65">
                        <c:v>6700</c:v>
                      </c:pt>
                      <c:pt idx="66">
                        <c:v>6800</c:v>
                      </c:pt>
                      <c:pt idx="67">
                        <c:v>6900</c:v>
                      </c:pt>
                      <c:pt idx="68">
                        <c:v>7000</c:v>
                      </c:pt>
                      <c:pt idx="69">
                        <c:v>7100</c:v>
                      </c:pt>
                      <c:pt idx="70">
                        <c:v>7200</c:v>
                      </c:pt>
                      <c:pt idx="71">
                        <c:v>7300</c:v>
                      </c:pt>
                      <c:pt idx="72">
                        <c:v>7400</c:v>
                      </c:pt>
                      <c:pt idx="73">
                        <c:v>7500</c:v>
                      </c:pt>
                      <c:pt idx="74">
                        <c:v>7600</c:v>
                      </c:pt>
                      <c:pt idx="75">
                        <c:v>7700</c:v>
                      </c:pt>
                      <c:pt idx="76">
                        <c:v>7800</c:v>
                      </c:pt>
                      <c:pt idx="77">
                        <c:v>7900</c:v>
                      </c:pt>
                      <c:pt idx="78">
                        <c:v>8000</c:v>
                      </c:pt>
                      <c:pt idx="79">
                        <c:v>8100</c:v>
                      </c:pt>
                      <c:pt idx="80">
                        <c:v>8200</c:v>
                      </c:pt>
                      <c:pt idx="81">
                        <c:v>8300</c:v>
                      </c:pt>
                      <c:pt idx="82">
                        <c:v>8400</c:v>
                      </c:pt>
                      <c:pt idx="83">
                        <c:v>8500</c:v>
                      </c:pt>
                      <c:pt idx="84">
                        <c:v>8600</c:v>
                      </c:pt>
                      <c:pt idx="85">
                        <c:v>8700</c:v>
                      </c:pt>
                      <c:pt idx="86">
                        <c:v>8800</c:v>
                      </c:pt>
                      <c:pt idx="87">
                        <c:v>8900</c:v>
                      </c:pt>
                      <c:pt idx="88">
                        <c:v>9000</c:v>
                      </c:pt>
                      <c:pt idx="89">
                        <c:v>9100</c:v>
                      </c:pt>
                      <c:pt idx="90">
                        <c:v>9200</c:v>
                      </c:pt>
                      <c:pt idx="91">
                        <c:v>9300</c:v>
                      </c:pt>
                      <c:pt idx="92">
                        <c:v>9400</c:v>
                      </c:pt>
                      <c:pt idx="93">
                        <c:v>9500</c:v>
                      </c:pt>
                      <c:pt idx="94">
                        <c:v>9600</c:v>
                      </c:pt>
                      <c:pt idx="95">
                        <c:v>9700</c:v>
                      </c:pt>
                      <c:pt idx="96">
                        <c:v>9800</c:v>
                      </c:pt>
                      <c:pt idx="97">
                        <c:v>9900</c:v>
                      </c:pt>
                      <c:pt idx="98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Кривые!$F$24:$F$122</c15:sqref>
                        </c15:formulaRef>
                      </c:ext>
                    </c:extLst>
                    <c:numCache>
                      <c:formatCode>0.00E+00</c:formatCode>
                      <c:ptCount val="99"/>
                      <c:pt idx="1">
                        <c:v>1.2142268701881671E-6</c:v>
                      </c:pt>
                      <c:pt idx="2">
                        <c:v>5.9795545110617641E-6</c:v>
                      </c:pt>
                      <c:pt idx="3">
                        <c:v>1.5194231015545862E-5</c:v>
                      </c:pt>
                      <c:pt idx="4">
                        <c:v>2.9446780522340366E-5</c:v>
                      </c:pt>
                      <c:pt idx="5">
                        <c:v>4.9196119676301402E-5</c:v>
                      </c:pt>
                      <c:pt idx="6">
                        <c:v>7.4825170519445314E-5</c:v>
                      </c:pt>
                      <c:pt idx="7">
                        <c:v>1.0666583350973478E-4</c:v>
                      </c:pt>
                      <c:pt idx="8">
                        <c:v>1.4501295732429286E-4</c:v>
                      </c:pt>
                      <c:pt idx="9">
                        <c:v>1.9013304829763774E-4</c:v>
                      </c:pt>
                      <c:pt idx="10">
                        <c:v>2.4227011159090538E-4</c:v>
                      </c:pt>
                      <c:pt idx="11">
                        <c:v>3.0164978159678618E-4</c:v>
                      </c:pt>
                      <c:pt idx="12">
                        <c:v>3.6848236265038374E-4</c:v>
                      </c:pt>
                      <c:pt idx="13">
                        <c:v>4.4296513972505181E-4</c:v>
                      </c:pt>
                      <c:pt idx="14">
                        <c:v>5.2528418008115539E-4</c:v>
                      </c:pt>
                      <c:pt idx="15">
                        <c:v>6.1561576817545328E-4</c:v>
                      </c:pt>
                      <c:pt idx="16">
                        <c:v>7.1412756908971248E-4</c:v>
                      </c:pt>
                      <c:pt idx="17">
                        <c:v>8.2097958633391512E-4</c:v>
                      </c:pt>
                      <c:pt idx="18">
                        <c:v>9.3632496081550278E-4</c:v>
                      </c:pt>
                      <c:pt idx="19">
                        <c:v>1.0603106450124359E-3</c:v>
                      </c:pt>
                      <c:pt idx="20">
                        <c:v>1.1930779776223694E-3</c:v>
                      </c:pt>
                      <c:pt idx="21">
                        <c:v>1.3347631777918941E-3</c:v>
                      </c:pt>
                      <c:pt idx="22">
                        <c:v>1.4854977735983886E-3</c:v>
                      </c:pt>
                      <c:pt idx="23">
                        <c:v>1.6454089762144525E-3</c:v>
                      </c:pt>
                      <c:pt idx="24">
                        <c:v>1.8146200087726203E-3</c:v>
                      </c:pt>
                      <c:pt idx="25">
                        <c:v>1.9932503971271118E-3</c:v>
                      </c:pt>
                      <c:pt idx="26">
                        <c:v>2.18141622831619E-3</c:v>
                      </c:pt>
                      <c:pt idx="27">
                        <c:v>2.3792303814496826E-3</c:v>
                      </c:pt>
                      <c:pt idx="28">
                        <c:v>2.586802734901516E-3</c:v>
                      </c:pt>
                      <c:pt idx="29">
                        <c:v>2.8042403530187414E-3</c:v>
                      </c:pt>
                      <c:pt idx="30">
                        <c:v>3.0316476550249919E-3</c:v>
                      </c:pt>
                      <c:pt idx="31">
                        <c:v>3.269126568366715E-3</c:v>
                      </c:pt>
                      <c:pt idx="32">
                        <c:v>3.5167766684015382E-3</c:v>
                      </c:pt>
                      <c:pt idx="33">
                        <c:v>3.7746953060429729E-3</c:v>
                      </c:pt>
                      <c:pt idx="34">
                        <c:v>4.0429777247408772E-3</c:v>
                      </c:pt>
                      <c:pt idx="35">
                        <c:v>4.3217171679820901E-3</c:v>
                      </c:pt>
                      <c:pt idx="36">
                        <c:v>4.6110049783336131E-3</c:v>
                      </c:pt>
                      <c:pt idx="37">
                        <c:v>4.9109306889146562E-3</c:v>
                      </c:pt>
                      <c:pt idx="38">
                        <c:v>5.2215821080688167E-3</c:v>
                      </c:pt>
                      <c:pt idx="39">
                        <c:v>5.5430453979106653E-3</c:v>
                      </c:pt>
                      <c:pt idx="40">
                        <c:v>5.8754051473385209E-3</c:v>
                      </c:pt>
                      <c:pt idx="41">
                        <c:v>6.2187444400339208E-3</c:v>
                      </c:pt>
                      <c:pt idx="42">
                        <c:v>6.5731449179079861E-3</c:v>
                      </c:pt>
                      <c:pt idx="43">
                        <c:v>6.9386868404024771E-3</c:v>
                      </c:pt>
                      <c:pt idx="44">
                        <c:v>7.3154491400078915E-3</c:v>
                      </c:pt>
                      <c:pt idx="45">
                        <c:v>7.7035094743217554E-3</c:v>
                      </c:pt>
                      <c:pt idx="46">
                        <c:v>8.1029442749360296E-3</c:v>
                      </c:pt>
                      <c:pt idx="47">
                        <c:v>8.5138287934121912E-3</c:v>
                      </c:pt>
                      <c:pt idx="48">
                        <c:v>8.9362371445772509E-3</c:v>
                      </c:pt>
                      <c:pt idx="49">
                        <c:v>9.3702423473492318E-3</c:v>
                      </c:pt>
                      <c:pt idx="50">
                        <c:v>9.8159163632823461E-3</c:v>
                      </c:pt>
                      <c:pt idx="51">
                        <c:v>1.027333013300202E-2</c:v>
                      </c:pt>
                      <c:pt idx="52">
                        <c:v>1.0742553610685653E-2</c:v>
                      </c:pt>
                      <c:pt idx="53">
                        <c:v>1.1223655796729284E-2</c:v>
                      </c:pt>
                      <c:pt idx="54">
                        <c:v>1.1716704768729077E-2</c:v>
                      </c:pt>
                      <c:pt idx="55">
                        <c:v>1.2221767710894064E-2</c:v>
                      </c:pt>
                      <c:pt idx="56">
                        <c:v>1.2738910941997444E-2</c:v>
                      </c:pt>
                      <c:pt idx="57">
                        <c:v>1.3268199941963691E-2</c:v>
                      </c:pt>
                      <c:pt idx="58">
                        <c:v>1.3809699377181586E-2</c:v>
                      </c:pt>
                      <c:pt idx="59">
                        <c:v>1.436347312462496E-2</c:v>
                      </c:pt>
                      <c:pt idx="60">
                        <c:v>1.4929584294856926E-2</c:v>
                      </c:pt>
                      <c:pt idx="61">
                        <c:v>1.5508095253987537E-2</c:v>
                      </c:pt>
                      <c:pt idx="62">
                        <c:v>1.609906764464852E-2</c:v>
                      </c:pt>
                      <c:pt idx="63">
                        <c:v>1.6702562406044664E-2</c:v>
                      </c:pt>
                      <c:pt idx="64">
                        <c:v>1.7318639793137192E-2</c:v>
                      </c:pt>
                      <c:pt idx="65">
                        <c:v>1.7947359395008348E-2</c:v>
                      </c:pt>
                      <c:pt idx="66">
                        <c:v>1.8588780152456328E-2</c:v>
                      </c:pt>
                      <c:pt idx="67">
                        <c:v>1.9242960374862159E-2</c:v>
                      </c:pt>
                      <c:pt idx="68">
                        <c:v>1.9909957756370743E-2</c:v>
                      </c:pt>
                      <c:pt idx="69">
                        <c:v>2.058982939142244E-2</c:v>
                      </c:pt>
                      <c:pt idx="70">
                        <c:v>2.1282631789671838E-2</c:v>
                      </c:pt>
                      <c:pt idx="71">
                        <c:v>2.1988420890324441E-2</c:v>
                      </c:pt>
                      <c:pt idx="72">
                        <c:v>2.270725207592408E-2</c:v>
                      </c:pt>
                      <c:pt idx="73">
                        <c:v>2.3439180185617695E-2</c:v>
                      </c:pt>
                      <c:pt idx="74">
                        <c:v>2.4184259527925592E-2</c:v>
                      </c:pt>
                      <c:pt idx="75">
                        <c:v>2.4942543893040767E-2</c:v>
                      </c:pt>
                      <c:pt idx="76">
                        <c:v>2.5714086564682759E-2</c:v>
                      </c:pt>
                      <c:pt idx="77">
                        <c:v>2.6498940331525101E-2</c:v>
                      </c:pt>
                      <c:pt idx="78">
                        <c:v>2.7297157498219832E-2</c:v>
                      </c:pt>
                      <c:pt idx="79">
                        <c:v>2.8108789896036594E-2</c:v>
                      </c:pt>
                      <c:pt idx="80">
                        <c:v>2.8933888893135223E-2</c:v>
                      </c:pt>
                      <c:pt idx="81">
                        <c:v>2.9772505404488028E-2</c:v>
                      </c:pt>
                      <c:pt idx="82">
                        <c:v>3.0624689901470169E-2</c:v>
                      </c:pt>
                      <c:pt idx="83">
                        <c:v>3.1490492421129911E-2</c:v>
                      </c:pt>
                      <c:pt idx="84">
                        <c:v>3.2369962575155876E-2</c:v>
                      </c:pt>
                      <c:pt idx="85">
                        <c:v>3.3263149558553987E-2</c:v>
                      </c:pt>
                      <c:pt idx="86">
                        <c:v>3.417010215804557E-2</c:v>
                      </c:pt>
                      <c:pt idx="87">
                        <c:v>3.5090868760201163E-2</c:v>
                      </c:pt>
                      <c:pt idx="88">
                        <c:v>3.6025497359318329E-2</c:v>
                      </c:pt>
                      <c:pt idx="89">
                        <c:v>3.6974035565057399E-2</c:v>
                      </c:pt>
                      <c:pt idx="90">
                        <c:v>3.7936530609843422E-2</c:v>
                      </c:pt>
                      <c:pt idx="91">
                        <c:v>3.8913029356043419E-2</c:v>
                      </c:pt>
                      <c:pt idx="92">
                        <c:v>3.9903578302930634E-2</c:v>
                      </c:pt>
                      <c:pt idx="93">
                        <c:v>4.0908223593441935E-2</c:v>
                      </c:pt>
                      <c:pt idx="94">
                        <c:v>4.1927011020738009E-2</c:v>
                      </c:pt>
                      <c:pt idx="95">
                        <c:v>4.2959986034573898E-2</c:v>
                      </c:pt>
                      <c:pt idx="96">
                        <c:v>4.4007193747486413E-2</c:v>
                      </c:pt>
                      <c:pt idx="97">
                        <c:v>4.5068678940807461E-2</c:v>
                      </c:pt>
                      <c:pt idx="98">
                        <c:v>4.614448607050798E-2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0-B382-484E-B7AC-D2C1D919AFC9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Кривые!$G$3</c15:sqref>
                        </c15:formulaRef>
                      </c:ext>
                    </c:extLst>
                    <c:strCache>
                      <c:ptCount val="1"/>
                      <c:pt idx="0">
                        <c:v>Ут. ВО возд.</c:v>
                      </c:pt>
                    </c:strCache>
                  </c:strRef>
                </c:tx>
                <c:spPr>
                  <a:ln w="25400" cap="rnd">
                    <a:solidFill>
                      <a:schemeClr val="tx1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Кривые!$A$24:$A$122</c15:sqref>
                        </c15:formulaRef>
                      </c:ext>
                    </c:extLst>
                    <c:numCache>
                      <c:formatCode>General</c:formatCode>
                      <c:ptCount val="99"/>
                      <c:pt idx="0">
                        <c:v>200</c:v>
                      </c:pt>
                      <c:pt idx="1">
                        <c:v>300</c:v>
                      </c:pt>
                      <c:pt idx="2">
                        <c:v>400</c:v>
                      </c:pt>
                      <c:pt idx="3">
                        <c:v>500</c:v>
                      </c:pt>
                      <c:pt idx="4">
                        <c:v>600</c:v>
                      </c:pt>
                      <c:pt idx="5">
                        <c:v>700</c:v>
                      </c:pt>
                      <c:pt idx="6">
                        <c:v>800</c:v>
                      </c:pt>
                      <c:pt idx="7">
                        <c:v>900</c:v>
                      </c:pt>
                      <c:pt idx="8">
                        <c:v>1000</c:v>
                      </c:pt>
                      <c:pt idx="9">
                        <c:v>1100</c:v>
                      </c:pt>
                      <c:pt idx="10">
                        <c:v>1200</c:v>
                      </c:pt>
                      <c:pt idx="11">
                        <c:v>1300</c:v>
                      </c:pt>
                      <c:pt idx="12">
                        <c:v>1400</c:v>
                      </c:pt>
                      <c:pt idx="13">
                        <c:v>1500</c:v>
                      </c:pt>
                      <c:pt idx="14">
                        <c:v>1600</c:v>
                      </c:pt>
                      <c:pt idx="15">
                        <c:v>1700</c:v>
                      </c:pt>
                      <c:pt idx="16">
                        <c:v>1800</c:v>
                      </c:pt>
                      <c:pt idx="17">
                        <c:v>1900</c:v>
                      </c:pt>
                      <c:pt idx="18">
                        <c:v>2000</c:v>
                      </c:pt>
                      <c:pt idx="19">
                        <c:v>2100</c:v>
                      </c:pt>
                      <c:pt idx="20">
                        <c:v>2200</c:v>
                      </c:pt>
                      <c:pt idx="21">
                        <c:v>2300</c:v>
                      </c:pt>
                      <c:pt idx="22">
                        <c:v>2400</c:v>
                      </c:pt>
                      <c:pt idx="23">
                        <c:v>2500</c:v>
                      </c:pt>
                      <c:pt idx="24">
                        <c:v>2600</c:v>
                      </c:pt>
                      <c:pt idx="25">
                        <c:v>2700</c:v>
                      </c:pt>
                      <c:pt idx="26">
                        <c:v>2800</c:v>
                      </c:pt>
                      <c:pt idx="27">
                        <c:v>2900</c:v>
                      </c:pt>
                      <c:pt idx="28">
                        <c:v>3000</c:v>
                      </c:pt>
                      <c:pt idx="29">
                        <c:v>3100</c:v>
                      </c:pt>
                      <c:pt idx="30">
                        <c:v>3200</c:v>
                      </c:pt>
                      <c:pt idx="31">
                        <c:v>3300</c:v>
                      </c:pt>
                      <c:pt idx="32">
                        <c:v>3400</c:v>
                      </c:pt>
                      <c:pt idx="33">
                        <c:v>3500</c:v>
                      </c:pt>
                      <c:pt idx="34">
                        <c:v>3600</c:v>
                      </c:pt>
                      <c:pt idx="35">
                        <c:v>3700</c:v>
                      </c:pt>
                      <c:pt idx="36">
                        <c:v>3800</c:v>
                      </c:pt>
                      <c:pt idx="37">
                        <c:v>3900</c:v>
                      </c:pt>
                      <c:pt idx="38">
                        <c:v>4000</c:v>
                      </c:pt>
                      <c:pt idx="39">
                        <c:v>4100</c:v>
                      </c:pt>
                      <c:pt idx="40">
                        <c:v>4200</c:v>
                      </c:pt>
                      <c:pt idx="41">
                        <c:v>4300</c:v>
                      </c:pt>
                      <c:pt idx="42">
                        <c:v>4400</c:v>
                      </c:pt>
                      <c:pt idx="43">
                        <c:v>4500</c:v>
                      </c:pt>
                      <c:pt idx="44">
                        <c:v>4600</c:v>
                      </c:pt>
                      <c:pt idx="45">
                        <c:v>4700</c:v>
                      </c:pt>
                      <c:pt idx="46">
                        <c:v>4800</c:v>
                      </c:pt>
                      <c:pt idx="47">
                        <c:v>4900</c:v>
                      </c:pt>
                      <c:pt idx="48">
                        <c:v>5000</c:v>
                      </c:pt>
                      <c:pt idx="49">
                        <c:v>5100</c:v>
                      </c:pt>
                      <c:pt idx="50">
                        <c:v>5200</c:v>
                      </c:pt>
                      <c:pt idx="51">
                        <c:v>5300</c:v>
                      </c:pt>
                      <c:pt idx="52">
                        <c:v>5400</c:v>
                      </c:pt>
                      <c:pt idx="53">
                        <c:v>5500</c:v>
                      </c:pt>
                      <c:pt idx="54">
                        <c:v>5600</c:v>
                      </c:pt>
                      <c:pt idx="55">
                        <c:v>5700</c:v>
                      </c:pt>
                      <c:pt idx="56">
                        <c:v>5800</c:v>
                      </c:pt>
                      <c:pt idx="57">
                        <c:v>5900</c:v>
                      </c:pt>
                      <c:pt idx="58">
                        <c:v>6000</c:v>
                      </c:pt>
                      <c:pt idx="59">
                        <c:v>6100</c:v>
                      </c:pt>
                      <c:pt idx="60">
                        <c:v>6200</c:v>
                      </c:pt>
                      <c:pt idx="61">
                        <c:v>6300</c:v>
                      </c:pt>
                      <c:pt idx="62">
                        <c:v>6400</c:v>
                      </c:pt>
                      <c:pt idx="63">
                        <c:v>6500</c:v>
                      </c:pt>
                      <c:pt idx="64">
                        <c:v>6600</c:v>
                      </c:pt>
                      <c:pt idx="65">
                        <c:v>6700</c:v>
                      </c:pt>
                      <c:pt idx="66">
                        <c:v>6800</c:v>
                      </c:pt>
                      <c:pt idx="67">
                        <c:v>6900</c:v>
                      </c:pt>
                      <c:pt idx="68">
                        <c:v>7000</c:v>
                      </c:pt>
                      <c:pt idx="69">
                        <c:v>7100</c:v>
                      </c:pt>
                      <c:pt idx="70">
                        <c:v>7200</c:v>
                      </c:pt>
                      <c:pt idx="71">
                        <c:v>7300</c:v>
                      </c:pt>
                      <c:pt idx="72">
                        <c:v>7400</c:v>
                      </c:pt>
                      <c:pt idx="73">
                        <c:v>7500</c:v>
                      </c:pt>
                      <c:pt idx="74">
                        <c:v>7600</c:v>
                      </c:pt>
                      <c:pt idx="75">
                        <c:v>7700</c:v>
                      </c:pt>
                      <c:pt idx="76">
                        <c:v>7800</c:v>
                      </c:pt>
                      <c:pt idx="77">
                        <c:v>7900</c:v>
                      </c:pt>
                      <c:pt idx="78">
                        <c:v>8000</c:v>
                      </c:pt>
                      <c:pt idx="79">
                        <c:v>8100</c:v>
                      </c:pt>
                      <c:pt idx="80">
                        <c:v>8200</c:v>
                      </c:pt>
                      <c:pt idx="81">
                        <c:v>8300</c:v>
                      </c:pt>
                      <c:pt idx="82">
                        <c:v>8400</c:v>
                      </c:pt>
                      <c:pt idx="83">
                        <c:v>8500</c:v>
                      </c:pt>
                      <c:pt idx="84">
                        <c:v>8600</c:v>
                      </c:pt>
                      <c:pt idx="85">
                        <c:v>8700</c:v>
                      </c:pt>
                      <c:pt idx="86">
                        <c:v>8800</c:v>
                      </c:pt>
                      <c:pt idx="87">
                        <c:v>8900</c:v>
                      </c:pt>
                      <c:pt idx="88">
                        <c:v>9000</c:v>
                      </c:pt>
                      <c:pt idx="89">
                        <c:v>9100</c:v>
                      </c:pt>
                      <c:pt idx="90">
                        <c:v>9200</c:v>
                      </c:pt>
                      <c:pt idx="91">
                        <c:v>9300</c:v>
                      </c:pt>
                      <c:pt idx="92">
                        <c:v>9400</c:v>
                      </c:pt>
                      <c:pt idx="93">
                        <c:v>9500</c:v>
                      </c:pt>
                      <c:pt idx="94">
                        <c:v>9600</c:v>
                      </c:pt>
                      <c:pt idx="95">
                        <c:v>9700</c:v>
                      </c:pt>
                      <c:pt idx="96">
                        <c:v>9800</c:v>
                      </c:pt>
                      <c:pt idx="97">
                        <c:v>9900</c:v>
                      </c:pt>
                      <c:pt idx="98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Кривые!$G$24:$G$122</c15:sqref>
                        </c15:formulaRef>
                      </c:ext>
                    </c:extLst>
                    <c:numCache>
                      <c:formatCode>0.00E+00</c:formatCode>
                      <c:ptCount val="99"/>
                      <c:pt idx="1">
                        <c:v>3.1848573644279792E-6</c:v>
                      </c:pt>
                      <c:pt idx="2">
                        <c:v>1.5684077406063646E-5</c:v>
                      </c:pt>
                      <c:pt idx="3">
                        <c:v>3.9853720696513738E-5</c:v>
                      </c:pt>
                      <c:pt idx="4">
                        <c:v>7.7237457107778013E-5</c:v>
                      </c:pt>
                      <c:pt idx="5">
                        <c:v>1.2903900242964303E-4</c:v>
                      </c:pt>
                      <c:pt idx="6">
                        <c:v>1.9626274234608608E-4</c:v>
                      </c:pt>
                      <c:pt idx="7">
                        <c:v>2.7977923543536995E-4</c:v>
                      </c:pt>
                      <c:pt idx="8">
                        <c:v>3.8036185527683374E-4</c:v>
                      </c:pt>
                      <c:pt idx="9">
                        <c:v>4.987096348790499E-4</c:v>
                      </c:pt>
                      <c:pt idx="10">
                        <c:v>6.3546258777942392E-4</c:v>
                      </c:pt>
                      <c:pt idx="11">
                        <c:v>7.9121254189320957E-4</c:v>
                      </c:pt>
                      <c:pt idx="12">
                        <c:v>9.6651111514854757E-4</c:v>
                      </c:pt>
                      <c:pt idx="13">
                        <c:v>1.1618757763280048E-3</c:v>
                      </c:pt>
                      <c:pt idx="14">
                        <c:v>1.3777945707046698E-3</c:v>
                      </c:pt>
                      <c:pt idx="15">
                        <c:v>1.6147298837388938E-3</c:v>
                      </c:pt>
                      <c:pt idx="16">
                        <c:v>1.8731214926943278E-3</c:v>
                      </c:pt>
                      <c:pt idx="17">
                        <c:v>2.15338907890863E-3</c:v>
                      </c:pt>
                      <c:pt idx="18">
                        <c:v>2.4559343234504989E-3</c:v>
                      </c:pt>
                      <c:pt idx="19">
                        <c:v>2.7811426754424545E-3</c:v>
                      </c:pt>
                      <c:pt idx="20">
                        <c:v>3.1293848593373624E-3</c:v>
                      </c:pt>
                      <c:pt idx="21">
                        <c:v>3.5010181712574269E-3</c:v>
                      </c:pt>
                      <c:pt idx="22">
                        <c:v>3.8963876028810193E-3</c:v>
                      </c:pt>
                      <c:pt idx="23">
                        <c:v>4.3158268228575807E-3</c:v>
                      </c:pt>
                      <c:pt idx="24">
                        <c:v>4.7596590394035944E-3</c:v>
                      </c:pt>
                      <c:pt idx="25">
                        <c:v>5.2281977629563591E-3</c:v>
                      </c:pt>
                      <c:pt idx="26">
                        <c:v>5.7217474841080385E-3</c:v>
                      </c:pt>
                      <c:pt idx="27">
                        <c:v>6.2406042792122829E-3</c:v>
                      </c:pt>
                      <c:pt idx="28">
                        <c:v>6.7850563538400417E-3</c:v>
                      </c:pt>
                      <c:pt idx="29">
                        <c:v>7.3553845325081734E-3</c:v>
                      </c:pt>
                      <c:pt idx="30">
                        <c:v>7.9518627017048961E-3</c:v>
                      </c:pt>
                      <c:pt idx="31">
                        <c:v>8.5747582121094169E-3</c:v>
                      </c:pt>
                      <c:pt idx="32">
                        <c:v>9.2243322449876413E-3</c:v>
                      </c:pt>
                      <c:pt idx="33">
                        <c:v>9.9008401469979617E-3</c:v>
                      </c:pt>
                      <c:pt idx="34">
                        <c:v>1.0604531737025252E-2</c:v>
                      </c:pt>
                      <c:pt idx="35">
                        <c:v>1.1335651588149745E-2</c:v>
                      </c:pt>
                      <c:pt idx="36">
                        <c:v>1.2094439287432427E-2</c:v>
                      </c:pt>
                      <c:pt idx="37">
                        <c:v>1.2881129675841721E-2</c:v>
                      </c:pt>
                      <c:pt idx="38">
                        <c:v>1.3695953070344437E-2</c:v>
                      </c:pt>
                      <c:pt idx="39">
                        <c:v>1.4539135469929612E-2</c:v>
                      </c:pt>
                      <c:pt idx="40">
                        <c:v>1.5410898747117433E-2</c:v>
                      </c:pt>
                      <c:pt idx="41">
                        <c:v>1.6311460826318479E-2</c:v>
                      </c:pt>
                      <c:pt idx="42">
                        <c:v>1.7241035850250455E-2</c:v>
                      </c:pt>
                      <c:pt idx="43">
                        <c:v>1.8199834335481908E-2</c:v>
                      </c:pt>
                      <c:pt idx="44">
                        <c:v>1.9188063318053485E-2</c:v>
                      </c:pt>
                      <c:pt idx="45">
                        <c:v>2.0205926490024277E-2</c:v>
                      </c:pt>
                      <c:pt idx="46">
                        <c:v>2.1253624327701059E-2</c:v>
                      </c:pt>
                      <c:pt idx="47">
                        <c:v>2.2331354212228698E-2</c:v>
                      </c:pt>
                      <c:pt idx="48">
                        <c:v>2.3439310543153447E-2</c:v>
                      </c:pt>
                      <c:pt idx="49">
                        <c:v>2.4577684845506181E-2</c:v>
                      </c:pt>
                      <c:pt idx="50">
                        <c:v>2.5746665870904517E-2</c:v>
                      </c:pt>
                      <c:pt idx="51">
                        <c:v>2.6946439693120054E-2</c:v>
                      </c:pt>
                      <c:pt idx="52">
                        <c:v>2.8177189798519749E-2</c:v>
                      </c:pt>
                      <c:pt idx="53">
                        <c:v>2.9439097171748942E-2</c:v>
                      </c:pt>
                      <c:pt idx="54">
                        <c:v>3.0732340376994297E-2</c:v>
                      </c:pt>
                      <c:pt idx="55">
                        <c:v>3.2057095635131976E-2</c:v>
                      </c:pt>
                      <c:pt idx="56">
                        <c:v>3.3413536897042476E-2</c:v>
                      </c:pt>
                      <c:pt idx="57">
                        <c:v>3.4801835913347387E-2</c:v>
                      </c:pt>
                      <c:pt idx="58">
                        <c:v>3.6222162300804162E-2</c:v>
                      </c:pt>
                      <c:pt idx="59">
                        <c:v>3.7674683605573668E-2</c:v>
                      </c:pt>
                      <c:pt idx="60">
                        <c:v>3.9159565363559155E-2</c:v>
                      </c:pt>
                      <c:pt idx="61">
                        <c:v>4.0676971158000098E-2</c:v>
                      </c:pt>
                      <c:pt idx="62">
                        <c:v>4.222706267448792E-2</c:v>
                      </c:pt>
                      <c:pt idx="63">
                        <c:v>4.3809999753559779E-2</c:v>
                      </c:pt>
                      <c:pt idx="64">
                        <c:v>4.5425940441015583E-2</c:v>
                      </c:pt>
                      <c:pt idx="65">
                        <c:v>4.7075041036087471E-2</c:v>
                      </c:pt>
                      <c:pt idx="66">
                        <c:v>4.8757456137590367E-2</c:v>
                      </c:pt>
                      <c:pt idx="67">
                        <c:v>5.047333868816304E-2</c:v>
                      </c:pt>
                      <c:pt idx="68">
                        <c:v>5.2222840016710147E-2</c:v>
                      </c:pt>
                      <c:pt idx="69">
                        <c:v>5.4006109879140819E-2</c:v>
                      </c:pt>
                      <c:pt idx="70">
                        <c:v>5.5823296497499904E-2</c:v>
                      </c:pt>
                      <c:pt idx="71">
                        <c:v>5.7674546597572304E-2</c:v>
                      </c:pt>
                      <c:pt idx="72">
                        <c:v>5.9560005445046763E-2</c:v>
                      </c:pt>
                      <c:pt idx="73">
                        <c:v>6.1479816880308708E-2</c:v>
                      </c:pt>
                      <c:pt idx="74">
                        <c:v>6.3434123351935975E-2</c:v>
                      </c:pt>
                      <c:pt idx="75">
                        <c:v>6.54230659489594E-2</c:v>
                      </c:pt>
                      <c:pt idx="76">
                        <c:v>6.7446784431954787E-2</c:v>
                      </c:pt>
                      <c:pt idx="77">
                        <c:v>6.9505417263016664E-2</c:v>
                      </c:pt>
                      <c:pt idx="78">
                        <c:v>7.1599101634674978E-2</c:v>
                      </c:pt>
                      <c:pt idx="79">
                        <c:v>7.37279734978009E-2</c:v>
                      </c:pt>
                      <c:pt idx="80">
                        <c:v>7.5892167588551399E-2</c:v>
                      </c:pt>
                      <c:pt idx="81">
                        <c:v>7.8091817454394821E-2</c:v>
                      </c:pt>
                      <c:pt idx="82">
                        <c:v>8.0327055479266024E-2</c:v>
                      </c:pt>
                      <c:pt idx="83">
                        <c:v>8.2598012907881727E-2</c:v>
                      </c:pt>
                      <c:pt idx="84">
                        <c:v>8.4904819869261322E-2</c:v>
                      </c:pt>
                      <c:pt idx="85">
                        <c:v>8.7247605399485867E-2</c:v>
                      </c:pt>
                      <c:pt idx="86">
                        <c:v>8.9626497463726099E-2</c:v>
                      </c:pt>
                      <c:pt idx="87">
                        <c:v>9.2041622977576829E-2</c:v>
                      </c:pt>
                      <c:pt idx="88">
                        <c:v>9.4493107827720191E-2</c:v>
                      </c:pt>
                      <c:pt idx="89">
                        <c:v>9.698107689195383E-2</c:v>
                      </c:pt>
                      <c:pt idx="90">
                        <c:v>9.9505654058605703E-2</c:v>
                      </c:pt>
                      <c:pt idx="91">
                        <c:v>0.1020669622453598</c:v>
                      </c:pt>
                      <c:pt idx="92">
                        <c:v>0.10466512341752297</c:v>
                      </c:pt>
                      <c:pt idx="93">
                        <c:v>0.10730025860574934</c:v>
                      </c:pt>
                      <c:pt idx="94">
                        <c:v>0.10997248792324724</c:v>
                      </c:pt>
                      <c:pt idx="95">
                        <c:v>0.11268193058248892</c:v>
                      </c:pt>
                      <c:pt idx="96">
                        <c:v>0.11542870491143978</c:v>
                      </c:pt>
                      <c:pt idx="97">
                        <c:v>0.11821292836933105</c:v>
                      </c:pt>
                      <c:pt idx="98">
                        <c:v>0.12103471756198814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0-DC3D-436B-A5F0-4DD88C7A8651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Кривые!$I$3</c15:sqref>
                        </c15:formulaRef>
                      </c:ext>
                    </c:extLst>
                    <c:strCache>
                      <c:ptCount val="1"/>
                      <c:pt idx="0">
                        <c:v>Ут. ВО корр.ср.</c:v>
                      </c:pt>
                    </c:strCache>
                  </c:strRef>
                </c:tx>
                <c:spPr>
                  <a:ln w="1270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Кривые!$A$16:$A$122</c15:sqref>
                        </c15:formulaRef>
                      </c:ext>
                    </c:extLst>
                    <c:numCache>
                      <c:formatCode>General</c:formatCode>
                      <c:ptCount val="107"/>
                      <c:pt idx="0">
                        <c:v>120</c:v>
                      </c:pt>
                      <c:pt idx="1">
                        <c:v>130</c:v>
                      </c:pt>
                      <c:pt idx="2">
                        <c:v>140</c:v>
                      </c:pt>
                      <c:pt idx="3">
                        <c:v>150</c:v>
                      </c:pt>
                      <c:pt idx="4">
                        <c:v>160</c:v>
                      </c:pt>
                      <c:pt idx="5">
                        <c:v>170</c:v>
                      </c:pt>
                      <c:pt idx="6">
                        <c:v>180</c:v>
                      </c:pt>
                      <c:pt idx="7">
                        <c:v>190</c:v>
                      </c:pt>
                      <c:pt idx="8">
                        <c:v>200</c:v>
                      </c:pt>
                      <c:pt idx="9">
                        <c:v>300</c:v>
                      </c:pt>
                      <c:pt idx="10">
                        <c:v>400</c:v>
                      </c:pt>
                      <c:pt idx="11">
                        <c:v>500</c:v>
                      </c:pt>
                      <c:pt idx="12">
                        <c:v>600</c:v>
                      </c:pt>
                      <c:pt idx="13">
                        <c:v>700</c:v>
                      </c:pt>
                      <c:pt idx="14">
                        <c:v>800</c:v>
                      </c:pt>
                      <c:pt idx="15">
                        <c:v>900</c:v>
                      </c:pt>
                      <c:pt idx="16">
                        <c:v>1000</c:v>
                      </c:pt>
                      <c:pt idx="17">
                        <c:v>1100</c:v>
                      </c:pt>
                      <c:pt idx="18">
                        <c:v>1200</c:v>
                      </c:pt>
                      <c:pt idx="19">
                        <c:v>1300</c:v>
                      </c:pt>
                      <c:pt idx="20">
                        <c:v>1400</c:v>
                      </c:pt>
                      <c:pt idx="21">
                        <c:v>1500</c:v>
                      </c:pt>
                      <c:pt idx="22">
                        <c:v>1600</c:v>
                      </c:pt>
                      <c:pt idx="23">
                        <c:v>1700</c:v>
                      </c:pt>
                      <c:pt idx="24">
                        <c:v>1800</c:v>
                      </c:pt>
                      <c:pt idx="25">
                        <c:v>1900</c:v>
                      </c:pt>
                      <c:pt idx="26">
                        <c:v>2000</c:v>
                      </c:pt>
                      <c:pt idx="27">
                        <c:v>2100</c:v>
                      </c:pt>
                      <c:pt idx="28">
                        <c:v>2200</c:v>
                      </c:pt>
                      <c:pt idx="29">
                        <c:v>2300</c:v>
                      </c:pt>
                      <c:pt idx="30">
                        <c:v>2400</c:v>
                      </c:pt>
                      <c:pt idx="31">
                        <c:v>2500</c:v>
                      </c:pt>
                      <c:pt idx="32">
                        <c:v>2600</c:v>
                      </c:pt>
                      <c:pt idx="33">
                        <c:v>2700</c:v>
                      </c:pt>
                      <c:pt idx="34">
                        <c:v>2800</c:v>
                      </c:pt>
                      <c:pt idx="35">
                        <c:v>2900</c:v>
                      </c:pt>
                      <c:pt idx="36">
                        <c:v>3000</c:v>
                      </c:pt>
                      <c:pt idx="37">
                        <c:v>3100</c:v>
                      </c:pt>
                      <c:pt idx="38">
                        <c:v>3200</c:v>
                      </c:pt>
                      <c:pt idx="39">
                        <c:v>3300</c:v>
                      </c:pt>
                      <c:pt idx="40">
                        <c:v>3400</c:v>
                      </c:pt>
                      <c:pt idx="41">
                        <c:v>3500</c:v>
                      </c:pt>
                      <c:pt idx="42">
                        <c:v>3600</c:v>
                      </c:pt>
                      <c:pt idx="43">
                        <c:v>3700</c:v>
                      </c:pt>
                      <c:pt idx="44">
                        <c:v>3800</c:v>
                      </c:pt>
                      <c:pt idx="45">
                        <c:v>3900</c:v>
                      </c:pt>
                      <c:pt idx="46">
                        <c:v>4000</c:v>
                      </c:pt>
                      <c:pt idx="47">
                        <c:v>4100</c:v>
                      </c:pt>
                      <c:pt idx="48">
                        <c:v>4200</c:v>
                      </c:pt>
                      <c:pt idx="49">
                        <c:v>4300</c:v>
                      </c:pt>
                      <c:pt idx="50">
                        <c:v>4400</c:v>
                      </c:pt>
                      <c:pt idx="51">
                        <c:v>4500</c:v>
                      </c:pt>
                      <c:pt idx="52">
                        <c:v>4600</c:v>
                      </c:pt>
                      <c:pt idx="53">
                        <c:v>4700</c:v>
                      </c:pt>
                      <c:pt idx="54">
                        <c:v>4800</c:v>
                      </c:pt>
                      <c:pt idx="55">
                        <c:v>4900</c:v>
                      </c:pt>
                      <c:pt idx="56">
                        <c:v>5000</c:v>
                      </c:pt>
                      <c:pt idx="57">
                        <c:v>5100</c:v>
                      </c:pt>
                      <c:pt idx="58">
                        <c:v>5200</c:v>
                      </c:pt>
                      <c:pt idx="59">
                        <c:v>5300</c:v>
                      </c:pt>
                      <c:pt idx="60">
                        <c:v>5400</c:v>
                      </c:pt>
                      <c:pt idx="61">
                        <c:v>5500</c:v>
                      </c:pt>
                      <c:pt idx="62">
                        <c:v>5600</c:v>
                      </c:pt>
                      <c:pt idx="63">
                        <c:v>5700</c:v>
                      </c:pt>
                      <c:pt idx="64">
                        <c:v>5800</c:v>
                      </c:pt>
                      <c:pt idx="65">
                        <c:v>5900</c:v>
                      </c:pt>
                      <c:pt idx="66">
                        <c:v>6000</c:v>
                      </c:pt>
                      <c:pt idx="67">
                        <c:v>6100</c:v>
                      </c:pt>
                      <c:pt idx="68">
                        <c:v>6200</c:v>
                      </c:pt>
                      <c:pt idx="69">
                        <c:v>6300</c:v>
                      </c:pt>
                      <c:pt idx="70">
                        <c:v>6400</c:v>
                      </c:pt>
                      <c:pt idx="71">
                        <c:v>6500</c:v>
                      </c:pt>
                      <c:pt idx="72">
                        <c:v>6600</c:v>
                      </c:pt>
                      <c:pt idx="73">
                        <c:v>6700</c:v>
                      </c:pt>
                      <c:pt idx="74">
                        <c:v>6800</c:v>
                      </c:pt>
                      <c:pt idx="75">
                        <c:v>6900</c:v>
                      </c:pt>
                      <c:pt idx="76">
                        <c:v>7000</c:v>
                      </c:pt>
                      <c:pt idx="77">
                        <c:v>7100</c:v>
                      </c:pt>
                      <c:pt idx="78">
                        <c:v>7200</c:v>
                      </c:pt>
                      <c:pt idx="79">
                        <c:v>7300</c:v>
                      </c:pt>
                      <c:pt idx="80">
                        <c:v>7400</c:v>
                      </c:pt>
                      <c:pt idx="81">
                        <c:v>7500</c:v>
                      </c:pt>
                      <c:pt idx="82">
                        <c:v>7600</c:v>
                      </c:pt>
                      <c:pt idx="83">
                        <c:v>7700</c:v>
                      </c:pt>
                      <c:pt idx="84">
                        <c:v>7800</c:v>
                      </c:pt>
                      <c:pt idx="85">
                        <c:v>7900</c:v>
                      </c:pt>
                      <c:pt idx="86">
                        <c:v>8000</c:v>
                      </c:pt>
                      <c:pt idx="87">
                        <c:v>8100</c:v>
                      </c:pt>
                      <c:pt idx="88">
                        <c:v>8200</c:v>
                      </c:pt>
                      <c:pt idx="89">
                        <c:v>8300</c:v>
                      </c:pt>
                      <c:pt idx="90">
                        <c:v>8400</c:v>
                      </c:pt>
                      <c:pt idx="91">
                        <c:v>8500</c:v>
                      </c:pt>
                      <c:pt idx="92">
                        <c:v>8600</c:v>
                      </c:pt>
                      <c:pt idx="93">
                        <c:v>8700</c:v>
                      </c:pt>
                      <c:pt idx="94">
                        <c:v>8800</c:v>
                      </c:pt>
                      <c:pt idx="95">
                        <c:v>8900</c:v>
                      </c:pt>
                      <c:pt idx="96">
                        <c:v>9000</c:v>
                      </c:pt>
                      <c:pt idx="97">
                        <c:v>9100</c:v>
                      </c:pt>
                      <c:pt idx="98">
                        <c:v>9200</c:v>
                      </c:pt>
                      <c:pt idx="99">
                        <c:v>9300</c:v>
                      </c:pt>
                      <c:pt idx="100">
                        <c:v>9400</c:v>
                      </c:pt>
                      <c:pt idx="101">
                        <c:v>9500</c:v>
                      </c:pt>
                      <c:pt idx="102">
                        <c:v>9600</c:v>
                      </c:pt>
                      <c:pt idx="103">
                        <c:v>9700</c:v>
                      </c:pt>
                      <c:pt idx="104">
                        <c:v>9800</c:v>
                      </c:pt>
                      <c:pt idx="105">
                        <c:v>9900</c:v>
                      </c:pt>
                      <c:pt idx="106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Кривые!$I$16:$I$122</c15:sqref>
                        </c15:formulaRef>
                      </c:ext>
                    </c:extLst>
                    <c:numCache>
                      <c:formatCode>0.00E+00</c:formatCode>
                      <c:ptCount val="107"/>
                      <c:pt idx="1">
                        <c:v>3.1924197039502085E-8</c:v>
                      </c:pt>
                      <c:pt idx="2">
                        <c:v>1.5721318734282114E-7</c:v>
                      </c:pt>
                      <c:pt idx="3">
                        <c:v>3.994835205127941E-7</c:v>
                      </c:pt>
                      <c:pt idx="4">
                        <c:v>7.7420854920504786E-7</c:v>
                      </c:pt>
                      <c:pt idx="5">
                        <c:v>1.2934540131547141E-6</c:v>
                      </c:pt>
                      <c:pt idx="6">
                        <c:v>1.9672876180107416E-6</c:v>
                      </c:pt>
                      <c:pt idx="7">
                        <c:v>2.8044356206841297E-6</c:v>
                      </c:pt>
                      <c:pt idx="8">
                        <c:v>3.8126501204706668E-6</c:v>
                      </c:pt>
                      <c:pt idx="9">
                        <c:v>2.4617658590808467E-5</c:v>
                      </c:pt>
                      <c:pt idx="10">
                        <c:v>6.8011672479724802E-5</c:v>
                      </c:pt>
                      <c:pt idx="11">
                        <c:v>1.3728473662429736E-4</c:v>
                      </c:pt>
                      <c:pt idx="12">
                        <c:v>2.3494966418507288E-4</c:v>
                      </c:pt>
                      <c:pt idx="13">
                        <c:v>3.6308170639076312E-4</c:v>
                      </c:pt>
                      <c:pt idx="14">
                        <c:v>5.2346841440269101E-4</c:v>
                      </c:pt>
                      <c:pt idx="15">
                        <c:v>7.1769111356961379E-4</c:v>
                      </c:pt>
                      <c:pt idx="16">
                        <c:v>9.4717478618037011E-4</c:v>
                      </c:pt>
                      <c:pt idx="17">
                        <c:v>1.2132211053550179E-3</c:v>
                      </c:pt>
                      <c:pt idx="18">
                        <c:v>1.5170315754594328E-3</c:v>
                      </c:pt>
                      <c:pt idx="19">
                        <c:v>1.8597244441521073E-3</c:v>
                      </c:pt>
                      <c:pt idx="20">
                        <c:v>2.2423474798407162E-3</c:v>
                      </c:pt>
                      <c:pt idx="21">
                        <c:v>2.6658878871366029E-3</c:v>
                      </c:pt>
                      <c:pt idx="22">
                        <c:v>3.1312801728082102E-3</c:v>
                      </c:pt>
                      <c:pt idx="23">
                        <c:v>3.6394125022293404E-3</c:v>
                      </c:pt>
                      <c:pt idx="24">
                        <c:v>4.1911319173981556E-3</c:v>
                      </c:pt>
                      <c:pt idx="25">
                        <c:v>4.7872486788310834E-3</c:v>
                      </c:pt>
                      <c:pt idx="26">
                        <c:v>5.4285399212968882E-3</c:v>
                      </c:pt>
                      <c:pt idx="27">
                        <c:v>6.1157527638890496E-3</c:v>
                      </c:pt>
                      <c:pt idx="28">
                        <c:v>6.849606980281633E-3</c:v>
                      </c:pt>
                      <c:pt idx="29">
                        <c:v>7.6307973102151903E-3</c:v>
                      </c:pt>
                      <c:pt idx="30">
                        <c:v>8.4599954751769877E-3</c:v>
                      </c:pt>
                      <c:pt idx="31">
                        <c:v>9.33785194783141E-3</c:v>
                      </c:pt>
                      <c:pt idx="32">
                        <c:v>1.026499751466192E-2</c:v>
                      </c:pt>
                      <c:pt idx="33">
                        <c:v>1.1242044663582916E-2</c:v>
                      </c:pt>
                      <c:pt idx="34">
                        <c:v>1.2269588822329041E-2</c:v>
                      </c:pt>
                      <c:pt idx="35">
                        <c:v>1.3348209468778323E-2</c:v>
                      </c:pt>
                      <c:pt idx="36">
                        <c:v>1.447847113069585E-2</c:v>
                      </c:pt>
                      <c:pt idx="37">
                        <c:v>1.5660924289456684E-2</c:v>
                      </c:pt>
                      <c:pt idx="38">
                        <c:v>1.6896106199957416E-2</c:v>
                      </c:pt>
                      <c:pt idx="39">
                        <c:v>1.818454163701572E-2</c:v>
                      </c:pt>
                      <c:pt idx="40">
                        <c:v>1.9526743577003375E-2</c:v>
                      </c:pt>
                      <c:pt idx="41">
                        <c:v>2.0923213822175216E-2</c:v>
                      </c:pt>
                      <c:pt idx="42">
                        <c:v>2.2374443574099009E-2</c:v>
                      </c:pt>
                      <c:pt idx="43">
                        <c:v>2.3880913961707394E-2</c:v>
                      </c:pt>
                      <c:pt idx="44">
                        <c:v>2.5443096528751995E-2</c:v>
                      </c:pt>
                      <c:pt idx="45">
                        <c:v>2.7061453684822025E-2</c:v>
                      </c:pt>
                      <c:pt idx="46">
                        <c:v>2.8736439123557909E-2</c:v>
                      </c:pt>
                      <c:pt idx="47">
                        <c:v>3.0468498211245292E-2</c:v>
                      </c:pt>
                      <c:pt idx="48">
                        <c:v>3.225806834859056E-2</c:v>
                      </c:pt>
                      <c:pt idx="49">
                        <c:v>3.4105579308151918E-2</c:v>
                      </c:pt>
                      <c:pt idx="50">
                        <c:v>3.6011453549617573E-2</c:v>
                      </c:pt>
                      <c:pt idx="51">
                        <c:v>3.7976106514874541E-2</c:v>
                      </c:pt>
                      <c:pt idx="52">
                        <c:v>3.9999946904605219E-2</c:v>
                      </c:pt>
                      <c:pt idx="53">
                        <c:v>4.2083376937959077E-2</c:v>
                      </c:pt>
                      <c:pt idx="54">
                        <c:v>4.4226792596687409E-2</c:v>
                      </c:pt>
                      <c:pt idx="55">
                        <c:v>4.6430583854988904E-2</c:v>
                      </c:pt>
                      <c:pt idx="56">
                        <c:v>4.8695134896185877E-2</c:v>
                      </c:pt>
                      <c:pt idx="57">
                        <c:v>5.102082431724584E-2</c:v>
                      </c:pt>
                      <c:pt idx="58">
                        <c:v>5.3408025322063499E-2</c:v>
                      </c:pt>
                      <c:pt idx="59">
                        <c:v>5.585710590433049E-2</c:v>
                      </c:pt>
                      <c:pt idx="60">
                        <c:v>5.8368429020749915E-2</c:v>
                      </c:pt>
                      <c:pt idx="61">
                        <c:v>6.0942352755280836E-2</c:v>
                      </c:pt>
                      <c:pt idx="62">
                        <c:v>6.357923047503089E-2</c:v>
                      </c:pt>
                      <c:pt idx="63">
                        <c:v>6.627941097837968E-2</c:v>
                      </c:pt>
                      <c:pt idx="64">
                        <c:v>6.9043238635843926E-2</c:v>
                      </c:pt>
                      <c:pt idx="65">
                        <c:v>7.1871053524166686E-2</c:v>
                      </c:pt>
                      <c:pt idx="66">
                        <c:v>7.476319155407192E-2</c:v>
                      </c:pt>
                      <c:pt idx="67">
                        <c:v>7.7719984592084096E-2</c:v>
                      </c:pt>
                      <c:pt idx="68">
                        <c:v>8.0741760576784088E-2</c:v>
                      </c:pt>
                      <c:pt idx="69">
                        <c:v>8.3828843629848632E-2</c:v>
                      </c:pt>
                      <c:pt idx="70">
                        <c:v>8.6981554162181285E-2</c:v>
                      </c:pt>
                      <c:pt idx="71">
                        <c:v>9.0200208975435889E-2</c:v>
                      </c:pt>
                      <c:pt idx="72">
                        <c:v>9.3485121359194137E-2</c:v>
                      </c:pt>
                      <c:pt idx="73">
                        <c:v>9.6836601184054599E-2</c:v>
                      </c:pt>
                      <c:pt idx="74">
                        <c:v>0.10025495499086254</c:v>
                      </c:pt>
                      <c:pt idx="75">
                        <c:v>0.10374048607629643</c:v>
                      </c:pt>
                      <c:pt idx="76">
                        <c:v>0.10729349457501162</c:v>
                      </c:pt>
                      <c:pt idx="77">
                        <c:v>0.11091427753853153</c:v>
                      </c:pt>
                      <c:pt idx="78">
                        <c:v>0.11460312901105381</c:v>
                      </c:pt>
                      <c:pt idx="79">
                        <c:v>0.1183603401023413</c:v>
                      </c:pt>
                      <c:pt idx="80">
                        <c:v>0.12218619905784669</c:v>
                      </c:pt>
                      <c:pt idx="81">
                        <c:v>0.12608099132620856</c:v>
                      </c:pt>
                      <c:pt idx="82">
                        <c:v>0.13004499962426139</c:v>
                      </c:pt>
                      <c:pt idx="83">
                        <c:v>0.13407850399967092</c:v>
                      </c:pt>
                      <c:pt idx="84">
                        <c:v>0.1381817818913271</c:v>
                      </c:pt>
                      <c:pt idx="85">
                        <c:v>0.1423551081875879</c:v>
                      </c:pt>
                      <c:pt idx="86">
                        <c:v>0.14659875528248742</c:v>
                      </c:pt>
                      <c:pt idx="87">
                        <c:v>0.15091299313000228</c:v>
                      </c:pt>
                      <c:pt idx="88">
                        <c:v>0.15529808929646699</c:v>
                      </c:pt>
                      <c:pt idx="89">
                        <c:v>0.15975430901122123</c:v>
                      </c:pt>
                      <c:pt idx="90">
                        <c:v>0.1642819152155712</c:v>
                      </c:pt>
                      <c:pt idx="91">
                        <c:v>0.16888116861014749</c:v>
                      </c:pt>
                      <c:pt idx="92">
                        <c:v>0.17355232770071588</c:v>
                      </c:pt>
                      <c:pt idx="93">
                        <c:v>0.17829564884252586</c:v>
                      </c:pt>
                      <c:pt idx="94">
                        <c:v>0.18311138628324816</c:v>
                      </c:pt>
                      <c:pt idx="95">
                        <c:v>0.18799979220456806</c:v>
                      </c:pt>
                      <c:pt idx="96">
                        <c:v>0.19296111676249067</c:v>
                      </c:pt>
                      <c:pt idx="97">
                        <c:v>0.19799560812640968</c:v>
                      </c:pt>
                      <c:pt idx="98">
                        <c:v>0.20310351251699263</c:v>
                      </c:pt>
                      <c:pt idx="99">
                        <c:v>0.20828507424293513</c:v>
                      </c:pt>
                      <c:pt idx="100">
                        <c:v>0.21354053573661985</c:v>
                      </c:pt>
                      <c:pt idx="101">
                        <c:v>0.21887013758873805</c:v>
                      </c:pt>
                      <c:pt idx="102">
                        <c:v>0.22427411858190108</c:v>
                      </c:pt>
                      <c:pt idx="103">
                        <c:v>0.22975271572329017</c:v>
                      </c:pt>
                      <c:pt idx="104">
                        <c:v>0.23530616427638018</c:v>
                      </c:pt>
                      <c:pt idx="105">
                        <c:v>0.24093469779177387</c:v>
                      </c:pt>
                      <c:pt idx="106">
                        <c:v>0.24663854813717642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DC3D-436B-A5F0-4DD88C7A8651}"/>
                  </c:ext>
                </c:extLst>
              </c15:ser>
            </c15:filteredScatterSeries>
          </c:ext>
        </c:extLst>
      </c:scatterChart>
      <c:valAx>
        <c:axId val="280595440"/>
        <c:scaling>
          <c:logBase val="10"/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  <a:sym typeface="Symbol" panose="05050102010706020507" pitchFamily="18" charset="2"/>
                  </a:rPr>
                  <a:t>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K, </a:t>
                </a: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</a:rPr>
                  <a:t>Н/мм</a:t>
                </a:r>
                <a:r>
                  <a:rPr lang="ru-RU" sz="1200" b="0" i="0" baseline="30000">
                    <a:solidFill>
                      <a:sysClr val="windowText" lastClr="000000"/>
                    </a:solidFill>
                    <a:effectLst/>
                  </a:rPr>
                  <a:t>3/2</a:t>
                </a:r>
                <a:endParaRPr lang="ru-RU" sz="70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23326001557301418"/>
              <c:y val="0.8996327592172971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81183840"/>
        <c:crosses val="autoZero"/>
        <c:crossBetween val="midCat"/>
      </c:valAx>
      <c:valAx>
        <c:axId val="281183840"/>
        <c:scaling>
          <c:logBase val="10"/>
          <c:orientation val="minMax"/>
          <c:max val="1.0000000000000002E-2"/>
          <c:min val="1.0000000000000004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da/dN,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</a:t>
                </a:r>
                <a:r>
                  <a:rPr lang="ru-RU" sz="1200" baseline="0">
                    <a:solidFill>
                      <a:sysClr val="windowText" lastClr="000000"/>
                    </a:solidFill>
                  </a:rPr>
                  <a:t>мм/цикл</a:t>
                </a:r>
                <a:endParaRPr lang="ru-RU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3005625948578817E-3"/>
              <c:y val="0.2839882633659724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80595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1167776554526"/>
          <c:y val="4.011777777777778E-2"/>
          <c:w val="0.24172759618539591"/>
          <c:h val="0.8187711111111111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ysClr val="windowText" lastClr="000000"/>
          </a:solidFill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54330363169974"/>
          <c:y val="1.9501131124314085E-2"/>
          <c:w val="0.77772428108545966"/>
          <c:h val="0.85229527777777769"/>
        </c:manualLayout>
      </c:layout>
      <c:scatterChart>
        <c:scatterStyle val="lineMarker"/>
        <c:varyColors val="0"/>
        <c:ser>
          <c:idx val="2"/>
          <c:order val="0"/>
          <c:tx>
            <c:v>Воздух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noFill/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'E:\!Прожекты\000. Образцы на обработку\Beta\[ОМ.xlsx]КМ'!$A$3:$A$238</c:f>
              <c:numCache>
                <c:formatCode>General</c:formatCode>
                <c:ptCount val="236"/>
                <c:pt idx="0">
                  <c:v>529.17502567964311</c:v>
                </c:pt>
                <c:pt idx="1">
                  <c:v>549.88249298466701</c:v>
                </c:pt>
                <c:pt idx="2">
                  <c:v>570.6777061607977</c:v>
                </c:pt>
                <c:pt idx="3">
                  <c:v>595.15958367484541</c:v>
                </c:pt>
                <c:pt idx="4">
                  <c:v>621.25420737577815</c:v>
                </c:pt>
                <c:pt idx="5">
                  <c:v>646.08088539648281</c:v>
                </c:pt>
                <c:pt idx="6">
                  <c:v>671.97711553264526</c:v>
                </c:pt>
                <c:pt idx="7">
                  <c:v>699.82411258449713</c:v>
                </c:pt>
                <c:pt idx="8">
                  <c:v>729.84017860528672</c:v>
                </c:pt>
                <c:pt idx="9">
                  <c:v>763.82970127433555</c:v>
                </c:pt>
                <c:pt idx="10">
                  <c:v>801.92334983484989</c:v>
                </c:pt>
                <c:pt idx="11">
                  <c:v>840.98682386075575</c:v>
                </c:pt>
                <c:pt idx="12">
                  <c:v>881.48354117707254</c:v>
                </c:pt>
                <c:pt idx="13">
                  <c:v>924.22849367943434</c:v>
                </c:pt>
                <c:pt idx="14">
                  <c:v>974.10315833746847</c:v>
                </c:pt>
                <c:pt idx="15">
                  <c:v>1027.5750963424528</c:v>
                </c:pt>
                <c:pt idx="16">
                  <c:v>1013.0042616089238</c:v>
                </c:pt>
                <c:pt idx="17">
                  <c:v>1057.3303983492842</c:v>
                </c:pt>
                <c:pt idx="18">
                  <c:v>1102.9869398463152</c:v>
                </c:pt>
                <c:pt idx="19">
                  <c:v>1151.0566789503343</c:v>
                </c:pt>
                <c:pt idx="20">
                  <c:v>1201.7361552962843</c:v>
                </c:pt>
                <c:pt idx="21">
                  <c:v>1261.125038376809</c:v>
                </c:pt>
                <c:pt idx="22">
                  <c:v>1320.7134533690535</c:v>
                </c:pt>
                <c:pt idx="23">
                  <c:v>1382.8956975182589</c:v>
                </c:pt>
                <c:pt idx="24">
                  <c:v>1454.7488927179916</c:v>
                </c:pt>
                <c:pt idx="25">
                  <c:v>1524.2087164770194</c:v>
                </c:pt>
                <c:pt idx="26">
                  <c:v>1593.9539411207281</c:v>
                </c:pt>
                <c:pt idx="27">
                  <c:v>1675.909027648114</c:v>
                </c:pt>
                <c:pt idx="28">
                  <c:v>1777.3849965671536</c:v>
                </c:pt>
                <c:pt idx="29">
                  <c:v>1886.9887195277447</c:v>
                </c:pt>
                <c:pt idx="30">
                  <c:v>692</c:v>
                </c:pt>
                <c:pt idx="31">
                  <c:v>724</c:v>
                </c:pt>
                <c:pt idx="32">
                  <c:v>757</c:v>
                </c:pt>
                <c:pt idx="33">
                  <c:v>794</c:v>
                </c:pt>
                <c:pt idx="34">
                  <c:v>832</c:v>
                </c:pt>
                <c:pt idx="35">
                  <c:v>873</c:v>
                </c:pt>
                <c:pt idx="36">
                  <c:v>924</c:v>
                </c:pt>
                <c:pt idx="37">
                  <c:v>983</c:v>
                </c:pt>
                <c:pt idx="38">
                  <c:v>1041</c:v>
                </c:pt>
                <c:pt idx="39">
                  <c:v>1102</c:v>
                </c:pt>
                <c:pt idx="40">
                  <c:v>1168</c:v>
                </c:pt>
                <c:pt idx="41">
                  <c:v>1241</c:v>
                </c:pt>
                <c:pt idx="42">
                  <c:v>1321</c:v>
                </c:pt>
                <c:pt idx="43">
                  <c:v>1410</c:v>
                </c:pt>
                <c:pt idx="44">
                  <c:v>1509</c:v>
                </c:pt>
                <c:pt idx="45">
                  <c:v>1620</c:v>
                </c:pt>
                <c:pt idx="46">
                  <c:v>1746</c:v>
                </c:pt>
                <c:pt idx="47">
                  <c:v>1880</c:v>
                </c:pt>
                <c:pt idx="48">
                  <c:v>2033</c:v>
                </c:pt>
                <c:pt idx="49">
                  <c:v>2213</c:v>
                </c:pt>
                <c:pt idx="50">
                  <c:v>552</c:v>
                </c:pt>
                <c:pt idx="51">
                  <c:v>572</c:v>
                </c:pt>
                <c:pt idx="52">
                  <c:v>592</c:v>
                </c:pt>
                <c:pt idx="53">
                  <c:v>614</c:v>
                </c:pt>
                <c:pt idx="54">
                  <c:v>636</c:v>
                </c:pt>
                <c:pt idx="55">
                  <c:v>661</c:v>
                </c:pt>
                <c:pt idx="56">
                  <c:v>687</c:v>
                </c:pt>
                <c:pt idx="57">
                  <c:v>712</c:v>
                </c:pt>
                <c:pt idx="58">
                  <c:v>740</c:v>
                </c:pt>
                <c:pt idx="59">
                  <c:v>771</c:v>
                </c:pt>
                <c:pt idx="60">
                  <c:v>803</c:v>
                </c:pt>
                <c:pt idx="61">
                  <c:v>838</c:v>
                </c:pt>
                <c:pt idx="62">
                  <c:v>873</c:v>
                </c:pt>
                <c:pt idx="63">
                  <c:v>911</c:v>
                </c:pt>
                <c:pt idx="64">
                  <c:v>952</c:v>
                </c:pt>
                <c:pt idx="65">
                  <c:v>994</c:v>
                </c:pt>
                <c:pt idx="66">
                  <c:v>1040</c:v>
                </c:pt>
                <c:pt idx="67">
                  <c:v>1087</c:v>
                </c:pt>
                <c:pt idx="68">
                  <c:v>1139</c:v>
                </c:pt>
                <c:pt idx="69">
                  <c:v>1197</c:v>
                </c:pt>
                <c:pt idx="70">
                  <c:v>1258</c:v>
                </c:pt>
                <c:pt idx="71">
                  <c:v>1328</c:v>
                </c:pt>
                <c:pt idx="72">
                  <c:v>1406</c:v>
                </c:pt>
                <c:pt idx="73">
                  <c:v>1496</c:v>
                </c:pt>
                <c:pt idx="74">
                  <c:v>1602</c:v>
                </c:pt>
                <c:pt idx="75">
                  <c:v>1714</c:v>
                </c:pt>
                <c:pt idx="76">
                  <c:v>1825</c:v>
                </c:pt>
                <c:pt idx="77">
                  <c:v>1941</c:v>
                </c:pt>
                <c:pt idx="78">
                  <c:v>615</c:v>
                </c:pt>
                <c:pt idx="79">
                  <c:v>637</c:v>
                </c:pt>
                <c:pt idx="80">
                  <c:v>660</c:v>
                </c:pt>
                <c:pt idx="81">
                  <c:v>684</c:v>
                </c:pt>
                <c:pt idx="82">
                  <c:v>711</c:v>
                </c:pt>
                <c:pt idx="83">
                  <c:v>743</c:v>
                </c:pt>
                <c:pt idx="84">
                  <c:v>775</c:v>
                </c:pt>
                <c:pt idx="85">
                  <c:v>806</c:v>
                </c:pt>
                <c:pt idx="86">
                  <c:v>850</c:v>
                </c:pt>
                <c:pt idx="87">
                  <c:v>897</c:v>
                </c:pt>
                <c:pt idx="88">
                  <c:v>940</c:v>
                </c:pt>
                <c:pt idx="89">
                  <c:v>993</c:v>
                </c:pt>
                <c:pt idx="90">
                  <c:v>1046</c:v>
                </c:pt>
                <c:pt idx="91">
                  <c:v>1098</c:v>
                </c:pt>
                <c:pt idx="92">
                  <c:v>1161</c:v>
                </c:pt>
                <c:pt idx="93">
                  <c:v>1240</c:v>
                </c:pt>
                <c:pt idx="94">
                  <c:v>1341</c:v>
                </c:pt>
                <c:pt idx="95">
                  <c:v>1437</c:v>
                </c:pt>
                <c:pt idx="96">
                  <c:v>437</c:v>
                </c:pt>
                <c:pt idx="97">
                  <c:v>453</c:v>
                </c:pt>
                <c:pt idx="98">
                  <c:v>470</c:v>
                </c:pt>
                <c:pt idx="99">
                  <c:v>487</c:v>
                </c:pt>
                <c:pt idx="100">
                  <c:v>506</c:v>
                </c:pt>
                <c:pt idx="101">
                  <c:v>525</c:v>
                </c:pt>
                <c:pt idx="102">
                  <c:v>545</c:v>
                </c:pt>
                <c:pt idx="103">
                  <c:v>568</c:v>
                </c:pt>
                <c:pt idx="104">
                  <c:v>591</c:v>
                </c:pt>
                <c:pt idx="105">
                  <c:v>614</c:v>
                </c:pt>
                <c:pt idx="106">
                  <c:v>640</c:v>
                </c:pt>
                <c:pt idx="107">
                  <c:v>1438</c:v>
                </c:pt>
                <c:pt idx="108">
                  <c:v>1507</c:v>
                </c:pt>
                <c:pt idx="109">
                  <c:v>1580</c:v>
                </c:pt>
                <c:pt idx="110">
                  <c:v>1654</c:v>
                </c:pt>
                <c:pt idx="111">
                  <c:v>1740</c:v>
                </c:pt>
                <c:pt idx="112">
                  <c:v>1847</c:v>
                </c:pt>
                <c:pt idx="113">
                  <c:v>1958</c:v>
                </c:pt>
                <c:pt idx="114">
                  <c:v>2066</c:v>
                </c:pt>
                <c:pt idx="115">
                  <c:v>469</c:v>
                </c:pt>
                <c:pt idx="116">
                  <c:v>488</c:v>
                </c:pt>
                <c:pt idx="117">
                  <c:v>504</c:v>
                </c:pt>
                <c:pt idx="118">
                  <c:v>522</c:v>
                </c:pt>
                <c:pt idx="119">
                  <c:v>540</c:v>
                </c:pt>
                <c:pt idx="120">
                  <c:v>559</c:v>
                </c:pt>
                <c:pt idx="121">
                  <c:v>579</c:v>
                </c:pt>
                <c:pt idx="122">
                  <c:v>600</c:v>
                </c:pt>
                <c:pt idx="123">
                  <c:v>623</c:v>
                </c:pt>
                <c:pt idx="124">
                  <c:v>647</c:v>
                </c:pt>
                <c:pt idx="125">
                  <c:v>673</c:v>
                </c:pt>
                <c:pt idx="126">
                  <c:v>708</c:v>
                </c:pt>
                <c:pt idx="127">
                  <c:v>745</c:v>
                </c:pt>
                <c:pt idx="128">
                  <c:v>780</c:v>
                </c:pt>
                <c:pt idx="129">
                  <c:v>818</c:v>
                </c:pt>
                <c:pt idx="130">
                  <c:v>856</c:v>
                </c:pt>
                <c:pt idx="131">
                  <c:v>909</c:v>
                </c:pt>
                <c:pt idx="132">
                  <c:v>966</c:v>
                </c:pt>
                <c:pt idx="133">
                  <c:v>1028</c:v>
                </c:pt>
                <c:pt idx="134">
                  <c:v>1090</c:v>
                </c:pt>
                <c:pt idx="135">
                  <c:v>917</c:v>
                </c:pt>
                <c:pt idx="136">
                  <c:v>955</c:v>
                </c:pt>
                <c:pt idx="137">
                  <c:v>1008</c:v>
                </c:pt>
                <c:pt idx="138">
                  <c:v>1065</c:v>
                </c:pt>
                <c:pt idx="139">
                  <c:v>1111</c:v>
                </c:pt>
                <c:pt idx="140">
                  <c:v>1152</c:v>
                </c:pt>
                <c:pt idx="141">
                  <c:v>1207</c:v>
                </c:pt>
                <c:pt idx="142">
                  <c:v>1281</c:v>
                </c:pt>
                <c:pt idx="143">
                  <c:v>1362</c:v>
                </c:pt>
                <c:pt idx="144">
                  <c:v>1434</c:v>
                </c:pt>
                <c:pt idx="145">
                  <c:v>1523</c:v>
                </c:pt>
                <c:pt idx="146">
                  <c:v>1635</c:v>
                </c:pt>
                <c:pt idx="147">
                  <c:v>1743</c:v>
                </c:pt>
                <c:pt idx="148">
                  <c:v>1854</c:v>
                </c:pt>
                <c:pt idx="149">
                  <c:v>1964</c:v>
                </c:pt>
                <c:pt idx="150">
                  <c:v>2081</c:v>
                </c:pt>
                <c:pt idx="151">
                  <c:v>1197</c:v>
                </c:pt>
                <c:pt idx="152">
                  <c:v>1240</c:v>
                </c:pt>
                <c:pt idx="153">
                  <c:v>1285</c:v>
                </c:pt>
                <c:pt idx="154">
                  <c:v>1331</c:v>
                </c:pt>
                <c:pt idx="155">
                  <c:v>1379</c:v>
                </c:pt>
                <c:pt idx="156">
                  <c:v>1430</c:v>
                </c:pt>
                <c:pt idx="157">
                  <c:v>1482</c:v>
                </c:pt>
                <c:pt idx="158">
                  <c:v>1539</c:v>
                </c:pt>
                <c:pt idx="159">
                  <c:v>1602</c:v>
                </c:pt>
                <c:pt idx="160">
                  <c:v>1669</c:v>
                </c:pt>
                <c:pt idx="161">
                  <c:v>1737</c:v>
                </c:pt>
                <c:pt idx="162">
                  <c:v>1810</c:v>
                </c:pt>
                <c:pt idx="163">
                  <c:v>1891</c:v>
                </c:pt>
                <c:pt idx="164">
                  <c:v>1979</c:v>
                </c:pt>
                <c:pt idx="165">
                  <c:v>2075</c:v>
                </c:pt>
                <c:pt idx="166">
                  <c:v>2172</c:v>
                </c:pt>
                <c:pt idx="167">
                  <c:v>731.0777362461339</c:v>
                </c:pt>
                <c:pt idx="168">
                  <c:v>681.09161388292171</c:v>
                </c:pt>
                <c:pt idx="169">
                  <c:v>704.103951919309</c:v>
                </c:pt>
                <c:pt idx="170">
                  <c:v>727.92789280717511</c:v>
                </c:pt>
                <c:pt idx="171">
                  <c:v>754.60445729398452</c:v>
                </c:pt>
                <c:pt idx="172">
                  <c:v>782.86422960630046</c:v>
                </c:pt>
                <c:pt idx="173">
                  <c:v>811.63568110083759</c:v>
                </c:pt>
                <c:pt idx="174">
                  <c:v>842.23491792721086</c:v>
                </c:pt>
                <c:pt idx="175">
                  <c:v>873.72722300640942</c:v>
                </c:pt>
                <c:pt idx="176">
                  <c:v>906.33659471890576</c:v>
                </c:pt>
                <c:pt idx="177">
                  <c:v>940.64172389647172</c:v>
                </c:pt>
                <c:pt idx="178">
                  <c:v>976.93206492125398</c:v>
                </c:pt>
                <c:pt idx="179">
                  <c:v>1014.4541529120503</c:v>
                </c:pt>
                <c:pt idx="180">
                  <c:v>1055.3523786423336</c:v>
                </c:pt>
                <c:pt idx="181">
                  <c:v>1099.4902862444185</c:v>
                </c:pt>
                <c:pt idx="182">
                  <c:v>1145.9290633678393</c:v>
                </c:pt>
                <c:pt idx="183">
                  <c:v>1195.0688344067958</c:v>
                </c:pt>
                <c:pt idx="184">
                  <c:v>1248.5692627632632</c:v>
                </c:pt>
                <c:pt idx="185">
                  <c:v>1308.4961486827929</c:v>
                </c:pt>
                <c:pt idx="186">
                  <c:v>1372.0349903386355</c:v>
                </c:pt>
                <c:pt idx="187">
                  <c:v>1439.2690573514353</c:v>
                </c:pt>
                <c:pt idx="188">
                  <c:v>1508.5259621812518</c:v>
                </c:pt>
                <c:pt idx="189">
                  <c:v>1584.8948849612614</c:v>
                </c:pt>
                <c:pt idx="190">
                  <c:v>1679.0209973254728</c:v>
                </c:pt>
                <c:pt idx="191">
                  <c:v>1774.2871447646305</c:v>
                </c:pt>
                <c:pt idx="192">
                  <c:v>1868.2715663243828</c:v>
                </c:pt>
                <c:pt idx="193">
                  <c:v>1977.1563215356616</c:v>
                </c:pt>
                <c:pt idx="194">
                  <c:v>2092.6135288266023</c:v>
                </c:pt>
                <c:pt idx="195">
                  <c:v>560</c:v>
                </c:pt>
                <c:pt idx="196">
                  <c:v>579</c:v>
                </c:pt>
                <c:pt idx="197">
                  <c:v>600</c:v>
                </c:pt>
                <c:pt idx="198">
                  <c:v>621</c:v>
                </c:pt>
                <c:pt idx="199">
                  <c:v>642</c:v>
                </c:pt>
                <c:pt idx="200">
                  <c:v>665</c:v>
                </c:pt>
                <c:pt idx="201">
                  <c:v>689</c:v>
                </c:pt>
                <c:pt idx="202">
                  <c:v>713</c:v>
                </c:pt>
                <c:pt idx="203">
                  <c:v>739</c:v>
                </c:pt>
                <c:pt idx="204">
                  <c:v>767</c:v>
                </c:pt>
                <c:pt idx="205">
                  <c:v>796</c:v>
                </c:pt>
                <c:pt idx="206">
                  <c:v>827</c:v>
                </c:pt>
                <c:pt idx="207">
                  <c:v>861</c:v>
                </c:pt>
                <c:pt idx="208">
                  <c:v>898</c:v>
                </c:pt>
                <c:pt idx="209">
                  <c:v>941</c:v>
                </c:pt>
                <c:pt idx="210">
                  <c:v>984</c:v>
                </c:pt>
                <c:pt idx="211">
                  <c:v>1025</c:v>
                </c:pt>
                <c:pt idx="212">
                  <c:v>1072</c:v>
                </c:pt>
                <c:pt idx="213">
                  <c:v>1122</c:v>
                </c:pt>
                <c:pt idx="214">
                  <c:v>1175</c:v>
                </c:pt>
                <c:pt idx="215">
                  <c:v>1234</c:v>
                </c:pt>
                <c:pt idx="216">
                  <c:v>1300</c:v>
                </c:pt>
                <c:pt idx="217">
                  <c:v>1354</c:v>
                </c:pt>
                <c:pt idx="218">
                  <c:v>1369</c:v>
                </c:pt>
                <c:pt idx="219">
                  <c:v>1423</c:v>
                </c:pt>
                <c:pt idx="220">
                  <c:v>1470</c:v>
                </c:pt>
                <c:pt idx="221">
                  <c:v>1525</c:v>
                </c:pt>
                <c:pt idx="222">
                  <c:v>1585</c:v>
                </c:pt>
                <c:pt idx="223">
                  <c:v>1657</c:v>
                </c:pt>
                <c:pt idx="224">
                  <c:v>1720</c:v>
                </c:pt>
                <c:pt idx="225">
                  <c:v>1791</c:v>
                </c:pt>
                <c:pt idx="226">
                  <c:v>1877</c:v>
                </c:pt>
                <c:pt idx="227">
                  <c:v>1978</c:v>
                </c:pt>
                <c:pt idx="228">
                  <c:v>2065</c:v>
                </c:pt>
                <c:pt idx="229">
                  <c:v>2161</c:v>
                </c:pt>
                <c:pt idx="230">
                  <c:v>2281</c:v>
                </c:pt>
                <c:pt idx="231">
                  <c:v>2435</c:v>
                </c:pt>
                <c:pt idx="232">
                  <c:v>2630</c:v>
                </c:pt>
                <c:pt idx="233">
                  <c:v>2751</c:v>
                </c:pt>
                <c:pt idx="234">
                  <c:v>2903</c:v>
                </c:pt>
                <c:pt idx="235">
                  <c:v>3091</c:v>
                </c:pt>
              </c:numCache>
            </c:numRef>
          </c:xVal>
          <c:yVal>
            <c:numRef>
              <c:f>'E:\!Прожекты\000. Образцы на обработку\Beta\[ОМ.xlsx]КМ'!$B$3:$B$238</c:f>
              <c:numCache>
                <c:formatCode>General</c:formatCode>
                <c:ptCount val="236"/>
                <c:pt idx="0">
                  <c:v>1.7272988984681594E-5</c:v>
                </c:pt>
                <c:pt idx="1">
                  <c:v>2.0192307692307704E-5</c:v>
                </c:pt>
                <c:pt idx="2">
                  <c:v>2.3636363636363617E-5</c:v>
                </c:pt>
                <c:pt idx="3">
                  <c:v>3.0714285714285697E-5</c:v>
                </c:pt>
                <c:pt idx="4">
                  <c:v>3.2812500000000133E-5</c:v>
                </c:pt>
                <c:pt idx="5">
                  <c:v>4.0384615384615273E-5</c:v>
                </c:pt>
                <c:pt idx="6">
                  <c:v>4.636363636363618E-5</c:v>
                </c:pt>
                <c:pt idx="7">
                  <c:v>4.9090909090909335E-5</c:v>
                </c:pt>
                <c:pt idx="8">
                  <c:v>6.562499999999982E-5</c:v>
                </c:pt>
                <c:pt idx="9">
                  <c:v>7.5625000000000049E-5</c:v>
                </c:pt>
                <c:pt idx="10">
                  <c:v>9.5833333333333214E-5</c:v>
                </c:pt>
                <c:pt idx="11">
                  <c:v>1.2222222222222238E-4</c:v>
                </c:pt>
                <c:pt idx="12">
                  <c:v>1.3375000000000003E-4</c:v>
                </c:pt>
                <c:pt idx="13">
                  <c:v>1.5142857142857175E-4</c:v>
                </c:pt>
                <c:pt idx="14">
                  <c:v>1.771428571428564E-4</c:v>
                </c:pt>
                <c:pt idx="15">
                  <c:v>2.0600000000000024E-4</c:v>
                </c:pt>
                <c:pt idx="16">
                  <c:v>2.5405081016203232E-4</c:v>
                </c:pt>
                <c:pt idx="17">
                  <c:v>2.2400000000000019E-4</c:v>
                </c:pt>
                <c:pt idx="18">
                  <c:v>2.3999999999999987E-4</c:v>
                </c:pt>
                <c:pt idx="19">
                  <c:v>2.7499999999999947E-4</c:v>
                </c:pt>
                <c:pt idx="20">
                  <c:v>2.9499999999999991E-4</c:v>
                </c:pt>
                <c:pt idx="21">
                  <c:v>3.3000000000000005E-4</c:v>
                </c:pt>
                <c:pt idx="22">
                  <c:v>3.4000000000000105E-4</c:v>
                </c:pt>
                <c:pt idx="23">
                  <c:v>4.1999999999999931E-4</c:v>
                </c:pt>
                <c:pt idx="24">
                  <c:v>4.759999999999991E-4</c:v>
                </c:pt>
                <c:pt idx="25">
                  <c:v>5.0500000000000252E-4</c:v>
                </c:pt>
                <c:pt idx="26">
                  <c:v>5.2499999999999856E-4</c:v>
                </c:pt>
                <c:pt idx="27">
                  <c:v>6.0000000000000147E-4</c:v>
                </c:pt>
                <c:pt idx="28">
                  <c:v>6.7999999999999972E-4</c:v>
                </c:pt>
                <c:pt idx="29">
                  <c:v>7.7333333333333106E-4</c:v>
                </c:pt>
                <c:pt idx="30">
                  <c:v>7.2879163784755809E-5</c:v>
                </c:pt>
                <c:pt idx="31">
                  <c:v>8.2639172141918903E-5</c:v>
                </c:pt>
                <c:pt idx="32">
                  <c:v>1.0379646482005653E-4</c:v>
                </c:pt>
                <c:pt idx="33">
                  <c:v>1.1530374178712165E-4</c:v>
                </c:pt>
                <c:pt idx="34">
                  <c:v>1.4065636536214984E-4</c:v>
                </c:pt>
                <c:pt idx="35">
                  <c:v>1.5939981767411362E-4</c:v>
                </c:pt>
                <c:pt idx="36">
                  <c:v>1.8972180782710264E-4</c:v>
                </c:pt>
                <c:pt idx="37">
                  <c:v>2.3939177549683281E-4</c:v>
                </c:pt>
                <c:pt idx="38">
                  <c:v>2.578903627204035E-4</c:v>
                </c:pt>
                <c:pt idx="39">
                  <c:v>3.2805202486097483E-4</c:v>
                </c:pt>
                <c:pt idx="40">
                  <c:v>3.1386235919899925E-4</c:v>
                </c:pt>
                <c:pt idx="41">
                  <c:v>3.6198085797736236E-4</c:v>
                </c:pt>
                <c:pt idx="42">
                  <c:v>4.1641405749486785E-4</c:v>
                </c:pt>
                <c:pt idx="43">
                  <c:v>4.6106376818394907E-4</c:v>
                </c:pt>
                <c:pt idx="44">
                  <c:v>5.5544804490690344E-4</c:v>
                </c:pt>
                <c:pt idx="45">
                  <c:v>6.4680301576872188E-4</c:v>
                </c:pt>
                <c:pt idx="46">
                  <c:v>7.6309101459854051E-4</c:v>
                </c:pt>
                <c:pt idx="47">
                  <c:v>9.1436729463307859E-4</c:v>
                </c:pt>
                <c:pt idx="48">
                  <c:v>1.4012515476190541E-3</c:v>
                </c:pt>
                <c:pt idx="49">
                  <c:v>1.4976390804597604E-3</c:v>
                </c:pt>
                <c:pt idx="50">
                  <c:v>1.9397072443917961E-5</c:v>
                </c:pt>
                <c:pt idx="51">
                  <c:v>2.2946322400719101E-5</c:v>
                </c:pt>
                <c:pt idx="52">
                  <c:v>2.6162358099570428E-5</c:v>
                </c:pt>
                <c:pt idx="53">
                  <c:v>2.9432194612030313E-5</c:v>
                </c:pt>
                <c:pt idx="54">
                  <c:v>3.9226107398106976E-5</c:v>
                </c:pt>
                <c:pt idx="55">
                  <c:v>4.1834812739148943E-5</c:v>
                </c:pt>
                <c:pt idx="56">
                  <c:v>5.0003582006570646E-5</c:v>
                </c:pt>
                <c:pt idx="57">
                  <c:v>6.1864224324857141E-5</c:v>
                </c:pt>
                <c:pt idx="58">
                  <c:v>8.2381137539578274E-5</c:v>
                </c:pt>
                <c:pt idx="59">
                  <c:v>9.9345985168497201E-5</c:v>
                </c:pt>
                <c:pt idx="60">
                  <c:v>1.2346707920200719E-4</c:v>
                </c:pt>
                <c:pt idx="61">
                  <c:v>1.2520657879040861E-4</c:v>
                </c:pt>
                <c:pt idx="62">
                  <c:v>1.5544064070970975E-4</c:v>
                </c:pt>
                <c:pt idx="63">
                  <c:v>1.7933874342969784E-4</c:v>
                </c:pt>
                <c:pt idx="64">
                  <c:v>2.0510481384143707E-4</c:v>
                </c:pt>
                <c:pt idx="65">
                  <c:v>2.2675296320630607E-4</c:v>
                </c:pt>
                <c:pt idx="66">
                  <c:v>2.5231562039958042E-4</c:v>
                </c:pt>
                <c:pt idx="67">
                  <c:v>2.7525452262773634E-4</c:v>
                </c:pt>
                <c:pt idx="68">
                  <c:v>2.9644696845794368E-4</c:v>
                </c:pt>
                <c:pt idx="69">
                  <c:v>3.3316533508541532E-4</c:v>
                </c:pt>
                <c:pt idx="70">
                  <c:v>3.6946592940292731E-4</c:v>
                </c:pt>
                <c:pt idx="71">
                  <c:v>4.0635773273273352E-4</c:v>
                </c:pt>
                <c:pt idx="72">
                  <c:v>4.5796312746386279E-4</c:v>
                </c:pt>
                <c:pt idx="73">
                  <c:v>5.2222581507449756E-4</c:v>
                </c:pt>
                <c:pt idx="74">
                  <c:v>6.1312844456122041E-4</c:v>
                </c:pt>
                <c:pt idx="75">
                  <c:v>7.0340080157687071E-4</c:v>
                </c:pt>
                <c:pt idx="76">
                  <c:v>1.0125943088552937E-3</c:v>
                </c:pt>
                <c:pt idx="77">
                  <c:v>9.21774516765283E-4</c:v>
                </c:pt>
                <c:pt idx="78">
                  <c:v>4.5599999999999997E-5</c:v>
                </c:pt>
                <c:pt idx="79">
                  <c:v>5.8200000000000005E-5</c:v>
                </c:pt>
                <c:pt idx="80">
                  <c:v>7.7100000000000004E-5</c:v>
                </c:pt>
                <c:pt idx="81">
                  <c:v>8.4900000000000004E-5</c:v>
                </c:pt>
                <c:pt idx="82">
                  <c:v>9.6600000000000003E-5</c:v>
                </c:pt>
                <c:pt idx="83">
                  <c:v>1.1200000000000001E-4</c:v>
                </c:pt>
                <c:pt idx="84">
                  <c:v>1.2900000000000002E-4</c:v>
                </c:pt>
                <c:pt idx="85">
                  <c:v>1.44E-4</c:v>
                </c:pt>
                <c:pt idx="86">
                  <c:v>1.65E-4</c:v>
                </c:pt>
                <c:pt idx="87">
                  <c:v>1.9100000000000001E-4</c:v>
                </c:pt>
                <c:pt idx="88">
                  <c:v>2.0800000000000001E-4</c:v>
                </c:pt>
                <c:pt idx="89">
                  <c:v>2.3900000000000004E-4</c:v>
                </c:pt>
                <c:pt idx="90">
                  <c:v>2.6800000000000001E-4</c:v>
                </c:pt>
                <c:pt idx="91">
                  <c:v>2.9700000000000001E-4</c:v>
                </c:pt>
                <c:pt idx="92">
                  <c:v>3.3599999999999998E-4</c:v>
                </c:pt>
                <c:pt idx="93">
                  <c:v>3.8400000000000001E-4</c:v>
                </c:pt>
                <c:pt idx="94">
                  <c:v>4.4800000000000005E-4</c:v>
                </c:pt>
                <c:pt idx="95">
                  <c:v>5.2400000000000005E-4</c:v>
                </c:pt>
                <c:pt idx="96">
                  <c:v>1.2099999999999999E-5</c:v>
                </c:pt>
                <c:pt idx="97">
                  <c:v>1.4E-5</c:v>
                </c:pt>
                <c:pt idx="98">
                  <c:v>1.7099999999999999E-5</c:v>
                </c:pt>
                <c:pt idx="99">
                  <c:v>1.9700000000000001E-5</c:v>
                </c:pt>
                <c:pt idx="100">
                  <c:v>2.37E-5</c:v>
                </c:pt>
                <c:pt idx="101">
                  <c:v>2.72E-5</c:v>
                </c:pt>
                <c:pt idx="102">
                  <c:v>2.7699999999999999E-5</c:v>
                </c:pt>
                <c:pt idx="103">
                  <c:v>3.6100000000000003E-5</c:v>
                </c:pt>
                <c:pt idx="104">
                  <c:v>4.6499999999999999E-5</c:v>
                </c:pt>
                <c:pt idx="105">
                  <c:v>5.3300000000000001E-5</c:v>
                </c:pt>
                <c:pt idx="106">
                  <c:v>6.3499999999999999E-5</c:v>
                </c:pt>
                <c:pt idx="107">
                  <c:v>5.2999999999999998E-4</c:v>
                </c:pt>
                <c:pt idx="108">
                  <c:v>5.9999999999999995E-4</c:v>
                </c:pt>
                <c:pt idx="109">
                  <c:v>6.7299999999999999E-4</c:v>
                </c:pt>
                <c:pt idx="110">
                  <c:v>7.3499999999999998E-4</c:v>
                </c:pt>
                <c:pt idx="111">
                  <c:v>7.8200000000000003E-4</c:v>
                </c:pt>
                <c:pt idx="112">
                  <c:v>9.4499999999999998E-4</c:v>
                </c:pt>
                <c:pt idx="113">
                  <c:v>1.0499999999999999E-3</c:v>
                </c:pt>
                <c:pt idx="114">
                  <c:v>1.1900000000000001E-3</c:v>
                </c:pt>
                <c:pt idx="115">
                  <c:v>7.1899999999999998E-6</c:v>
                </c:pt>
                <c:pt idx="116">
                  <c:v>1.4800000000000001E-5</c:v>
                </c:pt>
                <c:pt idx="117">
                  <c:v>1.3200000000000002E-5</c:v>
                </c:pt>
                <c:pt idx="118">
                  <c:v>2.5700000000000001E-5</c:v>
                </c:pt>
                <c:pt idx="119">
                  <c:v>2.7900000000000004E-5</c:v>
                </c:pt>
                <c:pt idx="120">
                  <c:v>3.9500000000000005E-5</c:v>
                </c:pt>
                <c:pt idx="121">
                  <c:v>3.6600000000000002E-5</c:v>
                </c:pt>
                <c:pt idx="122">
                  <c:v>2.8300000000000003E-5</c:v>
                </c:pt>
                <c:pt idx="123">
                  <c:v>5.27E-5</c:v>
                </c:pt>
                <c:pt idx="124">
                  <c:v>7.7600000000000002E-5</c:v>
                </c:pt>
                <c:pt idx="125">
                  <c:v>7.9900000000000004E-5</c:v>
                </c:pt>
                <c:pt idx="126">
                  <c:v>1.3000000000000002E-4</c:v>
                </c:pt>
                <c:pt idx="127">
                  <c:v>1.3899999999999999E-4</c:v>
                </c:pt>
                <c:pt idx="128">
                  <c:v>1.22E-4</c:v>
                </c:pt>
                <c:pt idx="129">
                  <c:v>1.3799999999999999E-4</c:v>
                </c:pt>
                <c:pt idx="130">
                  <c:v>1.2300000000000001E-4</c:v>
                </c:pt>
                <c:pt idx="131">
                  <c:v>1.34E-4</c:v>
                </c:pt>
                <c:pt idx="132">
                  <c:v>2.1800000000000001E-4</c:v>
                </c:pt>
                <c:pt idx="133">
                  <c:v>2.3800000000000001E-4</c:v>
                </c:pt>
                <c:pt idx="134">
                  <c:v>2.8299999999999999E-4</c:v>
                </c:pt>
                <c:pt idx="135">
                  <c:v>2.5300000000000002E-4</c:v>
                </c:pt>
                <c:pt idx="136">
                  <c:v>2.5599999999999999E-4</c:v>
                </c:pt>
                <c:pt idx="137">
                  <c:v>2.99E-4</c:v>
                </c:pt>
                <c:pt idx="138">
                  <c:v>3.0600000000000001E-4</c:v>
                </c:pt>
                <c:pt idx="139">
                  <c:v>3.4099999999999999E-4</c:v>
                </c:pt>
                <c:pt idx="140">
                  <c:v>3.6299999999999999E-4</c:v>
                </c:pt>
                <c:pt idx="141">
                  <c:v>3.9500000000000001E-4</c:v>
                </c:pt>
                <c:pt idx="142">
                  <c:v>4.4200000000000001E-4</c:v>
                </c:pt>
                <c:pt idx="143">
                  <c:v>5.2400000000000005E-4</c:v>
                </c:pt>
                <c:pt idx="144">
                  <c:v>5.6999999999999998E-4</c:v>
                </c:pt>
                <c:pt idx="145">
                  <c:v>6.4700000000000001E-4</c:v>
                </c:pt>
                <c:pt idx="146">
                  <c:v>7.8200000000000003E-4</c:v>
                </c:pt>
                <c:pt idx="147">
                  <c:v>7.27E-4</c:v>
                </c:pt>
                <c:pt idx="148">
                  <c:v>1.41E-3</c:v>
                </c:pt>
                <c:pt idx="149">
                  <c:v>1.17E-3</c:v>
                </c:pt>
                <c:pt idx="150">
                  <c:v>1.3600000000000001E-3</c:v>
                </c:pt>
                <c:pt idx="151">
                  <c:v>5.8900000000000001E-4</c:v>
                </c:pt>
                <c:pt idx="152">
                  <c:v>6.6100000000000002E-4</c:v>
                </c:pt>
                <c:pt idx="153">
                  <c:v>5.8200000000000005E-4</c:v>
                </c:pt>
                <c:pt idx="154">
                  <c:v>7.2300000000000012E-4</c:v>
                </c:pt>
                <c:pt idx="155">
                  <c:v>7.7200000000000001E-4</c:v>
                </c:pt>
                <c:pt idx="156">
                  <c:v>8.3800000000000009E-4</c:v>
                </c:pt>
                <c:pt idx="157">
                  <c:v>9.2699999999999998E-4</c:v>
                </c:pt>
                <c:pt idx="158">
                  <c:v>9.6500000000000004E-4</c:v>
                </c:pt>
                <c:pt idx="159">
                  <c:v>1.1299999999999999E-3</c:v>
                </c:pt>
                <c:pt idx="160">
                  <c:v>1.15E-3</c:v>
                </c:pt>
                <c:pt idx="161">
                  <c:v>1.14E-3</c:v>
                </c:pt>
                <c:pt idx="162">
                  <c:v>1.32E-3</c:v>
                </c:pt>
                <c:pt idx="163">
                  <c:v>1.2199999999999999E-3</c:v>
                </c:pt>
                <c:pt idx="164">
                  <c:v>1.41E-3</c:v>
                </c:pt>
                <c:pt idx="165">
                  <c:v>1.8500000000000001E-3</c:v>
                </c:pt>
                <c:pt idx="166">
                  <c:v>1.4300000000000001E-3</c:v>
                </c:pt>
                <c:pt idx="167">
                  <c:v>5.3667067294529974E-5</c:v>
                </c:pt>
                <c:pt idx="168">
                  <c:v>3.8744418167880416E-5</c:v>
                </c:pt>
                <c:pt idx="169">
                  <c:v>5.1269316851348557E-5</c:v>
                </c:pt>
                <c:pt idx="170">
                  <c:v>5.1780361678774938E-5</c:v>
                </c:pt>
                <c:pt idx="171">
                  <c:v>9.1448724050217591E-5</c:v>
                </c:pt>
                <c:pt idx="172">
                  <c:v>8.6699606760951478E-5</c:v>
                </c:pt>
                <c:pt idx="173">
                  <c:v>1.000884524722121E-4</c:v>
                </c:pt>
                <c:pt idx="174">
                  <c:v>1.1044066084519185E-4</c:v>
                </c:pt>
                <c:pt idx="175">
                  <c:v>1.3169297218543053E-4</c:v>
                </c:pt>
                <c:pt idx="176">
                  <c:v>1.3094405997081005E-4</c:v>
                </c:pt>
                <c:pt idx="177">
                  <c:v>1.5475770738591834E-4</c:v>
                </c:pt>
                <c:pt idx="178">
                  <c:v>1.7037603311486791E-4</c:v>
                </c:pt>
                <c:pt idx="179">
                  <c:v>1.8043303756228428E-4</c:v>
                </c:pt>
                <c:pt idx="180">
                  <c:v>1.9975131276351091E-4</c:v>
                </c:pt>
                <c:pt idx="181">
                  <c:v>2.4916113875352578E-4</c:v>
                </c:pt>
                <c:pt idx="182">
                  <c:v>2.0899018685831622E-4</c:v>
                </c:pt>
                <c:pt idx="183">
                  <c:v>2.3562192212912749E-4</c:v>
                </c:pt>
                <c:pt idx="184">
                  <c:v>2.5980778763242193E-4</c:v>
                </c:pt>
                <c:pt idx="185">
                  <c:v>2.8580015060240962E-4</c:v>
                </c:pt>
                <c:pt idx="186">
                  <c:v>3.1481706190329494E-4</c:v>
                </c:pt>
                <c:pt idx="187">
                  <c:v>3.5389786694825726E-4</c:v>
                </c:pt>
                <c:pt idx="188">
                  <c:v>3.8261946201232109E-4</c:v>
                </c:pt>
                <c:pt idx="189">
                  <c:v>4.296346858316234E-4</c:v>
                </c:pt>
                <c:pt idx="190">
                  <c:v>4.8906010677618049E-4</c:v>
                </c:pt>
                <c:pt idx="191">
                  <c:v>5.3963828817734098E-4</c:v>
                </c:pt>
                <c:pt idx="192">
                  <c:v>6.1253977818853829E-4</c:v>
                </c:pt>
                <c:pt idx="193">
                  <c:v>8.0388923701298488E-4</c:v>
                </c:pt>
                <c:pt idx="194">
                  <c:v>7.6258783073131025E-4</c:v>
                </c:pt>
                <c:pt idx="195">
                  <c:v>3.2100000000000001E-5</c:v>
                </c:pt>
                <c:pt idx="196">
                  <c:v>3.4E-5</c:v>
                </c:pt>
                <c:pt idx="197">
                  <c:v>3.4500000000000005E-5</c:v>
                </c:pt>
                <c:pt idx="198">
                  <c:v>3.7500000000000003E-5</c:v>
                </c:pt>
                <c:pt idx="199">
                  <c:v>4.5700000000000006E-5</c:v>
                </c:pt>
                <c:pt idx="200">
                  <c:v>5.1100000000000009E-5</c:v>
                </c:pt>
                <c:pt idx="201">
                  <c:v>5.3400000000000004E-5</c:v>
                </c:pt>
                <c:pt idx="202">
                  <c:v>6.3200000000000005E-5</c:v>
                </c:pt>
                <c:pt idx="203">
                  <c:v>7.8400000000000008E-5</c:v>
                </c:pt>
                <c:pt idx="204">
                  <c:v>9.5500000000000017E-5</c:v>
                </c:pt>
                <c:pt idx="205">
                  <c:v>7.7300000000000009E-5</c:v>
                </c:pt>
                <c:pt idx="206">
                  <c:v>1.25E-4</c:v>
                </c:pt>
                <c:pt idx="207">
                  <c:v>1.6900000000000002E-4</c:v>
                </c:pt>
                <c:pt idx="208">
                  <c:v>1.5200000000000001E-4</c:v>
                </c:pt>
                <c:pt idx="209">
                  <c:v>1.7200000000000001E-4</c:v>
                </c:pt>
                <c:pt idx="210">
                  <c:v>1.6699999999999999E-4</c:v>
                </c:pt>
                <c:pt idx="211">
                  <c:v>2.0400000000000003E-4</c:v>
                </c:pt>
                <c:pt idx="212">
                  <c:v>2.23E-4</c:v>
                </c:pt>
                <c:pt idx="213">
                  <c:v>1.6799999999999999E-4</c:v>
                </c:pt>
                <c:pt idx="214">
                  <c:v>2.7999999999999998E-4</c:v>
                </c:pt>
                <c:pt idx="215">
                  <c:v>3.0600000000000001E-4</c:v>
                </c:pt>
                <c:pt idx="216">
                  <c:v>4.0300000000000004E-4</c:v>
                </c:pt>
                <c:pt idx="217">
                  <c:v>3.57E-4</c:v>
                </c:pt>
                <c:pt idx="218">
                  <c:v>4.3300000000000001E-4</c:v>
                </c:pt>
                <c:pt idx="219">
                  <c:v>4.7400000000000003E-4</c:v>
                </c:pt>
                <c:pt idx="220">
                  <c:v>5.0000000000000001E-4</c:v>
                </c:pt>
                <c:pt idx="221">
                  <c:v>5.5900000000000004E-4</c:v>
                </c:pt>
                <c:pt idx="222">
                  <c:v>5.8100000000000003E-4</c:v>
                </c:pt>
                <c:pt idx="223">
                  <c:v>6.5600000000000001E-4</c:v>
                </c:pt>
                <c:pt idx="224">
                  <c:v>7.1000000000000002E-4</c:v>
                </c:pt>
                <c:pt idx="225">
                  <c:v>7.6600000000000008E-4</c:v>
                </c:pt>
                <c:pt idx="226">
                  <c:v>8.6700000000000004E-4</c:v>
                </c:pt>
                <c:pt idx="227">
                  <c:v>9.4399999999999996E-4</c:v>
                </c:pt>
                <c:pt idx="228">
                  <c:v>1.1299999999999999E-3</c:v>
                </c:pt>
                <c:pt idx="229">
                  <c:v>1.15E-3</c:v>
                </c:pt>
                <c:pt idx="230">
                  <c:v>1.3500000000000001E-3</c:v>
                </c:pt>
                <c:pt idx="231">
                  <c:v>1.58E-3</c:v>
                </c:pt>
                <c:pt idx="232">
                  <c:v>1.7899999999999999E-3</c:v>
                </c:pt>
                <c:pt idx="233">
                  <c:v>2.0300000000000001E-3</c:v>
                </c:pt>
                <c:pt idx="234">
                  <c:v>2.3800000000000002E-3</c:v>
                </c:pt>
                <c:pt idx="235">
                  <c:v>2.7100000000000002E-3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B382-484E-B7AC-D2C1D919AFC9}"/>
            </c:ext>
          </c:extLst>
        </c:ser>
        <c:ser>
          <c:idx val="0"/>
          <c:order val="5"/>
          <c:tx>
            <c:strRef>
              <c:f>Кривые!$F$3</c:f>
              <c:strCache>
                <c:ptCount val="1"/>
                <c:pt idx="0">
                  <c:v>ВО возд.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25400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Кривые!$A$24:$A$122</c:f>
              <c:numCache>
                <c:formatCode>General</c:formatCode>
                <c:ptCount val="99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  <c:pt idx="7">
                  <c:v>900</c:v>
                </c:pt>
                <c:pt idx="8">
                  <c:v>1000</c:v>
                </c:pt>
                <c:pt idx="9">
                  <c:v>1100</c:v>
                </c:pt>
                <c:pt idx="10">
                  <c:v>1200</c:v>
                </c:pt>
                <c:pt idx="11">
                  <c:v>1300</c:v>
                </c:pt>
                <c:pt idx="12">
                  <c:v>1400</c:v>
                </c:pt>
                <c:pt idx="13">
                  <c:v>1500</c:v>
                </c:pt>
                <c:pt idx="14">
                  <c:v>1600</c:v>
                </c:pt>
                <c:pt idx="15">
                  <c:v>1700</c:v>
                </c:pt>
                <c:pt idx="16">
                  <c:v>1800</c:v>
                </c:pt>
                <c:pt idx="17">
                  <c:v>1900</c:v>
                </c:pt>
                <c:pt idx="18">
                  <c:v>2000</c:v>
                </c:pt>
                <c:pt idx="19">
                  <c:v>2100</c:v>
                </c:pt>
                <c:pt idx="20">
                  <c:v>2200</c:v>
                </c:pt>
                <c:pt idx="21">
                  <c:v>2300</c:v>
                </c:pt>
                <c:pt idx="22">
                  <c:v>2400</c:v>
                </c:pt>
                <c:pt idx="23">
                  <c:v>2500</c:v>
                </c:pt>
                <c:pt idx="24">
                  <c:v>2600</c:v>
                </c:pt>
                <c:pt idx="25">
                  <c:v>2700</c:v>
                </c:pt>
                <c:pt idx="26">
                  <c:v>2800</c:v>
                </c:pt>
                <c:pt idx="27">
                  <c:v>2900</c:v>
                </c:pt>
                <c:pt idx="28">
                  <c:v>3000</c:v>
                </c:pt>
                <c:pt idx="29">
                  <c:v>3100</c:v>
                </c:pt>
                <c:pt idx="30">
                  <c:v>3200</c:v>
                </c:pt>
                <c:pt idx="31">
                  <c:v>3300</c:v>
                </c:pt>
                <c:pt idx="32">
                  <c:v>3400</c:v>
                </c:pt>
                <c:pt idx="33">
                  <c:v>3500</c:v>
                </c:pt>
                <c:pt idx="34">
                  <c:v>3600</c:v>
                </c:pt>
                <c:pt idx="35">
                  <c:v>3700</c:v>
                </c:pt>
                <c:pt idx="36">
                  <c:v>3800</c:v>
                </c:pt>
                <c:pt idx="37">
                  <c:v>3900</c:v>
                </c:pt>
                <c:pt idx="38">
                  <c:v>4000</c:v>
                </c:pt>
                <c:pt idx="39">
                  <c:v>4100</c:v>
                </c:pt>
                <c:pt idx="40">
                  <c:v>4200</c:v>
                </c:pt>
                <c:pt idx="41">
                  <c:v>4300</c:v>
                </c:pt>
                <c:pt idx="42">
                  <c:v>4400</c:v>
                </c:pt>
                <c:pt idx="43">
                  <c:v>4500</c:v>
                </c:pt>
                <c:pt idx="44">
                  <c:v>4600</c:v>
                </c:pt>
                <c:pt idx="45">
                  <c:v>4700</c:v>
                </c:pt>
                <c:pt idx="46">
                  <c:v>4800</c:v>
                </c:pt>
                <c:pt idx="47">
                  <c:v>4900</c:v>
                </c:pt>
                <c:pt idx="48">
                  <c:v>5000</c:v>
                </c:pt>
                <c:pt idx="49">
                  <c:v>5100</c:v>
                </c:pt>
                <c:pt idx="50">
                  <c:v>5200</c:v>
                </c:pt>
                <c:pt idx="51">
                  <c:v>5300</c:v>
                </c:pt>
                <c:pt idx="52">
                  <c:v>5400</c:v>
                </c:pt>
                <c:pt idx="53">
                  <c:v>5500</c:v>
                </c:pt>
                <c:pt idx="54">
                  <c:v>5600</c:v>
                </c:pt>
                <c:pt idx="55">
                  <c:v>5700</c:v>
                </c:pt>
                <c:pt idx="56">
                  <c:v>5800</c:v>
                </c:pt>
                <c:pt idx="57">
                  <c:v>5900</c:v>
                </c:pt>
                <c:pt idx="58">
                  <c:v>6000</c:v>
                </c:pt>
                <c:pt idx="59">
                  <c:v>6100</c:v>
                </c:pt>
                <c:pt idx="60">
                  <c:v>6200</c:v>
                </c:pt>
                <c:pt idx="61">
                  <c:v>6300</c:v>
                </c:pt>
                <c:pt idx="62">
                  <c:v>6400</c:v>
                </c:pt>
                <c:pt idx="63">
                  <c:v>6500</c:v>
                </c:pt>
                <c:pt idx="64">
                  <c:v>6600</c:v>
                </c:pt>
                <c:pt idx="65">
                  <c:v>6700</c:v>
                </c:pt>
                <c:pt idx="66">
                  <c:v>6800</c:v>
                </c:pt>
                <c:pt idx="67">
                  <c:v>6900</c:v>
                </c:pt>
                <c:pt idx="68">
                  <c:v>7000</c:v>
                </c:pt>
                <c:pt idx="69">
                  <c:v>7100</c:v>
                </c:pt>
                <c:pt idx="70">
                  <c:v>7200</c:v>
                </c:pt>
                <c:pt idx="71">
                  <c:v>7300</c:v>
                </c:pt>
                <c:pt idx="72">
                  <c:v>7400</c:v>
                </c:pt>
                <c:pt idx="73">
                  <c:v>7500</c:v>
                </c:pt>
                <c:pt idx="74">
                  <c:v>7600</c:v>
                </c:pt>
                <c:pt idx="75">
                  <c:v>7700</c:v>
                </c:pt>
                <c:pt idx="76">
                  <c:v>7800</c:v>
                </c:pt>
                <c:pt idx="77">
                  <c:v>7900</c:v>
                </c:pt>
                <c:pt idx="78">
                  <c:v>8000</c:v>
                </c:pt>
                <c:pt idx="79">
                  <c:v>8100</c:v>
                </c:pt>
                <c:pt idx="80">
                  <c:v>8200</c:v>
                </c:pt>
                <c:pt idx="81">
                  <c:v>8300</c:v>
                </c:pt>
                <c:pt idx="82">
                  <c:v>8400</c:v>
                </c:pt>
                <c:pt idx="83">
                  <c:v>8500</c:v>
                </c:pt>
                <c:pt idx="84">
                  <c:v>8600</c:v>
                </c:pt>
                <c:pt idx="85">
                  <c:v>8700</c:v>
                </c:pt>
                <c:pt idx="86">
                  <c:v>8800</c:v>
                </c:pt>
                <c:pt idx="87">
                  <c:v>8900</c:v>
                </c:pt>
                <c:pt idx="88">
                  <c:v>9000</c:v>
                </c:pt>
                <c:pt idx="89">
                  <c:v>9100</c:v>
                </c:pt>
                <c:pt idx="90">
                  <c:v>9200</c:v>
                </c:pt>
                <c:pt idx="91">
                  <c:v>9300</c:v>
                </c:pt>
                <c:pt idx="92">
                  <c:v>9400</c:v>
                </c:pt>
                <c:pt idx="93">
                  <c:v>9500</c:v>
                </c:pt>
                <c:pt idx="94">
                  <c:v>9600</c:v>
                </c:pt>
                <c:pt idx="95">
                  <c:v>9700</c:v>
                </c:pt>
                <c:pt idx="96">
                  <c:v>9800</c:v>
                </c:pt>
                <c:pt idx="97">
                  <c:v>9900</c:v>
                </c:pt>
                <c:pt idx="98">
                  <c:v>10000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Кривые!$F$24:$F$122</c:f>
              <c:numCache>
                <c:formatCode>0.00E+00</c:formatCode>
                <c:ptCount val="99"/>
                <c:pt idx="1">
                  <c:v>1.2142268701881671E-6</c:v>
                </c:pt>
                <c:pt idx="2">
                  <c:v>5.9795545110617641E-6</c:v>
                </c:pt>
                <c:pt idx="3">
                  <c:v>1.5194231015545862E-5</c:v>
                </c:pt>
                <c:pt idx="4">
                  <c:v>2.9446780522340366E-5</c:v>
                </c:pt>
                <c:pt idx="5">
                  <c:v>4.9196119676301402E-5</c:v>
                </c:pt>
                <c:pt idx="6">
                  <c:v>7.4825170519445314E-5</c:v>
                </c:pt>
                <c:pt idx="7">
                  <c:v>1.0666583350973478E-4</c:v>
                </c:pt>
                <c:pt idx="8">
                  <c:v>1.4501295732429286E-4</c:v>
                </c:pt>
                <c:pt idx="9">
                  <c:v>1.9013304829763774E-4</c:v>
                </c:pt>
                <c:pt idx="10">
                  <c:v>2.4227011159090538E-4</c:v>
                </c:pt>
                <c:pt idx="11">
                  <c:v>3.0164978159678618E-4</c:v>
                </c:pt>
                <c:pt idx="12">
                  <c:v>3.6848236265038374E-4</c:v>
                </c:pt>
                <c:pt idx="13">
                  <c:v>4.4296513972505181E-4</c:v>
                </c:pt>
                <c:pt idx="14">
                  <c:v>5.2528418008115539E-4</c:v>
                </c:pt>
                <c:pt idx="15">
                  <c:v>6.1561576817545328E-4</c:v>
                </c:pt>
                <c:pt idx="16">
                  <c:v>7.1412756908971248E-4</c:v>
                </c:pt>
                <c:pt idx="17">
                  <c:v>8.2097958633391512E-4</c:v>
                </c:pt>
                <c:pt idx="18">
                  <c:v>9.3632496081550278E-4</c:v>
                </c:pt>
                <c:pt idx="19">
                  <c:v>1.0603106450124359E-3</c:v>
                </c:pt>
                <c:pt idx="20">
                  <c:v>1.1930779776223694E-3</c:v>
                </c:pt>
                <c:pt idx="21">
                  <c:v>1.3347631777918941E-3</c:v>
                </c:pt>
                <c:pt idx="22">
                  <c:v>1.4854977735983886E-3</c:v>
                </c:pt>
                <c:pt idx="23">
                  <c:v>1.6454089762144525E-3</c:v>
                </c:pt>
                <c:pt idx="24">
                  <c:v>1.8146200087726203E-3</c:v>
                </c:pt>
                <c:pt idx="25">
                  <c:v>1.9932503971271118E-3</c:v>
                </c:pt>
                <c:pt idx="26">
                  <c:v>2.18141622831619E-3</c:v>
                </c:pt>
                <c:pt idx="27">
                  <c:v>2.3792303814496826E-3</c:v>
                </c:pt>
                <c:pt idx="28">
                  <c:v>2.586802734901516E-3</c:v>
                </c:pt>
                <c:pt idx="29">
                  <c:v>2.8042403530187414E-3</c:v>
                </c:pt>
                <c:pt idx="30">
                  <c:v>3.0316476550249919E-3</c:v>
                </c:pt>
                <c:pt idx="31">
                  <c:v>3.269126568366715E-3</c:v>
                </c:pt>
                <c:pt idx="32">
                  <c:v>3.5167766684015382E-3</c:v>
                </c:pt>
                <c:pt idx="33">
                  <c:v>3.7746953060429729E-3</c:v>
                </c:pt>
                <c:pt idx="34">
                  <c:v>4.0429777247408772E-3</c:v>
                </c:pt>
                <c:pt idx="35">
                  <c:v>4.3217171679820901E-3</c:v>
                </c:pt>
                <c:pt idx="36">
                  <c:v>4.6110049783336131E-3</c:v>
                </c:pt>
                <c:pt idx="37">
                  <c:v>4.9109306889146562E-3</c:v>
                </c:pt>
                <c:pt idx="38">
                  <c:v>5.2215821080688167E-3</c:v>
                </c:pt>
                <c:pt idx="39">
                  <c:v>5.5430453979106653E-3</c:v>
                </c:pt>
                <c:pt idx="40">
                  <c:v>5.8754051473385209E-3</c:v>
                </c:pt>
                <c:pt idx="41">
                  <c:v>6.2187444400339208E-3</c:v>
                </c:pt>
                <c:pt idx="42">
                  <c:v>6.5731449179079861E-3</c:v>
                </c:pt>
                <c:pt idx="43">
                  <c:v>6.9386868404024771E-3</c:v>
                </c:pt>
                <c:pt idx="44">
                  <c:v>7.3154491400078915E-3</c:v>
                </c:pt>
                <c:pt idx="45">
                  <c:v>7.7035094743217554E-3</c:v>
                </c:pt>
                <c:pt idx="46">
                  <c:v>8.1029442749360296E-3</c:v>
                </c:pt>
                <c:pt idx="47">
                  <c:v>8.5138287934121912E-3</c:v>
                </c:pt>
                <c:pt idx="48">
                  <c:v>8.9362371445772509E-3</c:v>
                </c:pt>
                <c:pt idx="49">
                  <c:v>9.3702423473492318E-3</c:v>
                </c:pt>
                <c:pt idx="50">
                  <c:v>9.8159163632823461E-3</c:v>
                </c:pt>
                <c:pt idx="51">
                  <c:v>1.027333013300202E-2</c:v>
                </c:pt>
                <c:pt idx="52">
                  <c:v>1.0742553610685653E-2</c:v>
                </c:pt>
                <c:pt idx="53">
                  <c:v>1.1223655796729284E-2</c:v>
                </c:pt>
                <c:pt idx="54">
                  <c:v>1.1716704768729077E-2</c:v>
                </c:pt>
                <c:pt idx="55">
                  <c:v>1.2221767710894064E-2</c:v>
                </c:pt>
                <c:pt idx="56">
                  <c:v>1.2738910941997444E-2</c:v>
                </c:pt>
                <c:pt idx="57">
                  <c:v>1.3268199941963691E-2</c:v>
                </c:pt>
                <c:pt idx="58">
                  <c:v>1.3809699377181586E-2</c:v>
                </c:pt>
                <c:pt idx="59">
                  <c:v>1.436347312462496E-2</c:v>
                </c:pt>
                <c:pt idx="60">
                  <c:v>1.4929584294856926E-2</c:v>
                </c:pt>
                <c:pt idx="61">
                  <c:v>1.5508095253987537E-2</c:v>
                </c:pt>
                <c:pt idx="62">
                  <c:v>1.609906764464852E-2</c:v>
                </c:pt>
                <c:pt idx="63">
                  <c:v>1.6702562406044664E-2</c:v>
                </c:pt>
                <c:pt idx="64">
                  <c:v>1.7318639793137192E-2</c:v>
                </c:pt>
                <c:pt idx="65">
                  <c:v>1.7947359395008348E-2</c:v>
                </c:pt>
                <c:pt idx="66">
                  <c:v>1.8588780152456328E-2</c:v>
                </c:pt>
                <c:pt idx="67">
                  <c:v>1.9242960374862159E-2</c:v>
                </c:pt>
                <c:pt idx="68">
                  <c:v>1.9909957756370743E-2</c:v>
                </c:pt>
                <c:pt idx="69">
                  <c:v>2.058982939142244E-2</c:v>
                </c:pt>
                <c:pt idx="70">
                  <c:v>2.1282631789671838E-2</c:v>
                </c:pt>
                <c:pt idx="71">
                  <c:v>2.1988420890324441E-2</c:v>
                </c:pt>
                <c:pt idx="72">
                  <c:v>2.270725207592408E-2</c:v>
                </c:pt>
                <c:pt idx="73">
                  <c:v>2.3439180185617695E-2</c:v>
                </c:pt>
                <c:pt idx="74">
                  <c:v>2.4184259527925592E-2</c:v>
                </c:pt>
                <c:pt idx="75">
                  <c:v>2.4942543893040767E-2</c:v>
                </c:pt>
                <c:pt idx="76">
                  <c:v>2.5714086564682759E-2</c:v>
                </c:pt>
                <c:pt idx="77">
                  <c:v>2.6498940331525101E-2</c:v>
                </c:pt>
                <c:pt idx="78">
                  <c:v>2.7297157498219832E-2</c:v>
                </c:pt>
                <c:pt idx="79">
                  <c:v>2.8108789896036594E-2</c:v>
                </c:pt>
                <c:pt idx="80">
                  <c:v>2.8933888893135223E-2</c:v>
                </c:pt>
                <c:pt idx="81">
                  <c:v>2.9772505404488028E-2</c:v>
                </c:pt>
                <c:pt idx="82">
                  <c:v>3.0624689901470169E-2</c:v>
                </c:pt>
                <c:pt idx="83">
                  <c:v>3.1490492421129911E-2</c:v>
                </c:pt>
                <c:pt idx="84">
                  <c:v>3.2369962575155876E-2</c:v>
                </c:pt>
                <c:pt idx="85">
                  <c:v>3.3263149558553987E-2</c:v>
                </c:pt>
                <c:pt idx="86">
                  <c:v>3.417010215804557E-2</c:v>
                </c:pt>
                <c:pt idx="87">
                  <c:v>3.5090868760201163E-2</c:v>
                </c:pt>
                <c:pt idx="88">
                  <c:v>3.6025497359318329E-2</c:v>
                </c:pt>
                <c:pt idx="89">
                  <c:v>3.6974035565057399E-2</c:v>
                </c:pt>
                <c:pt idx="90">
                  <c:v>3.7936530609843422E-2</c:v>
                </c:pt>
                <c:pt idx="91">
                  <c:v>3.8913029356043419E-2</c:v>
                </c:pt>
                <c:pt idx="92">
                  <c:v>3.9903578302930634E-2</c:v>
                </c:pt>
                <c:pt idx="93">
                  <c:v>4.0908223593441935E-2</c:v>
                </c:pt>
                <c:pt idx="94">
                  <c:v>4.1927011020738009E-2</c:v>
                </c:pt>
                <c:pt idx="95">
                  <c:v>4.2959986034573898E-2</c:v>
                </c:pt>
                <c:pt idx="96">
                  <c:v>4.4007193747486413E-2</c:v>
                </c:pt>
                <c:pt idx="97">
                  <c:v>4.5068678940807461E-2</c:v>
                </c:pt>
                <c:pt idx="98">
                  <c:v>4.614448607050798E-2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0-B382-484E-B7AC-D2C1D919A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190560"/>
        <c:axId val="281191120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3"/>
                <c:order val="1"/>
                <c:tx>
                  <c:v>Корр. среда: 0,1Гц, ест.корр.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'E:\!Прожекты\000. Образцы на обработку\Beta\[ОМ.xlsx]КМ'!$E$3:$E$167</c15:sqref>
                        </c15:formulaRef>
                      </c:ext>
                    </c:extLst>
                    <c:numCache>
                      <c:formatCode>General</c:formatCode>
                      <c:ptCount val="165"/>
                      <c:pt idx="0">
                        <c:v>912.81762826168233</c:v>
                      </c:pt>
                      <c:pt idx="1">
                        <c:v>956.3766851541485</c:v>
                      </c:pt>
                      <c:pt idx="2">
                        <c:v>1003.4639760552232</c:v>
                      </c:pt>
                      <c:pt idx="3">
                        <c:v>1049.9492059159561</c:v>
                      </c:pt>
                      <c:pt idx="4">
                        <c:v>1094.538120753431</c:v>
                      </c:pt>
                      <c:pt idx="5">
                        <c:v>1146.002051387544</c:v>
                      </c:pt>
                      <c:pt idx="6">
                        <c:v>1200.8857711869155</c:v>
                      </c:pt>
                      <c:pt idx="7">
                        <c:v>1255.1282669839807</c:v>
                      </c:pt>
                      <c:pt idx="8">
                        <c:v>1322.8892489829038</c:v>
                      </c:pt>
                      <c:pt idx="9">
                        <c:v>1400.949556763522</c:v>
                      </c:pt>
                      <c:pt idx="10">
                        <c:v>1483.3115261774039</c:v>
                      </c:pt>
                      <c:pt idx="11">
                        <c:v>1562.8800943116137</c:v>
                      </c:pt>
                      <c:pt idx="12">
                        <c:v>1649.7141487666636</c:v>
                      </c:pt>
                      <c:pt idx="13">
                        <c:v>852.81493248986635</c:v>
                      </c:pt>
                      <c:pt idx="14">
                        <c:v>888.39019999194159</c:v>
                      </c:pt>
                      <c:pt idx="15">
                        <c:v>927.74362339740253</c:v>
                      </c:pt>
                      <c:pt idx="16">
                        <c:v>971.20401131931874</c:v>
                      </c:pt>
                      <c:pt idx="17">
                        <c:v>1015.4304925037716</c:v>
                      </c:pt>
                      <c:pt idx="18">
                        <c:v>1063.0472252569048</c:v>
                      </c:pt>
                      <c:pt idx="19">
                        <c:v>1113.9426878095805</c:v>
                      </c:pt>
                      <c:pt idx="20">
                        <c:v>579.95263733374054</c:v>
                      </c:pt>
                      <c:pt idx="21">
                        <c:v>616.86191854874392</c:v>
                      </c:pt>
                      <c:pt idx="22">
                        <c:v>646.73468175499522</c:v>
                      </c:pt>
                      <c:pt idx="23">
                        <c:v>669.31283405722502</c:v>
                      </c:pt>
                      <c:pt idx="24">
                        <c:v>696.23019236363245</c:v>
                      </c:pt>
                      <c:pt idx="25">
                        <c:v>724.33133501538498</c:v>
                      </c:pt>
                      <c:pt idx="26">
                        <c:v>756.53671724853757</c:v>
                      </c:pt>
                      <c:pt idx="27">
                        <c:v>791.56176805584175</c:v>
                      </c:pt>
                      <c:pt idx="28">
                        <c:v>828.21554129337392</c:v>
                      </c:pt>
                      <c:pt idx="29">
                        <c:v>868.79754737308133</c:v>
                      </c:pt>
                      <c:pt idx="30">
                        <c:v>911.09812952703794</c:v>
                      </c:pt>
                      <c:pt idx="31">
                        <c:v>956.22282512427194</c:v>
                      </c:pt>
                      <c:pt idx="32">
                        <c:v>1005.6050335429336</c:v>
                      </c:pt>
                      <c:pt idx="33">
                        <c:v>797</c:v>
                      </c:pt>
                      <c:pt idx="34">
                        <c:v>826</c:v>
                      </c:pt>
                      <c:pt idx="35">
                        <c:v>884</c:v>
                      </c:pt>
                      <c:pt idx="36">
                        <c:v>949</c:v>
                      </c:pt>
                      <c:pt idx="37">
                        <c:v>988</c:v>
                      </c:pt>
                      <c:pt idx="38">
                        <c:v>1027</c:v>
                      </c:pt>
                      <c:pt idx="39">
                        <c:v>1067</c:v>
                      </c:pt>
                      <c:pt idx="40">
                        <c:v>1111</c:v>
                      </c:pt>
                      <c:pt idx="41">
                        <c:v>1160</c:v>
                      </c:pt>
                      <c:pt idx="42">
                        <c:v>1213</c:v>
                      </c:pt>
                      <c:pt idx="43">
                        <c:v>1262</c:v>
                      </c:pt>
                      <c:pt idx="44">
                        <c:v>1318</c:v>
                      </c:pt>
                      <c:pt idx="45">
                        <c:v>1391</c:v>
                      </c:pt>
                      <c:pt idx="46">
                        <c:v>1461</c:v>
                      </c:pt>
                      <c:pt idx="47">
                        <c:v>1527</c:v>
                      </c:pt>
                      <c:pt idx="48">
                        <c:v>1758</c:v>
                      </c:pt>
                      <c:pt idx="49">
                        <c:v>1824</c:v>
                      </c:pt>
                      <c:pt idx="50">
                        <c:v>614</c:v>
                      </c:pt>
                      <c:pt idx="51">
                        <c:v>641</c:v>
                      </c:pt>
                      <c:pt idx="52">
                        <c:v>668</c:v>
                      </c:pt>
                      <c:pt idx="53">
                        <c:v>697</c:v>
                      </c:pt>
                      <c:pt idx="54">
                        <c:v>734</c:v>
                      </c:pt>
                      <c:pt idx="55">
                        <c:v>773</c:v>
                      </c:pt>
                      <c:pt idx="56">
                        <c:v>810</c:v>
                      </c:pt>
                      <c:pt idx="57">
                        <c:v>853</c:v>
                      </c:pt>
                      <c:pt idx="58">
                        <c:v>903</c:v>
                      </c:pt>
                      <c:pt idx="59">
                        <c:v>957</c:v>
                      </c:pt>
                      <c:pt idx="60">
                        <c:v>1018</c:v>
                      </c:pt>
                      <c:pt idx="61">
                        <c:v>1080</c:v>
                      </c:pt>
                      <c:pt idx="62">
                        <c:v>1145</c:v>
                      </c:pt>
                      <c:pt idx="63">
                        <c:v>1221</c:v>
                      </c:pt>
                      <c:pt idx="64">
                        <c:v>1299</c:v>
                      </c:pt>
                      <c:pt idx="65">
                        <c:v>1144</c:v>
                      </c:pt>
                      <c:pt idx="66">
                        <c:v>1186</c:v>
                      </c:pt>
                      <c:pt idx="67">
                        <c:v>1228</c:v>
                      </c:pt>
                      <c:pt idx="68">
                        <c:v>1271</c:v>
                      </c:pt>
                      <c:pt idx="69">
                        <c:v>1316</c:v>
                      </c:pt>
                      <c:pt idx="70">
                        <c:v>1363</c:v>
                      </c:pt>
                      <c:pt idx="71">
                        <c:v>1412</c:v>
                      </c:pt>
                      <c:pt idx="72">
                        <c:v>1467</c:v>
                      </c:pt>
                      <c:pt idx="73">
                        <c:v>1525</c:v>
                      </c:pt>
                      <c:pt idx="74">
                        <c:v>1583</c:v>
                      </c:pt>
                      <c:pt idx="75">
                        <c:v>1647</c:v>
                      </c:pt>
                      <c:pt idx="76">
                        <c:v>1715</c:v>
                      </c:pt>
                      <c:pt idx="77">
                        <c:v>1786</c:v>
                      </c:pt>
                      <c:pt idx="78">
                        <c:v>1867</c:v>
                      </c:pt>
                      <c:pt idx="79">
                        <c:v>1953</c:v>
                      </c:pt>
                      <c:pt idx="80">
                        <c:v>2044</c:v>
                      </c:pt>
                      <c:pt idx="81">
                        <c:v>2150</c:v>
                      </c:pt>
                      <c:pt idx="82">
                        <c:v>2263</c:v>
                      </c:pt>
                      <c:pt idx="83">
                        <c:v>2386</c:v>
                      </c:pt>
                      <c:pt idx="84">
                        <c:v>2513</c:v>
                      </c:pt>
                      <c:pt idx="85">
                        <c:v>2645</c:v>
                      </c:pt>
                      <c:pt idx="86">
                        <c:v>636</c:v>
                      </c:pt>
                      <c:pt idx="87">
                        <c:v>657</c:v>
                      </c:pt>
                      <c:pt idx="88">
                        <c:v>679</c:v>
                      </c:pt>
                      <c:pt idx="89">
                        <c:v>702</c:v>
                      </c:pt>
                      <c:pt idx="90">
                        <c:v>726</c:v>
                      </c:pt>
                      <c:pt idx="91">
                        <c:v>751</c:v>
                      </c:pt>
                      <c:pt idx="92">
                        <c:v>778</c:v>
                      </c:pt>
                      <c:pt idx="93">
                        <c:v>806</c:v>
                      </c:pt>
                      <c:pt idx="94">
                        <c:v>836</c:v>
                      </c:pt>
                      <c:pt idx="95">
                        <c:v>868</c:v>
                      </c:pt>
                      <c:pt idx="96">
                        <c:v>902</c:v>
                      </c:pt>
                      <c:pt idx="97">
                        <c:v>938</c:v>
                      </c:pt>
                      <c:pt idx="98">
                        <c:v>975</c:v>
                      </c:pt>
                      <c:pt idx="99">
                        <c:v>1015</c:v>
                      </c:pt>
                      <c:pt idx="100">
                        <c:v>1059</c:v>
                      </c:pt>
                      <c:pt idx="101">
                        <c:v>1106</c:v>
                      </c:pt>
                      <c:pt idx="102">
                        <c:v>1155</c:v>
                      </c:pt>
                      <c:pt idx="103">
                        <c:v>1208</c:v>
                      </c:pt>
                      <c:pt idx="104">
                        <c:v>1265</c:v>
                      </c:pt>
                      <c:pt idx="105">
                        <c:v>1328</c:v>
                      </c:pt>
                      <c:pt idx="106">
                        <c:v>1396</c:v>
                      </c:pt>
                      <c:pt idx="107">
                        <c:v>712.61502700646383</c:v>
                      </c:pt>
                      <c:pt idx="108">
                        <c:v>736.18407368462454</c:v>
                      </c:pt>
                      <c:pt idx="109">
                        <c:v>778.67774182946221</c:v>
                      </c:pt>
                      <c:pt idx="110">
                        <c:v>805.09826726900019</c:v>
                      </c:pt>
                      <c:pt idx="111">
                        <c:v>832.90989018446271</c:v>
                      </c:pt>
                      <c:pt idx="112">
                        <c:v>895.01137414009577</c:v>
                      </c:pt>
                      <c:pt idx="113">
                        <c:v>927.31001999204852</c:v>
                      </c:pt>
                      <c:pt idx="114">
                        <c:v>936.46359825954448</c:v>
                      </c:pt>
                      <c:pt idx="115">
                        <c:v>971.05707536883801</c:v>
                      </c:pt>
                      <c:pt idx="116">
                        <c:v>1007.5958072566652</c:v>
                      </c:pt>
                      <c:pt idx="117">
                        <c:v>1046.0762694552466</c:v>
                      </c:pt>
                      <c:pt idx="118">
                        <c:v>1086.766314111258</c:v>
                      </c:pt>
                      <c:pt idx="119">
                        <c:v>1130.2195077009708</c:v>
                      </c:pt>
                      <c:pt idx="120">
                        <c:v>1306.8952880066515</c:v>
                      </c:pt>
                      <c:pt idx="121">
                        <c:v>1360.3173358341955</c:v>
                      </c:pt>
                      <c:pt idx="122">
                        <c:v>1417.1427603097411</c:v>
                      </c:pt>
                      <c:pt idx="123">
                        <c:v>1477.8657659317571</c:v>
                      </c:pt>
                      <c:pt idx="124">
                        <c:v>1542.1559725525883</c:v>
                      </c:pt>
                      <c:pt idx="125">
                        <c:v>1611.4587037958627</c:v>
                      </c:pt>
                      <c:pt idx="126">
                        <c:v>1370</c:v>
                      </c:pt>
                      <c:pt idx="127">
                        <c:v>1415</c:v>
                      </c:pt>
                      <c:pt idx="128">
                        <c:v>1464</c:v>
                      </c:pt>
                      <c:pt idx="129">
                        <c:v>1514</c:v>
                      </c:pt>
                      <c:pt idx="130">
                        <c:v>1571</c:v>
                      </c:pt>
                      <c:pt idx="131">
                        <c:v>1626</c:v>
                      </c:pt>
                      <c:pt idx="132">
                        <c:v>1689</c:v>
                      </c:pt>
                      <c:pt idx="133">
                        <c:v>1753</c:v>
                      </c:pt>
                      <c:pt idx="134">
                        <c:v>1822</c:v>
                      </c:pt>
                      <c:pt idx="135">
                        <c:v>1896</c:v>
                      </c:pt>
                      <c:pt idx="136">
                        <c:v>1970</c:v>
                      </c:pt>
                      <c:pt idx="137">
                        <c:v>2050</c:v>
                      </c:pt>
                      <c:pt idx="138">
                        <c:v>2147</c:v>
                      </c:pt>
                      <c:pt idx="139">
                        <c:v>2238</c:v>
                      </c:pt>
                      <c:pt idx="140">
                        <c:v>2345</c:v>
                      </c:pt>
                      <c:pt idx="141">
                        <c:v>2452</c:v>
                      </c:pt>
                      <c:pt idx="142">
                        <c:v>2572</c:v>
                      </c:pt>
                      <c:pt idx="143">
                        <c:v>749</c:v>
                      </c:pt>
                      <c:pt idx="144">
                        <c:v>775</c:v>
                      </c:pt>
                      <c:pt idx="145">
                        <c:v>800</c:v>
                      </c:pt>
                      <c:pt idx="146">
                        <c:v>827</c:v>
                      </c:pt>
                      <c:pt idx="147">
                        <c:v>856</c:v>
                      </c:pt>
                      <c:pt idx="148">
                        <c:v>885</c:v>
                      </c:pt>
                      <c:pt idx="149">
                        <c:v>916</c:v>
                      </c:pt>
                      <c:pt idx="150">
                        <c:v>949</c:v>
                      </c:pt>
                      <c:pt idx="151">
                        <c:v>983</c:v>
                      </c:pt>
                      <c:pt idx="152">
                        <c:v>1020</c:v>
                      </c:pt>
                      <c:pt idx="153">
                        <c:v>1061</c:v>
                      </c:pt>
                      <c:pt idx="154">
                        <c:v>1101</c:v>
                      </c:pt>
                      <c:pt idx="155">
                        <c:v>1144</c:v>
                      </c:pt>
                      <c:pt idx="156">
                        <c:v>1191</c:v>
                      </c:pt>
                      <c:pt idx="157">
                        <c:v>1240</c:v>
                      </c:pt>
                      <c:pt idx="158">
                        <c:v>1291</c:v>
                      </c:pt>
                      <c:pt idx="159">
                        <c:v>1353</c:v>
                      </c:pt>
                      <c:pt idx="160">
                        <c:v>1419</c:v>
                      </c:pt>
                      <c:pt idx="161">
                        <c:v>1482</c:v>
                      </c:pt>
                      <c:pt idx="162">
                        <c:v>1556</c:v>
                      </c:pt>
                      <c:pt idx="163">
                        <c:v>1634</c:v>
                      </c:pt>
                      <c:pt idx="164">
                        <c:v>1714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'E:\!Прожекты\000. Образцы на обработку\Beta\[ОМ.xlsx]КМ'!$F$3:$F$167</c15:sqref>
                        </c15:formulaRef>
                      </c:ext>
                    </c:extLst>
                    <c:numCache>
                      <c:formatCode>General</c:formatCode>
                      <c:ptCount val="165"/>
                      <c:pt idx="0">
                        <c:v>4.5201926639496068E-4</c:v>
                      </c:pt>
                      <c:pt idx="1">
                        <c:v>3.6052631578947395E-4</c:v>
                      </c:pt>
                      <c:pt idx="2">
                        <c:v>4.166666666666655E-4</c:v>
                      </c:pt>
                      <c:pt idx="3">
                        <c:v>4.680000000000007E-4</c:v>
                      </c:pt>
                      <c:pt idx="4">
                        <c:v>6.3124999999999878E-4</c:v>
                      </c:pt>
                      <c:pt idx="5">
                        <c:v>7.9411764705882438E-4</c:v>
                      </c:pt>
                      <c:pt idx="6">
                        <c:v>5.263157894736842E-4</c:v>
                      </c:pt>
                      <c:pt idx="7">
                        <c:v>7.8000000000000118E-4</c:v>
                      </c:pt>
                      <c:pt idx="8">
                        <c:v>8.4375000000000086E-4</c:v>
                      </c:pt>
                      <c:pt idx="9">
                        <c:v>9.4285714285714307E-4</c:v>
                      </c:pt>
                      <c:pt idx="10">
                        <c:v>9.6923076923076769E-4</c:v>
                      </c:pt>
                      <c:pt idx="11">
                        <c:v>1.1444444444444458E-3</c:v>
                      </c:pt>
                      <c:pt idx="12">
                        <c:v>1.4111111111111067E-3</c:v>
                      </c:pt>
                      <c:pt idx="13">
                        <c:v>1.4001866915588801E-4</c:v>
                      </c:pt>
                      <c:pt idx="14">
                        <c:v>1.68333333333333E-4</c:v>
                      </c:pt>
                      <c:pt idx="15">
                        <c:v>1.8833333333333376E-4</c:v>
                      </c:pt>
                      <c:pt idx="16">
                        <c:v>2.3999999999999963E-4</c:v>
                      </c:pt>
                      <c:pt idx="17">
                        <c:v>2.914285714285703E-4</c:v>
                      </c:pt>
                      <c:pt idx="18">
                        <c:v>3.8928571428571549E-4</c:v>
                      </c:pt>
                      <c:pt idx="19">
                        <c:v>4.3913043478260784E-4</c:v>
                      </c:pt>
                      <c:pt idx="20">
                        <c:v>4.9119091737992238E-5</c:v>
                      </c:pt>
                      <c:pt idx="21">
                        <c:v>6.7557251908396924E-5</c:v>
                      </c:pt>
                      <c:pt idx="22">
                        <c:v>7.500000000000021E-5</c:v>
                      </c:pt>
                      <c:pt idx="23">
                        <c:v>1.1195652173913056E-4</c:v>
                      </c:pt>
                      <c:pt idx="24">
                        <c:v>1.0714285714285685E-4</c:v>
                      </c:pt>
                      <c:pt idx="25">
                        <c:v>1.6666666666666666E-4</c:v>
                      </c:pt>
                      <c:pt idx="26">
                        <c:v>1.2736842105263166E-4</c:v>
                      </c:pt>
                      <c:pt idx="27">
                        <c:v>2.8108108108108084E-4</c:v>
                      </c:pt>
                      <c:pt idx="28">
                        <c:v>1.487179487179492E-4</c:v>
                      </c:pt>
                      <c:pt idx="29">
                        <c:v>2.1346153846153835E-4</c:v>
                      </c:pt>
                      <c:pt idx="30">
                        <c:v>3.4062499999999886E-4</c:v>
                      </c:pt>
                      <c:pt idx="31">
                        <c:v>3.0277777777777871E-4</c:v>
                      </c:pt>
                      <c:pt idx="32">
                        <c:v>4.4799999999999896E-4</c:v>
                      </c:pt>
                      <c:pt idx="33">
                        <c:v>2.0790236134453764E-4</c:v>
                      </c:pt>
                      <c:pt idx="34">
                        <c:v>2.1456156358885025E-4</c:v>
                      </c:pt>
                      <c:pt idx="35">
                        <c:v>3.8715855478502122E-4</c:v>
                      </c:pt>
                      <c:pt idx="36">
                        <c:v>4.2224959346186036E-4</c:v>
                      </c:pt>
                      <c:pt idx="37">
                        <c:v>3.60929375417502E-4</c:v>
                      </c:pt>
                      <c:pt idx="38">
                        <c:v>6.2747340338983003E-4</c:v>
                      </c:pt>
                      <c:pt idx="39">
                        <c:v>3.6030466300366264E-4</c:v>
                      </c:pt>
                      <c:pt idx="40">
                        <c:v>4.6397378919860524E-4</c:v>
                      </c:pt>
                      <c:pt idx="41">
                        <c:v>7.1609009964412927E-4</c:v>
                      </c:pt>
                      <c:pt idx="42">
                        <c:v>4.7877043308791633E-4</c:v>
                      </c:pt>
                      <c:pt idx="43">
                        <c:v>5.2949259601707099E-4</c:v>
                      </c:pt>
                      <c:pt idx="44">
                        <c:v>8.1090096078431304E-4</c:v>
                      </c:pt>
                      <c:pt idx="45">
                        <c:v>7.7404105084745705E-4</c:v>
                      </c:pt>
                      <c:pt idx="46">
                        <c:v>8.5837248876909739E-4</c:v>
                      </c:pt>
                      <c:pt idx="47">
                        <c:v>9.0672854209445579E-4</c:v>
                      </c:pt>
                      <c:pt idx="48">
                        <c:v>7.7517277611940222E-4</c:v>
                      </c:pt>
                      <c:pt idx="49">
                        <c:v>9.339003835616386E-4</c:v>
                      </c:pt>
                      <c:pt idx="50">
                        <c:v>7.400000000000001E-5</c:v>
                      </c:pt>
                      <c:pt idx="51">
                        <c:v>8.1100000000000006E-5</c:v>
                      </c:pt>
                      <c:pt idx="52">
                        <c:v>1.0200000000000001E-4</c:v>
                      </c:pt>
                      <c:pt idx="53">
                        <c:v>1.8600000000000002E-4</c:v>
                      </c:pt>
                      <c:pt idx="54">
                        <c:v>1.7900000000000001E-4</c:v>
                      </c:pt>
                      <c:pt idx="55">
                        <c:v>1.0900000000000001E-4</c:v>
                      </c:pt>
                      <c:pt idx="56">
                        <c:v>2.0899999999999998E-4</c:v>
                      </c:pt>
                      <c:pt idx="57">
                        <c:v>2.5000000000000001E-4</c:v>
                      </c:pt>
                      <c:pt idx="58">
                        <c:v>3.7100000000000002E-4</c:v>
                      </c:pt>
                      <c:pt idx="59">
                        <c:v>2.8299999999999999E-4</c:v>
                      </c:pt>
                      <c:pt idx="60">
                        <c:v>3.1500000000000001E-4</c:v>
                      </c:pt>
                      <c:pt idx="61">
                        <c:v>4.0000000000000002E-4</c:v>
                      </c:pt>
                      <c:pt idx="62">
                        <c:v>4.9000000000000009E-4</c:v>
                      </c:pt>
                      <c:pt idx="63">
                        <c:v>6.7800000000000011E-4</c:v>
                      </c:pt>
                      <c:pt idx="64">
                        <c:v>6.87E-4</c:v>
                      </c:pt>
                      <c:pt idx="65">
                        <c:v>6.9900000000000008E-4</c:v>
                      </c:pt>
                      <c:pt idx="66">
                        <c:v>7.6500000000000005E-4</c:v>
                      </c:pt>
                      <c:pt idx="67">
                        <c:v>7.7000000000000007E-4</c:v>
                      </c:pt>
                      <c:pt idx="68">
                        <c:v>8.4800000000000012E-4</c:v>
                      </c:pt>
                      <c:pt idx="69">
                        <c:v>9.0899999999999998E-4</c:v>
                      </c:pt>
                      <c:pt idx="70">
                        <c:v>1.0200000000000001E-3</c:v>
                      </c:pt>
                      <c:pt idx="71">
                        <c:v>1.0200000000000001E-3</c:v>
                      </c:pt>
                      <c:pt idx="72">
                        <c:v>1.1000000000000001E-3</c:v>
                      </c:pt>
                      <c:pt idx="73">
                        <c:v>1.1299999999999999E-3</c:v>
                      </c:pt>
                      <c:pt idx="74">
                        <c:v>1.2800000000000001E-3</c:v>
                      </c:pt>
                      <c:pt idx="75">
                        <c:v>1.33E-3</c:v>
                      </c:pt>
                      <c:pt idx="76">
                        <c:v>1.4599999999999999E-3</c:v>
                      </c:pt>
                      <c:pt idx="77">
                        <c:v>1.5E-3</c:v>
                      </c:pt>
                      <c:pt idx="78">
                        <c:v>1.6299999999999999E-3</c:v>
                      </c:pt>
                      <c:pt idx="79">
                        <c:v>1.72E-3</c:v>
                      </c:pt>
                      <c:pt idx="80">
                        <c:v>1.8699999999999999E-3</c:v>
                      </c:pt>
                      <c:pt idx="81">
                        <c:v>1.98E-3</c:v>
                      </c:pt>
                      <c:pt idx="82">
                        <c:v>2.2200000000000002E-3</c:v>
                      </c:pt>
                      <c:pt idx="83">
                        <c:v>2.3900000000000002E-3</c:v>
                      </c:pt>
                      <c:pt idx="84">
                        <c:v>2.5600000000000002E-3</c:v>
                      </c:pt>
                      <c:pt idx="85">
                        <c:v>2.7699999999999999E-3</c:v>
                      </c:pt>
                      <c:pt idx="86">
                        <c:v>1.0399999999999999E-4</c:v>
                      </c:pt>
                      <c:pt idx="87">
                        <c:v>1.26E-4</c:v>
                      </c:pt>
                      <c:pt idx="88">
                        <c:v>1.5100000000000001E-4</c:v>
                      </c:pt>
                      <c:pt idx="89">
                        <c:v>1.18E-4</c:v>
                      </c:pt>
                      <c:pt idx="90">
                        <c:v>1.8699999999999999E-4</c:v>
                      </c:pt>
                      <c:pt idx="91">
                        <c:v>1.75E-4</c:v>
                      </c:pt>
                      <c:pt idx="92">
                        <c:v>2.13E-4</c:v>
                      </c:pt>
                      <c:pt idx="93">
                        <c:v>2.1100000000000001E-4</c:v>
                      </c:pt>
                      <c:pt idx="94">
                        <c:v>2.5099999999999998E-4</c:v>
                      </c:pt>
                      <c:pt idx="95">
                        <c:v>2.92E-4</c:v>
                      </c:pt>
                      <c:pt idx="96">
                        <c:v>3.2000000000000003E-4</c:v>
                      </c:pt>
                      <c:pt idx="97">
                        <c:v>2.34E-4</c:v>
                      </c:pt>
                      <c:pt idx="98">
                        <c:v>3.4099999999999999E-4</c:v>
                      </c:pt>
                      <c:pt idx="99">
                        <c:v>4.3899999999999999E-4</c:v>
                      </c:pt>
                      <c:pt idx="100">
                        <c:v>6.2299999999999996E-4</c:v>
                      </c:pt>
                      <c:pt idx="101">
                        <c:v>6.0599999999999998E-4</c:v>
                      </c:pt>
                      <c:pt idx="102">
                        <c:v>5.9500000000000004E-4</c:v>
                      </c:pt>
                      <c:pt idx="103">
                        <c:v>6.2699999999999995E-4</c:v>
                      </c:pt>
                      <c:pt idx="104">
                        <c:v>6.4800000000000003E-4</c:v>
                      </c:pt>
                      <c:pt idx="105">
                        <c:v>7.27E-4</c:v>
                      </c:pt>
                      <c:pt idx="106">
                        <c:v>8.2600000000000002E-4</c:v>
                      </c:pt>
                      <c:pt idx="107">
                        <c:v>1.1217533166742389E-4</c:v>
                      </c:pt>
                      <c:pt idx="108">
                        <c:v>1.7361817946505613E-4</c:v>
                      </c:pt>
                      <c:pt idx="109">
                        <c:v>1.8861473985134366E-4</c:v>
                      </c:pt>
                      <c:pt idx="110">
                        <c:v>1.6678367718244035E-4</c:v>
                      </c:pt>
                      <c:pt idx="111">
                        <c:v>2.0194740262361298E-4</c:v>
                      </c:pt>
                      <c:pt idx="112">
                        <c:v>4.5487217884702556E-4</c:v>
                      </c:pt>
                      <c:pt idx="113">
                        <c:v>3.3310489148580995E-4</c:v>
                      </c:pt>
                      <c:pt idx="114">
                        <c:v>2.8428650014112504E-4</c:v>
                      </c:pt>
                      <c:pt idx="115">
                        <c:v>3.0825358863495906E-4</c:v>
                      </c:pt>
                      <c:pt idx="116">
                        <c:v>2.5362225263686505E-4</c:v>
                      </c:pt>
                      <c:pt idx="117">
                        <c:v>3.3127464774624358E-4</c:v>
                      </c:pt>
                      <c:pt idx="118">
                        <c:v>2.6148258808290307E-4</c:v>
                      </c:pt>
                      <c:pt idx="119">
                        <c:v>3.7467459107806618E-4</c:v>
                      </c:pt>
                      <c:pt idx="120">
                        <c:v>5.8435638905067087E-4</c:v>
                      </c:pt>
                      <c:pt idx="121">
                        <c:v>6.6773755646816967E-4</c:v>
                      </c:pt>
                      <c:pt idx="122">
                        <c:v>5.6411123172103446E-4</c:v>
                      </c:pt>
                      <c:pt idx="123">
                        <c:v>7.5955300542215659E-4</c:v>
                      </c:pt>
                      <c:pt idx="124">
                        <c:v>9.5394370406189435E-4</c:v>
                      </c:pt>
                      <c:pt idx="125">
                        <c:v>1.022204404517453E-3</c:v>
                      </c:pt>
                      <c:pt idx="126">
                        <c:v>8.3800000000000009E-4</c:v>
                      </c:pt>
                      <c:pt idx="127">
                        <c:v>9.1199999999999994E-4</c:v>
                      </c:pt>
                      <c:pt idx="128">
                        <c:v>9.6000000000000002E-4</c:v>
                      </c:pt>
                      <c:pt idx="129">
                        <c:v>1.01E-3</c:v>
                      </c:pt>
                      <c:pt idx="130">
                        <c:v>1.1000000000000001E-3</c:v>
                      </c:pt>
                      <c:pt idx="131">
                        <c:v>1.1199999999999999E-3</c:v>
                      </c:pt>
                      <c:pt idx="132">
                        <c:v>1.2199999999999999E-3</c:v>
                      </c:pt>
                      <c:pt idx="133">
                        <c:v>1.33E-3</c:v>
                      </c:pt>
                      <c:pt idx="134">
                        <c:v>1.3500000000000001E-3</c:v>
                      </c:pt>
                      <c:pt idx="135">
                        <c:v>1.3600000000000001E-3</c:v>
                      </c:pt>
                      <c:pt idx="136">
                        <c:v>1.4499999999999999E-3</c:v>
                      </c:pt>
                      <c:pt idx="137">
                        <c:v>1.49E-3</c:v>
                      </c:pt>
                      <c:pt idx="138">
                        <c:v>1.6900000000000001E-3</c:v>
                      </c:pt>
                      <c:pt idx="139">
                        <c:v>1.74E-3</c:v>
                      </c:pt>
                      <c:pt idx="140">
                        <c:v>1.91E-3</c:v>
                      </c:pt>
                      <c:pt idx="141">
                        <c:v>2.1299999999999999E-3</c:v>
                      </c:pt>
                      <c:pt idx="142">
                        <c:v>2.2300000000000002E-3</c:v>
                      </c:pt>
                      <c:pt idx="143">
                        <c:v>1.83E-4</c:v>
                      </c:pt>
                      <c:pt idx="144">
                        <c:v>1.9100000000000001E-4</c:v>
                      </c:pt>
                      <c:pt idx="145">
                        <c:v>1.9599999999999999E-4</c:v>
                      </c:pt>
                      <c:pt idx="146">
                        <c:v>2.32E-4</c:v>
                      </c:pt>
                      <c:pt idx="147">
                        <c:v>2.5000000000000001E-4</c:v>
                      </c:pt>
                      <c:pt idx="148">
                        <c:v>2.8299999999999999E-4</c:v>
                      </c:pt>
                      <c:pt idx="149">
                        <c:v>3.0200000000000002E-4</c:v>
                      </c:pt>
                      <c:pt idx="150">
                        <c:v>3.2400000000000001E-4</c:v>
                      </c:pt>
                      <c:pt idx="151">
                        <c:v>3.9700000000000005E-4</c:v>
                      </c:pt>
                      <c:pt idx="152">
                        <c:v>4.0900000000000002E-4</c:v>
                      </c:pt>
                      <c:pt idx="153">
                        <c:v>4.9299999999999995E-4</c:v>
                      </c:pt>
                      <c:pt idx="154">
                        <c:v>5.04E-4</c:v>
                      </c:pt>
                      <c:pt idx="155">
                        <c:v>5.9100000000000005E-4</c:v>
                      </c:pt>
                      <c:pt idx="156">
                        <c:v>6.4500000000000007E-4</c:v>
                      </c:pt>
                      <c:pt idx="157">
                        <c:v>7.2900000000000005E-4</c:v>
                      </c:pt>
                      <c:pt idx="158">
                        <c:v>7.7400000000000006E-4</c:v>
                      </c:pt>
                      <c:pt idx="159">
                        <c:v>8.6700000000000004E-4</c:v>
                      </c:pt>
                      <c:pt idx="160">
                        <c:v>9.3700000000000001E-4</c:v>
                      </c:pt>
                      <c:pt idx="161">
                        <c:v>1E-3</c:v>
                      </c:pt>
                      <c:pt idx="162">
                        <c:v>1.1000000000000001E-3</c:v>
                      </c:pt>
                      <c:pt idx="163">
                        <c:v>1.1900000000000001E-3</c:v>
                      </c:pt>
                      <c:pt idx="164">
                        <c:v>1.2899999999999999E-3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D-B382-484E-B7AC-D2C1D919AFC9}"/>
                  </c:ext>
                </c:extLst>
              </c15:ser>
            </c15:filteredScatterSeries>
            <c15:filteredScatterSeries>
              <c15:ser>
                <c:idx val="4"/>
                <c:order val="2"/>
                <c:tx>
                  <c:v>Корр. среда: 0,1Гц, -0,65В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9525">
                      <a:solidFill>
                        <a:srgbClr val="FF0000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'E:\!Прожекты\000. Образцы на обработку\Beta\[ОМ.xlsx]КМ'!$I$3:$I$104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646.69701000875</c:v>
                      </c:pt>
                      <c:pt idx="1">
                        <c:v>670.98083535189267</c:v>
                      </c:pt>
                      <c:pt idx="2">
                        <c:v>696.65214660149718</c:v>
                      </c:pt>
                      <c:pt idx="3">
                        <c:v>723.31173266227836</c:v>
                      </c:pt>
                      <c:pt idx="4">
                        <c:v>750.87504158564229</c:v>
                      </c:pt>
                      <c:pt idx="5">
                        <c:v>780.70082884769522</c:v>
                      </c:pt>
                      <c:pt idx="6">
                        <c:v>815.08950037952172</c:v>
                      </c:pt>
                      <c:pt idx="7">
                        <c:v>852.57833433898872</c:v>
                      </c:pt>
                      <c:pt idx="8">
                        <c:v>889.62898895427452</c:v>
                      </c:pt>
                      <c:pt idx="9">
                        <c:v>927.421552507922</c:v>
                      </c:pt>
                      <c:pt idx="10">
                        <c:v>968.49549999641374</c:v>
                      </c:pt>
                      <c:pt idx="11">
                        <c:v>1011.9601676424637</c:v>
                      </c:pt>
                      <c:pt idx="12">
                        <c:v>1058.7125236029844</c:v>
                      </c:pt>
                      <c:pt idx="13">
                        <c:v>1110.3780258707643</c:v>
                      </c:pt>
                      <c:pt idx="14">
                        <c:v>1166.3331619828132</c:v>
                      </c:pt>
                      <c:pt idx="15">
                        <c:v>1230.669199167651</c:v>
                      </c:pt>
                      <c:pt idx="16">
                        <c:v>811</c:v>
                      </c:pt>
                      <c:pt idx="17">
                        <c:v>840</c:v>
                      </c:pt>
                      <c:pt idx="18">
                        <c:v>887</c:v>
                      </c:pt>
                      <c:pt idx="19">
                        <c:v>938</c:v>
                      </c:pt>
                      <c:pt idx="20">
                        <c:v>966</c:v>
                      </c:pt>
                      <c:pt idx="21">
                        <c:v>1131</c:v>
                      </c:pt>
                      <c:pt idx="22">
                        <c:v>1179</c:v>
                      </c:pt>
                      <c:pt idx="23">
                        <c:v>1229</c:v>
                      </c:pt>
                      <c:pt idx="24">
                        <c:v>1285</c:v>
                      </c:pt>
                      <c:pt idx="25">
                        <c:v>1343</c:v>
                      </c:pt>
                      <c:pt idx="26">
                        <c:v>1404</c:v>
                      </c:pt>
                      <c:pt idx="27">
                        <c:v>1471</c:v>
                      </c:pt>
                      <c:pt idx="28">
                        <c:v>1543</c:v>
                      </c:pt>
                      <c:pt idx="29">
                        <c:v>1622</c:v>
                      </c:pt>
                      <c:pt idx="30">
                        <c:v>1708</c:v>
                      </c:pt>
                      <c:pt idx="31">
                        <c:v>1804</c:v>
                      </c:pt>
                      <c:pt idx="32">
                        <c:v>1910</c:v>
                      </c:pt>
                      <c:pt idx="33">
                        <c:v>2031</c:v>
                      </c:pt>
                      <c:pt idx="34">
                        <c:v>628</c:v>
                      </c:pt>
                      <c:pt idx="35">
                        <c:v>660</c:v>
                      </c:pt>
                      <c:pt idx="36">
                        <c:v>680</c:v>
                      </c:pt>
                      <c:pt idx="37">
                        <c:v>878</c:v>
                      </c:pt>
                      <c:pt idx="38">
                        <c:v>910</c:v>
                      </c:pt>
                      <c:pt idx="39">
                        <c:v>943</c:v>
                      </c:pt>
                      <c:pt idx="40">
                        <c:v>979</c:v>
                      </c:pt>
                      <c:pt idx="41">
                        <c:v>1148</c:v>
                      </c:pt>
                      <c:pt idx="42">
                        <c:v>1194</c:v>
                      </c:pt>
                      <c:pt idx="43">
                        <c:v>1241</c:v>
                      </c:pt>
                      <c:pt idx="44">
                        <c:v>1292</c:v>
                      </c:pt>
                      <c:pt idx="45">
                        <c:v>1347</c:v>
                      </c:pt>
                      <c:pt idx="46">
                        <c:v>1407</c:v>
                      </c:pt>
                      <c:pt idx="47">
                        <c:v>1471</c:v>
                      </c:pt>
                      <c:pt idx="48">
                        <c:v>1538</c:v>
                      </c:pt>
                      <c:pt idx="49">
                        <c:v>1610</c:v>
                      </c:pt>
                      <c:pt idx="50">
                        <c:v>1690</c:v>
                      </c:pt>
                      <c:pt idx="51">
                        <c:v>1776</c:v>
                      </c:pt>
                      <c:pt idx="52">
                        <c:v>1867</c:v>
                      </c:pt>
                      <c:pt idx="53">
                        <c:v>1966</c:v>
                      </c:pt>
                      <c:pt idx="54">
                        <c:v>628</c:v>
                      </c:pt>
                      <c:pt idx="55">
                        <c:v>648</c:v>
                      </c:pt>
                      <c:pt idx="56">
                        <c:v>670</c:v>
                      </c:pt>
                      <c:pt idx="57">
                        <c:v>692</c:v>
                      </c:pt>
                      <c:pt idx="58">
                        <c:v>819</c:v>
                      </c:pt>
                      <c:pt idx="59">
                        <c:v>847</c:v>
                      </c:pt>
                      <c:pt idx="60">
                        <c:v>876</c:v>
                      </c:pt>
                      <c:pt idx="61">
                        <c:v>906</c:v>
                      </c:pt>
                      <c:pt idx="62">
                        <c:v>1073</c:v>
                      </c:pt>
                      <c:pt idx="63">
                        <c:v>1112</c:v>
                      </c:pt>
                      <c:pt idx="64">
                        <c:v>1154</c:v>
                      </c:pt>
                      <c:pt idx="65">
                        <c:v>1308</c:v>
                      </c:pt>
                      <c:pt idx="66">
                        <c:v>1361</c:v>
                      </c:pt>
                      <c:pt idx="67">
                        <c:v>1417</c:v>
                      </c:pt>
                      <c:pt idx="68">
                        <c:v>1480</c:v>
                      </c:pt>
                      <c:pt idx="69">
                        <c:v>1547</c:v>
                      </c:pt>
                      <c:pt idx="70">
                        <c:v>1617</c:v>
                      </c:pt>
                      <c:pt idx="71">
                        <c:v>635.88784050000004</c:v>
                      </c:pt>
                      <c:pt idx="72">
                        <c:v>950.5208709419137</c:v>
                      </c:pt>
                      <c:pt idx="73">
                        <c:v>983.34890116179008</c:v>
                      </c:pt>
                      <c:pt idx="74">
                        <c:v>1017.3313348288766</c:v>
                      </c:pt>
                      <c:pt idx="75">
                        <c:v>1053.3241059289105</c:v>
                      </c:pt>
                      <c:pt idx="76">
                        <c:v>1387.4714012029431</c:v>
                      </c:pt>
                      <c:pt idx="77">
                        <c:v>1437.8270903348723</c:v>
                      </c:pt>
                      <c:pt idx="78">
                        <c:v>1706.4066786787241</c:v>
                      </c:pt>
                      <c:pt idx="79">
                        <c:v>1770.3309457319797</c:v>
                      </c:pt>
                      <c:pt idx="80">
                        <c:v>1832.9942447729918</c:v>
                      </c:pt>
                      <c:pt idx="81">
                        <c:v>1909.095616234518</c:v>
                      </c:pt>
                      <c:pt idx="82">
                        <c:v>836</c:v>
                      </c:pt>
                      <c:pt idx="83">
                        <c:v>866</c:v>
                      </c:pt>
                      <c:pt idx="84">
                        <c:v>895</c:v>
                      </c:pt>
                      <c:pt idx="85">
                        <c:v>927</c:v>
                      </c:pt>
                      <c:pt idx="86">
                        <c:v>960</c:v>
                      </c:pt>
                      <c:pt idx="87">
                        <c:v>995</c:v>
                      </c:pt>
                      <c:pt idx="88">
                        <c:v>1031</c:v>
                      </c:pt>
                      <c:pt idx="89">
                        <c:v>1071</c:v>
                      </c:pt>
                      <c:pt idx="90">
                        <c:v>1113</c:v>
                      </c:pt>
                      <c:pt idx="91">
                        <c:v>1158</c:v>
                      </c:pt>
                      <c:pt idx="92">
                        <c:v>1206</c:v>
                      </c:pt>
                      <c:pt idx="93">
                        <c:v>1256</c:v>
                      </c:pt>
                      <c:pt idx="94">
                        <c:v>1313</c:v>
                      </c:pt>
                      <c:pt idx="95">
                        <c:v>1369</c:v>
                      </c:pt>
                      <c:pt idx="96">
                        <c:v>1432</c:v>
                      </c:pt>
                      <c:pt idx="97">
                        <c:v>1503</c:v>
                      </c:pt>
                      <c:pt idx="98">
                        <c:v>1578</c:v>
                      </c:pt>
                      <c:pt idx="99">
                        <c:v>1659</c:v>
                      </c:pt>
                      <c:pt idx="100">
                        <c:v>1749</c:v>
                      </c:pt>
                      <c:pt idx="101">
                        <c:v>1837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'E:\!Прожекты\000. Образцы на обработку\Beta\[ОМ.xlsx]КМ'!$J$3:$J$104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9.9047985383210035E-5</c:v>
                      </c:pt>
                      <c:pt idx="1">
                        <c:v>1.4363143631436297E-4</c:v>
                      </c:pt>
                      <c:pt idx="2">
                        <c:v>1.5950920245398815E-4</c:v>
                      </c:pt>
                      <c:pt idx="3">
                        <c:v>1.6349206349206311E-4</c:v>
                      </c:pt>
                      <c:pt idx="4">
                        <c:v>1.6393442622950877E-4</c:v>
                      </c:pt>
                      <c:pt idx="5">
                        <c:v>2.117647058823526E-4</c:v>
                      </c:pt>
                      <c:pt idx="6">
                        <c:v>2.0701754385964906E-4</c:v>
                      </c:pt>
                      <c:pt idx="7">
                        <c:v>2.4042553191489416E-4</c:v>
                      </c:pt>
                      <c:pt idx="8">
                        <c:v>2.5249999999999952E-4</c:v>
                      </c:pt>
                      <c:pt idx="9">
                        <c:v>3.3548387096774164E-4</c:v>
                      </c:pt>
                      <c:pt idx="10">
                        <c:v>2.8767123287671154E-4</c:v>
                      </c:pt>
                      <c:pt idx="11">
                        <c:v>3.7090909090909204E-4</c:v>
                      </c:pt>
                      <c:pt idx="12">
                        <c:v>3.4193548387096849E-4</c:v>
                      </c:pt>
                      <c:pt idx="13">
                        <c:v>3.9999999999999937E-4</c:v>
                      </c:pt>
                      <c:pt idx="14">
                        <c:v>4.863636363636365E-4</c:v>
                      </c:pt>
                      <c:pt idx="15">
                        <c:v>5.7499999999999934E-4</c:v>
                      </c:pt>
                      <c:pt idx="16">
                        <c:v>4.6193307174887988E-4</c:v>
                      </c:pt>
                      <c:pt idx="17">
                        <c:v>4.4410114564831174E-4</c:v>
                      </c:pt>
                      <c:pt idx="18">
                        <c:v>7.3168062361623663E-4</c:v>
                      </c:pt>
                      <c:pt idx="19">
                        <c:v>5.7440078780908585E-4</c:v>
                      </c:pt>
                      <c:pt idx="20">
                        <c:v>6.2058609944751404E-4</c:v>
                      </c:pt>
                      <c:pt idx="21">
                        <c:v>7.3318166543301616E-4</c:v>
                      </c:pt>
                      <c:pt idx="22">
                        <c:v>7.3517955970148869E-4</c:v>
                      </c:pt>
                      <c:pt idx="23">
                        <c:v>8.9684960252935889E-4</c:v>
                      </c:pt>
                      <c:pt idx="24">
                        <c:v>8.7008735632183984E-4</c:v>
                      </c:pt>
                      <c:pt idx="25">
                        <c:v>8.9731518624642007E-4</c:v>
                      </c:pt>
                      <c:pt idx="26">
                        <c:v>1.1005485432639647E-3</c:v>
                      </c:pt>
                      <c:pt idx="27">
                        <c:v>1.1653361737089184E-3</c:v>
                      </c:pt>
                      <c:pt idx="28">
                        <c:v>1.4748757038123134E-3</c:v>
                      </c:pt>
                      <c:pt idx="29">
                        <c:v>1.3842613424657592E-3</c:v>
                      </c:pt>
                      <c:pt idx="30">
                        <c:v>1.5361015223880588E-3</c:v>
                      </c:pt>
                      <c:pt idx="31">
                        <c:v>1.5384324926686268E-3</c:v>
                      </c:pt>
                      <c:pt idx="32">
                        <c:v>1.7201544736842088E-3</c:v>
                      </c:pt>
                      <c:pt idx="33">
                        <c:v>1.9453718983050779E-3</c:v>
                      </c:pt>
                      <c:pt idx="34">
                        <c:v>9.800000000000001E-5</c:v>
                      </c:pt>
                      <c:pt idx="35">
                        <c:v>1.0800000000000001E-4</c:v>
                      </c:pt>
                      <c:pt idx="36">
                        <c:v>9.8300000000000004E-5</c:v>
                      </c:pt>
                      <c:pt idx="37">
                        <c:v>2.0699999999999999E-4</c:v>
                      </c:pt>
                      <c:pt idx="38">
                        <c:v>2.7200000000000005E-4</c:v>
                      </c:pt>
                      <c:pt idx="39">
                        <c:v>3.1100000000000002E-4</c:v>
                      </c:pt>
                      <c:pt idx="40">
                        <c:v>3.79E-4</c:v>
                      </c:pt>
                      <c:pt idx="41">
                        <c:v>4.2400000000000006E-4</c:v>
                      </c:pt>
                      <c:pt idx="42">
                        <c:v>5.2900000000000006E-4</c:v>
                      </c:pt>
                      <c:pt idx="43">
                        <c:v>6.8400000000000004E-4</c:v>
                      </c:pt>
                      <c:pt idx="44">
                        <c:v>7.45E-4</c:v>
                      </c:pt>
                      <c:pt idx="45">
                        <c:v>9.4200000000000002E-4</c:v>
                      </c:pt>
                      <c:pt idx="46">
                        <c:v>8.9800000000000004E-4</c:v>
                      </c:pt>
                      <c:pt idx="47">
                        <c:v>1.0499999999999999E-3</c:v>
                      </c:pt>
                      <c:pt idx="48">
                        <c:v>1.15E-3</c:v>
                      </c:pt>
                      <c:pt idx="49">
                        <c:v>1.31E-3</c:v>
                      </c:pt>
                      <c:pt idx="50">
                        <c:v>1.3600000000000001E-3</c:v>
                      </c:pt>
                      <c:pt idx="51">
                        <c:v>1.5399999999999999E-3</c:v>
                      </c:pt>
                      <c:pt idx="52">
                        <c:v>1.74E-3</c:v>
                      </c:pt>
                      <c:pt idx="53">
                        <c:v>1.8E-3</c:v>
                      </c:pt>
                      <c:pt idx="54">
                        <c:v>7.8300000000000006E-5</c:v>
                      </c:pt>
                      <c:pt idx="55">
                        <c:v>9.4699999999999998E-5</c:v>
                      </c:pt>
                      <c:pt idx="56">
                        <c:v>1.06E-4</c:v>
                      </c:pt>
                      <c:pt idx="57">
                        <c:v>1.2300000000000001E-4</c:v>
                      </c:pt>
                      <c:pt idx="58">
                        <c:v>1.64E-4</c:v>
                      </c:pt>
                      <c:pt idx="59">
                        <c:v>2.5000000000000001E-4</c:v>
                      </c:pt>
                      <c:pt idx="60">
                        <c:v>3.0499999999999999E-4</c:v>
                      </c:pt>
                      <c:pt idx="61">
                        <c:v>3.2499999999999999E-4</c:v>
                      </c:pt>
                      <c:pt idx="62">
                        <c:v>5.6099999999999998E-4</c:v>
                      </c:pt>
                      <c:pt idx="63">
                        <c:v>6.3199999999999997E-4</c:v>
                      </c:pt>
                      <c:pt idx="64">
                        <c:v>6.8099999999999996E-4</c:v>
                      </c:pt>
                      <c:pt idx="65">
                        <c:v>7.6199999999999998E-4</c:v>
                      </c:pt>
                      <c:pt idx="66">
                        <c:v>8.4400000000000002E-4</c:v>
                      </c:pt>
                      <c:pt idx="67">
                        <c:v>9.5399999999999999E-4</c:v>
                      </c:pt>
                      <c:pt idx="68">
                        <c:v>1.23E-3</c:v>
                      </c:pt>
                      <c:pt idx="69">
                        <c:v>1.32E-3</c:v>
                      </c:pt>
                      <c:pt idx="70">
                        <c:v>1.49E-3</c:v>
                      </c:pt>
                      <c:pt idx="71">
                        <c:v>8.7929099999999998E-5</c:v>
                      </c:pt>
                      <c:pt idx="72">
                        <c:v>1.3263948938992029E-4</c:v>
                      </c:pt>
                      <c:pt idx="73">
                        <c:v>2.7169045270816528E-4</c:v>
                      </c:pt>
                      <c:pt idx="74">
                        <c:v>2.1970420061322802E-4</c:v>
                      </c:pt>
                      <c:pt idx="75">
                        <c:v>3.9520114464915753E-4</c:v>
                      </c:pt>
                      <c:pt idx="76">
                        <c:v>2.7435837247858562E-4</c:v>
                      </c:pt>
                      <c:pt idx="77">
                        <c:v>5.7637991949396265E-4</c:v>
                      </c:pt>
                      <c:pt idx="78">
                        <c:v>7.0097879918588836E-4</c:v>
                      </c:pt>
                      <c:pt idx="79">
                        <c:v>8.5762589180050431E-4</c:v>
                      </c:pt>
                      <c:pt idx="80">
                        <c:v>9.2102290229885073E-4</c:v>
                      </c:pt>
                      <c:pt idx="81">
                        <c:v>9.5877380203515639E-4</c:v>
                      </c:pt>
                      <c:pt idx="82">
                        <c:v>1.7800000000000002E-4</c:v>
                      </c:pt>
                      <c:pt idx="83">
                        <c:v>1.9000000000000001E-4</c:v>
                      </c:pt>
                      <c:pt idx="84">
                        <c:v>2.2799999999999999E-4</c:v>
                      </c:pt>
                      <c:pt idx="85">
                        <c:v>2.7900000000000001E-4</c:v>
                      </c:pt>
                      <c:pt idx="86">
                        <c:v>2.6499999999999999E-4</c:v>
                      </c:pt>
                      <c:pt idx="87">
                        <c:v>3.3300000000000002E-4</c:v>
                      </c:pt>
                      <c:pt idx="88">
                        <c:v>3.7200000000000004E-4</c:v>
                      </c:pt>
                      <c:pt idx="89">
                        <c:v>3.9900000000000005E-4</c:v>
                      </c:pt>
                      <c:pt idx="90">
                        <c:v>4.1399999999999998E-4</c:v>
                      </c:pt>
                      <c:pt idx="91">
                        <c:v>4.5599999999999997E-4</c:v>
                      </c:pt>
                      <c:pt idx="92">
                        <c:v>4.9100000000000001E-4</c:v>
                      </c:pt>
                      <c:pt idx="93">
                        <c:v>5.7700000000000004E-4</c:v>
                      </c:pt>
                      <c:pt idx="94">
                        <c:v>6.7199999999999996E-4</c:v>
                      </c:pt>
                      <c:pt idx="95">
                        <c:v>7.76E-4</c:v>
                      </c:pt>
                      <c:pt idx="96">
                        <c:v>8.8500000000000004E-4</c:v>
                      </c:pt>
                      <c:pt idx="97">
                        <c:v>1E-3</c:v>
                      </c:pt>
                      <c:pt idx="98">
                        <c:v>1.08E-3</c:v>
                      </c:pt>
                      <c:pt idx="99">
                        <c:v>1.2099999999999999E-3</c:v>
                      </c:pt>
                      <c:pt idx="100">
                        <c:v>1.4E-3</c:v>
                      </c:pt>
                      <c:pt idx="101">
                        <c:v>1.48E-3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E-B382-484E-B7AC-D2C1D919AFC9}"/>
                  </c:ext>
                </c:extLst>
              </c15:ser>
            </c15:filteredScatterSeries>
            <c15:filteredScatterSeries>
              <c15:ser>
                <c:idx val="5"/>
                <c:order val="3"/>
                <c:tx>
                  <c:v>Корр. среда: 0,01Гц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15875">
                      <a:solidFill>
                        <a:srgbClr val="00B050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'G:\!Прожекты\000. Образцы на обработку\Beta\[ОМ.xlsx]КМ'!$M$3:$M$46</c15:sqref>
                        </c15:formulaRef>
                      </c:ext>
                    </c:extLst>
                    <c:numCache>
                      <c:formatCode>General</c:formatCode>
                      <c:ptCount val="44"/>
                      <c:pt idx="0">
                        <c:v>1173.2011360004396</c:v>
                      </c:pt>
                      <c:pt idx="1">
                        <c:v>1192.2076698126771</c:v>
                      </c:pt>
                      <c:pt idx="2">
                        <c:v>1326.9107991293026</c:v>
                      </c:pt>
                      <c:pt idx="3">
                        <c:v>1352.0343597237966</c:v>
                      </c:pt>
                      <c:pt idx="4">
                        <c:v>1493.4305528210909</c:v>
                      </c:pt>
                      <c:pt idx="5">
                        <c:v>1530.0977540650338</c:v>
                      </c:pt>
                      <c:pt idx="6">
                        <c:v>1711.2125158017127</c:v>
                      </c:pt>
                      <c:pt idx="7">
                        <c:v>1746.6470626046635</c:v>
                      </c:pt>
                      <c:pt idx="8">
                        <c:v>1103</c:v>
                      </c:pt>
                      <c:pt idx="9">
                        <c:v>1143</c:v>
                      </c:pt>
                      <c:pt idx="10">
                        <c:v>1183</c:v>
                      </c:pt>
                      <c:pt idx="11">
                        <c:v>1226</c:v>
                      </c:pt>
                      <c:pt idx="12">
                        <c:v>1388</c:v>
                      </c:pt>
                      <c:pt idx="13">
                        <c:v>1439</c:v>
                      </c:pt>
                      <c:pt idx="14">
                        <c:v>1494</c:v>
                      </c:pt>
                      <c:pt idx="15">
                        <c:v>1681</c:v>
                      </c:pt>
                      <c:pt idx="16">
                        <c:v>1728</c:v>
                      </c:pt>
                      <c:pt idx="17">
                        <c:v>1776</c:v>
                      </c:pt>
                      <c:pt idx="18">
                        <c:v>1003</c:v>
                      </c:pt>
                      <c:pt idx="19">
                        <c:v>1057</c:v>
                      </c:pt>
                      <c:pt idx="20">
                        <c:v>1112</c:v>
                      </c:pt>
                      <c:pt idx="21">
                        <c:v>1310</c:v>
                      </c:pt>
                      <c:pt idx="22">
                        <c:v>1355</c:v>
                      </c:pt>
                      <c:pt idx="23">
                        <c:v>1405</c:v>
                      </c:pt>
                      <c:pt idx="24">
                        <c:v>1455</c:v>
                      </c:pt>
                      <c:pt idx="25">
                        <c:v>1606</c:v>
                      </c:pt>
                      <c:pt idx="26">
                        <c:v>1666</c:v>
                      </c:pt>
                      <c:pt idx="27">
                        <c:v>1729</c:v>
                      </c:pt>
                      <c:pt idx="28">
                        <c:v>1246.2298749465256</c:v>
                      </c:pt>
                      <c:pt idx="29">
                        <c:v>1313.8009483349679</c:v>
                      </c:pt>
                      <c:pt idx="30">
                        <c:v>1388.58741636581</c:v>
                      </c:pt>
                      <c:pt idx="31">
                        <c:v>1468.9847284995003</c:v>
                      </c:pt>
                      <c:pt idx="32">
                        <c:v>1819.1668586266192</c:v>
                      </c:pt>
                      <c:pt idx="33">
                        <c:v>2501.46996896571</c:v>
                      </c:pt>
                      <c:pt idx="39">
                        <c:v>1522</c:v>
                      </c:pt>
                      <c:pt idx="40">
                        <c:v>1579</c:v>
                      </c:pt>
                      <c:pt idx="41">
                        <c:v>1640</c:v>
                      </c:pt>
                      <c:pt idx="42">
                        <c:v>1706</c:v>
                      </c:pt>
                      <c:pt idx="43">
                        <c:v>1775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'G:\!Прожекты\000. Образцы на обработку\Beta\[ОМ.xlsx]КМ'!$N$3:$N$46</c15:sqref>
                        </c15:formulaRef>
                      </c:ext>
                    </c:extLst>
                    <c:numCache>
                      <c:formatCode>General</c:formatCode>
                      <c:ptCount val="44"/>
                      <c:pt idx="0">
                        <c:v>1.6317991631799188E-3</c:v>
                      </c:pt>
                      <c:pt idx="1">
                        <c:v>1.1041666666666617E-3</c:v>
                      </c:pt>
                      <c:pt idx="2">
                        <c:v>1.0517241379310335E-3</c:v>
                      </c:pt>
                      <c:pt idx="3">
                        <c:v>1.3235294117647143E-3</c:v>
                      </c:pt>
                      <c:pt idx="4">
                        <c:v>1.361702127659568E-3</c:v>
                      </c:pt>
                      <c:pt idx="5">
                        <c:v>1.7317073170731727E-3</c:v>
                      </c:pt>
                      <c:pt idx="6">
                        <c:v>2.5652173913043473E-3</c:v>
                      </c:pt>
                      <c:pt idx="7">
                        <c:v>2.4090909090909141E-3</c:v>
                      </c:pt>
                      <c:pt idx="8">
                        <c:v>7.8200000000000003E-4</c:v>
                      </c:pt>
                      <c:pt idx="9">
                        <c:v>7.1400000000000001E-4</c:v>
                      </c:pt>
                      <c:pt idx="10">
                        <c:v>7.8200000000000003E-4</c:v>
                      </c:pt>
                      <c:pt idx="11">
                        <c:v>9.140000000000001E-4</c:v>
                      </c:pt>
                      <c:pt idx="12">
                        <c:v>1.39E-3</c:v>
                      </c:pt>
                      <c:pt idx="13">
                        <c:v>1.3699999999999999E-3</c:v>
                      </c:pt>
                      <c:pt idx="14">
                        <c:v>1.2800000000000001E-3</c:v>
                      </c:pt>
                      <c:pt idx="15">
                        <c:v>1.56E-3</c:v>
                      </c:pt>
                      <c:pt idx="16">
                        <c:v>1.7899999999999999E-3</c:v>
                      </c:pt>
                      <c:pt idx="17">
                        <c:v>1.83E-3</c:v>
                      </c:pt>
                      <c:pt idx="18">
                        <c:v>5.2099999999999998E-4</c:v>
                      </c:pt>
                      <c:pt idx="19">
                        <c:v>7.6800000000000002E-4</c:v>
                      </c:pt>
                      <c:pt idx="20">
                        <c:v>8.6899999999999998E-4</c:v>
                      </c:pt>
                      <c:pt idx="21">
                        <c:v>9.8999999999999999E-4</c:v>
                      </c:pt>
                      <c:pt idx="22">
                        <c:v>1.15E-3</c:v>
                      </c:pt>
                      <c:pt idx="23">
                        <c:v>1.25E-3</c:v>
                      </c:pt>
                      <c:pt idx="24">
                        <c:v>9.7100000000000018E-4</c:v>
                      </c:pt>
                      <c:pt idx="25">
                        <c:v>1.73E-3</c:v>
                      </c:pt>
                      <c:pt idx="26">
                        <c:v>1.7899999999999999E-3</c:v>
                      </c:pt>
                      <c:pt idx="27">
                        <c:v>1.9400000000000001E-3</c:v>
                      </c:pt>
                      <c:pt idx="28">
                        <c:v>9.3945071770335105E-4</c:v>
                      </c:pt>
                      <c:pt idx="29">
                        <c:v>9.3025184501844844E-4</c:v>
                      </c:pt>
                      <c:pt idx="30">
                        <c:v>1.0753056443024499E-3</c:v>
                      </c:pt>
                      <c:pt idx="31">
                        <c:v>1.3553068340306858E-3</c:v>
                      </c:pt>
                      <c:pt idx="32">
                        <c:v>1.9217189781021817E-3</c:v>
                      </c:pt>
                      <c:pt idx="33">
                        <c:v>3.5649561128526766E-3</c:v>
                      </c:pt>
                      <c:pt idx="39">
                        <c:v>1.4300000000000001E-3</c:v>
                      </c:pt>
                      <c:pt idx="40">
                        <c:v>1.6100000000000001E-3</c:v>
                      </c:pt>
                      <c:pt idx="41">
                        <c:v>1.74E-3</c:v>
                      </c:pt>
                      <c:pt idx="42">
                        <c:v>1.9E-3</c:v>
                      </c:pt>
                      <c:pt idx="43">
                        <c:v>2.0999999999999999E-3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F-B382-484E-B7AC-D2C1D919AFC9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v>Корр. среда: 0,01Гц, -1В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6350">
                      <a:solidFill>
                        <a:srgbClr val="00B0F0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'E:\!Прожекты\000. Образцы на обработку\Beta\[ОМ.xlsx]КМ'!$Q$3:$Q$14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668.36783818615027</c:v>
                      </c:pt>
                      <c:pt idx="1">
                        <c:v>810.67568466567184</c:v>
                      </c:pt>
                      <c:pt idx="2">
                        <c:v>828.35080147317558</c:v>
                      </c:pt>
                      <c:pt idx="3">
                        <c:v>1131.0169499711451</c:v>
                      </c:pt>
                      <c:pt idx="4">
                        <c:v>1154.8242870865527</c:v>
                      </c:pt>
                      <c:pt idx="5">
                        <c:v>1180.0839614555068</c:v>
                      </c:pt>
                      <c:pt idx="6">
                        <c:v>1205.8206147471371</c:v>
                      </c:pt>
                      <c:pt idx="7">
                        <c:v>1230.3394013134853</c:v>
                      </c:pt>
                      <c:pt idx="8">
                        <c:v>1257.2872151582728</c:v>
                      </c:pt>
                      <c:pt idx="9">
                        <c:v>1287.9380627509533</c:v>
                      </c:pt>
                      <c:pt idx="10">
                        <c:v>1317.2505290462948</c:v>
                      </c:pt>
                      <c:pt idx="11">
                        <c:v>1346.1877263027284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'E:\!Прожекты\000. Образцы на обработку\Beta\[ОМ.xlsx]КМ'!$R$3:$R$14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6.7875604395605378E-5</c:v>
                      </c:pt>
                      <c:pt idx="1">
                        <c:v>8.2714379084966973E-4</c:v>
                      </c:pt>
                      <c:pt idx="2">
                        <c:v>8.3519354838709954E-4</c:v>
                      </c:pt>
                      <c:pt idx="3">
                        <c:v>1.7122711267605715E-3</c:v>
                      </c:pt>
                      <c:pt idx="4">
                        <c:v>2.569147959183656E-3</c:v>
                      </c:pt>
                      <c:pt idx="5">
                        <c:v>1.9423371212121206E-3</c:v>
                      </c:pt>
                      <c:pt idx="6">
                        <c:v>1.8650610687023007E-3</c:v>
                      </c:pt>
                      <c:pt idx="7">
                        <c:v>1.9077324561403344E-3</c:v>
                      </c:pt>
                      <c:pt idx="8">
                        <c:v>2.1390781250000268E-3</c:v>
                      </c:pt>
                      <c:pt idx="9">
                        <c:v>2.4344403669724637E-3</c:v>
                      </c:pt>
                      <c:pt idx="10">
                        <c:v>2.3292713567839049E-3</c:v>
                      </c:pt>
                      <c:pt idx="11">
                        <c:v>1.9299721115537832E-3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0-B382-484E-B7AC-D2C1D919AFC9}"/>
                  </c:ext>
                </c:extLst>
              </c15:ser>
            </c15:filteredScatterSeries>
            <c15:filteredScatterSeries>
              <c15:ser>
                <c:idx val="1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Кривые!$H$3</c15:sqref>
                        </c15:formulaRef>
                      </c:ext>
                    </c:extLst>
                    <c:strCache>
                      <c:ptCount val="1"/>
                      <c:pt idx="0">
                        <c:v>ВО корр.ср.</c:v>
                      </c:pt>
                    </c:strCache>
                  </c:strRef>
                </c:tx>
                <c:spPr>
                  <a:ln w="12700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Кривые!$A$16:$A$122</c15:sqref>
                        </c15:formulaRef>
                      </c:ext>
                    </c:extLst>
                    <c:numCache>
                      <c:formatCode>General</c:formatCode>
                      <c:ptCount val="107"/>
                      <c:pt idx="0">
                        <c:v>120</c:v>
                      </c:pt>
                      <c:pt idx="1">
                        <c:v>130</c:v>
                      </c:pt>
                      <c:pt idx="2">
                        <c:v>140</c:v>
                      </c:pt>
                      <c:pt idx="3">
                        <c:v>150</c:v>
                      </c:pt>
                      <c:pt idx="4">
                        <c:v>160</c:v>
                      </c:pt>
                      <c:pt idx="5">
                        <c:v>170</c:v>
                      </c:pt>
                      <c:pt idx="6">
                        <c:v>180</c:v>
                      </c:pt>
                      <c:pt idx="7">
                        <c:v>190</c:v>
                      </c:pt>
                      <c:pt idx="8">
                        <c:v>200</c:v>
                      </c:pt>
                      <c:pt idx="9">
                        <c:v>300</c:v>
                      </c:pt>
                      <c:pt idx="10">
                        <c:v>400</c:v>
                      </c:pt>
                      <c:pt idx="11">
                        <c:v>500</c:v>
                      </c:pt>
                      <c:pt idx="12">
                        <c:v>600</c:v>
                      </c:pt>
                      <c:pt idx="13">
                        <c:v>700</c:v>
                      </c:pt>
                      <c:pt idx="14">
                        <c:v>800</c:v>
                      </c:pt>
                      <c:pt idx="15">
                        <c:v>900</c:v>
                      </c:pt>
                      <c:pt idx="16">
                        <c:v>1000</c:v>
                      </c:pt>
                      <c:pt idx="17">
                        <c:v>1100</c:v>
                      </c:pt>
                      <c:pt idx="18">
                        <c:v>1200</c:v>
                      </c:pt>
                      <c:pt idx="19">
                        <c:v>1300</c:v>
                      </c:pt>
                      <c:pt idx="20">
                        <c:v>1400</c:v>
                      </c:pt>
                      <c:pt idx="21">
                        <c:v>1500</c:v>
                      </c:pt>
                      <c:pt idx="22">
                        <c:v>1600</c:v>
                      </c:pt>
                      <c:pt idx="23">
                        <c:v>1700</c:v>
                      </c:pt>
                      <c:pt idx="24">
                        <c:v>1800</c:v>
                      </c:pt>
                      <c:pt idx="25">
                        <c:v>1900</c:v>
                      </c:pt>
                      <c:pt idx="26">
                        <c:v>2000</c:v>
                      </c:pt>
                      <c:pt idx="27">
                        <c:v>2100</c:v>
                      </c:pt>
                      <c:pt idx="28">
                        <c:v>2200</c:v>
                      </c:pt>
                      <c:pt idx="29">
                        <c:v>2300</c:v>
                      </c:pt>
                      <c:pt idx="30">
                        <c:v>2400</c:v>
                      </c:pt>
                      <c:pt idx="31">
                        <c:v>2500</c:v>
                      </c:pt>
                      <c:pt idx="32">
                        <c:v>2600</c:v>
                      </c:pt>
                      <c:pt idx="33">
                        <c:v>2700</c:v>
                      </c:pt>
                      <c:pt idx="34">
                        <c:v>2800</c:v>
                      </c:pt>
                      <c:pt idx="35">
                        <c:v>2900</c:v>
                      </c:pt>
                      <c:pt idx="36">
                        <c:v>3000</c:v>
                      </c:pt>
                      <c:pt idx="37">
                        <c:v>3100</c:v>
                      </c:pt>
                      <c:pt idx="38">
                        <c:v>3200</c:v>
                      </c:pt>
                      <c:pt idx="39">
                        <c:v>3300</c:v>
                      </c:pt>
                      <c:pt idx="40">
                        <c:v>3400</c:v>
                      </c:pt>
                      <c:pt idx="41">
                        <c:v>3500</c:v>
                      </c:pt>
                      <c:pt idx="42">
                        <c:v>3600</c:v>
                      </c:pt>
                      <c:pt idx="43">
                        <c:v>3700</c:v>
                      </c:pt>
                      <c:pt idx="44">
                        <c:v>3800</c:v>
                      </c:pt>
                      <c:pt idx="45">
                        <c:v>3900</c:v>
                      </c:pt>
                      <c:pt idx="46">
                        <c:v>4000</c:v>
                      </c:pt>
                      <c:pt idx="47">
                        <c:v>4100</c:v>
                      </c:pt>
                      <c:pt idx="48">
                        <c:v>4200</c:v>
                      </c:pt>
                      <c:pt idx="49">
                        <c:v>4300</c:v>
                      </c:pt>
                      <c:pt idx="50">
                        <c:v>4400</c:v>
                      </c:pt>
                      <c:pt idx="51">
                        <c:v>4500</c:v>
                      </c:pt>
                      <c:pt idx="52">
                        <c:v>4600</c:v>
                      </c:pt>
                      <c:pt idx="53">
                        <c:v>4700</c:v>
                      </c:pt>
                      <c:pt idx="54">
                        <c:v>4800</c:v>
                      </c:pt>
                      <c:pt idx="55">
                        <c:v>4900</c:v>
                      </c:pt>
                      <c:pt idx="56">
                        <c:v>5000</c:v>
                      </c:pt>
                      <c:pt idx="57">
                        <c:v>5100</c:v>
                      </c:pt>
                      <c:pt idx="58">
                        <c:v>5200</c:v>
                      </c:pt>
                      <c:pt idx="59">
                        <c:v>5300</c:v>
                      </c:pt>
                      <c:pt idx="60">
                        <c:v>5400</c:v>
                      </c:pt>
                      <c:pt idx="61">
                        <c:v>5500</c:v>
                      </c:pt>
                      <c:pt idx="62">
                        <c:v>5600</c:v>
                      </c:pt>
                      <c:pt idx="63">
                        <c:v>5700</c:v>
                      </c:pt>
                      <c:pt idx="64">
                        <c:v>5800</c:v>
                      </c:pt>
                      <c:pt idx="65">
                        <c:v>5900</c:v>
                      </c:pt>
                      <c:pt idx="66">
                        <c:v>6000</c:v>
                      </c:pt>
                      <c:pt idx="67">
                        <c:v>6100</c:v>
                      </c:pt>
                      <c:pt idx="68">
                        <c:v>6200</c:v>
                      </c:pt>
                      <c:pt idx="69">
                        <c:v>6300</c:v>
                      </c:pt>
                      <c:pt idx="70">
                        <c:v>6400</c:v>
                      </c:pt>
                      <c:pt idx="71">
                        <c:v>6500</c:v>
                      </c:pt>
                      <c:pt idx="72">
                        <c:v>6600</c:v>
                      </c:pt>
                      <c:pt idx="73">
                        <c:v>6700</c:v>
                      </c:pt>
                      <c:pt idx="74">
                        <c:v>6800</c:v>
                      </c:pt>
                      <c:pt idx="75">
                        <c:v>6900</c:v>
                      </c:pt>
                      <c:pt idx="76">
                        <c:v>7000</c:v>
                      </c:pt>
                      <c:pt idx="77">
                        <c:v>7100</c:v>
                      </c:pt>
                      <c:pt idx="78">
                        <c:v>7200</c:v>
                      </c:pt>
                      <c:pt idx="79">
                        <c:v>7300</c:v>
                      </c:pt>
                      <c:pt idx="80">
                        <c:v>7400</c:v>
                      </c:pt>
                      <c:pt idx="81">
                        <c:v>7500</c:v>
                      </c:pt>
                      <c:pt idx="82">
                        <c:v>7600</c:v>
                      </c:pt>
                      <c:pt idx="83">
                        <c:v>7700</c:v>
                      </c:pt>
                      <c:pt idx="84">
                        <c:v>7800</c:v>
                      </c:pt>
                      <c:pt idx="85">
                        <c:v>7900</c:v>
                      </c:pt>
                      <c:pt idx="86">
                        <c:v>8000</c:v>
                      </c:pt>
                      <c:pt idx="87">
                        <c:v>8100</c:v>
                      </c:pt>
                      <c:pt idx="88">
                        <c:v>8200</c:v>
                      </c:pt>
                      <c:pt idx="89">
                        <c:v>8300</c:v>
                      </c:pt>
                      <c:pt idx="90">
                        <c:v>8400</c:v>
                      </c:pt>
                      <c:pt idx="91">
                        <c:v>8500</c:v>
                      </c:pt>
                      <c:pt idx="92">
                        <c:v>8600</c:v>
                      </c:pt>
                      <c:pt idx="93">
                        <c:v>8700</c:v>
                      </c:pt>
                      <c:pt idx="94">
                        <c:v>8800</c:v>
                      </c:pt>
                      <c:pt idx="95">
                        <c:v>8900</c:v>
                      </c:pt>
                      <c:pt idx="96">
                        <c:v>9000</c:v>
                      </c:pt>
                      <c:pt idx="97">
                        <c:v>9100</c:v>
                      </c:pt>
                      <c:pt idx="98">
                        <c:v>9200</c:v>
                      </c:pt>
                      <c:pt idx="99">
                        <c:v>9300</c:v>
                      </c:pt>
                      <c:pt idx="100">
                        <c:v>9400</c:v>
                      </c:pt>
                      <c:pt idx="101">
                        <c:v>9500</c:v>
                      </c:pt>
                      <c:pt idx="102">
                        <c:v>9600</c:v>
                      </c:pt>
                      <c:pt idx="103">
                        <c:v>9700</c:v>
                      </c:pt>
                      <c:pt idx="104">
                        <c:v>9800</c:v>
                      </c:pt>
                      <c:pt idx="105">
                        <c:v>9900</c:v>
                      </c:pt>
                      <c:pt idx="106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Кривые!$H$16:$H$122</c15:sqref>
                        </c15:formulaRef>
                      </c:ext>
                    </c:extLst>
                    <c:numCache>
                      <c:formatCode>0.00E+00</c:formatCode>
                      <c:ptCount val="107"/>
                      <c:pt idx="1">
                        <c:v>1.296920504729772E-8</c:v>
                      </c:pt>
                      <c:pt idx="2">
                        <c:v>6.3867857358021078E-8</c:v>
                      </c:pt>
                      <c:pt idx="3">
                        <c:v>1.6229018020832256E-7</c:v>
                      </c:pt>
                      <c:pt idx="4">
                        <c:v>3.1452222311455062E-7</c:v>
                      </c:pt>
                      <c:pt idx="5">
                        <c:v>5.2546569284410258E-7</c:v>
                      </c:pt>
                      <c:pt idx="6">
                        <c:v>7.9921059481686365E-7</c:v>
                      </c:pt>
                      <c:pt idx="7">
                        <c:v>1.1393019709029276E-6</c:v>
                      </c:pt>
                      <c:pt idx="8">
                        <c:v>1.5488891114412081E-6</c:v>
                      </c:pt>
                      <c:pt idx="9">
                        <c:v>1.0000923802515937E-5</c:v>
                      </c:pt>
                      <c:pt idx="10">
                        <c:v>2.7629741944888197E-5</c:v>
                      </c:pt>
                      <c:pt idx="11">
                        <c:v>5.5771924253620793E-5</c:v>
                      </c:pt>
                      <c:pt idx="12">
                        <c:v>9.5448301075185844E-5</c:v>
                      </c:pt>
                      <c:pt idx="13">
                        <c:v>1.475019432212475E-4</c:v>
                      </c:pt>
                      <c:pt idx="14">
                        <c:v>2.1265904335109317E-4</c:v>
                      </c:pt>
                      <c:pt idx="15">
                        <c:v>2.9156201488765555E-4</c:v>
                      </c:pt>
                      <c:pt idx="16">
                        <c:v>3.8478975688577526E-4</c:v>
                      </c:pt>
                      <c:pt idx="17">
                        <c:v>4.9287107405047591E-4</c:v>
                      </c:pt>
                      <c:pt idx="18">
                        <c:v>6.1629407753039441E-4</c:v>
                      </c:pt>
                      <c:pt idx="19">
                        <c:v>7.5551305543679348E-4</c:v>
                      </c:pt>
                      <c:pt idx="20">
                        <c:v>9.1095366368529069E-4</c:v>
                      </c:pt>
                      <c:pt idx="21">
                        <c:v>1.0830169541492449E-3</c:v>
                      </c:pt>
                      <c:pt idx="22">
                        <c:v>1.2720825702033352E-3</c:v>
                      </c:pt>
                      <c:pt idx="23">
                        <c:v>1.4785113290306693E-3</c:v>
                      </c:pt>
                      <c:pt idx="24">
                        <c:v>1.7026473414430002E-3</c:v>
                      </c:pt>
                      <c:pt idx="25">
                        <c:v>1.9448197757751271E-3</c:v>
                      </c:pt>
                      <c:pt idx="26">
                        <c:v>2.2053443430268605E-3</c:v>
                      </c:pt>
                      <c:pt idx="27">
                        <c:v>2.4845245603299262E-3</c:v>
                      </c:pt>
                      <c:pt idx="28">
                        <c:v>2.7826528357394126E-3</c:v>
                      </c:pt>
                      <c:pt idx="29">
                        <c:v>3.1000114072749206E-3</c:v>
                      </c:pt>
                      <c:pt idx="30">
                        <c:v>3.4368731617906503E-3</c:v>
                      </c:pt>
                      <c:pt idx="31">
                        <c:v>3.7935023538065095E-3</c:v>
                      </c:pt>
                      <c:pt idx="32">
                        <c:v>4.170155240331405E-3</c:v>
                      </c:pt>
                      <c:pt idx="33">
                        <c:v>4.5670806445805585E-3</c:v>
                      </c:pt>
                      <c:pt idx="34">
                        <c:v>4.9845204590711718E-3</c:v>
                      </c:pt>
                      <c:pt idx="35">
                        <c:v>5.4227100966911931E-3</c:v>
                      </c:pt>
                      <c:pt idx="36">
                        <c:v>5.8818788968451876E-3</c:v>
                      </c:pt>
                      <c:pt idx="37">
                        <c:v>6.3622504925917771E-3</c:v>
                      </c:pt>
                      <c:pt idx="38">
                        <c:v>6.8640431437326987E-3</c:v>
                      </c:pt>
                      <c:pt idx="39">
                        <c:v>7.3874700400376357E-3</c:v>
                      </c:pt>
                      <c:pt idx="40">
                        <c:v>7.9327395781576184E-3</c:v>
                      </c:pt>
                      <c:pt idx="41">
                        <c:v>8.5000556152586802E-3</c:v>
                      </c:pt>
                      <c:pt idx="42">
                        <c:v>9.0896177019777202E-3</c:v>
                      </c:pt>
                      <c:pt idx="43">
                        <c:v>9.7016212969436265E-3</c:v>
                      </c:pt>
                      <c:pt idx="44">
                        <c:v>1.0336257964805496E-2</c:v>
                      </c:pt>
                      <c:pt idx="45">
                        <c:v>1.0993715559458946E-2</c:v>
                      </c:pt>
                      <c:pt idx="46">
                        <c:v>1.1674178393945399E-2</c:v>
                      </c:pt>
                      <c:pt idx="47">
                        <c:v>1.2377827398318398E-2</c:v>
                      </c:pt>
                      <c:pt idx="48">
                        <c:v>1.3104840266614912E-2</c:v>
                      </c:pt>
                      <c:pt idx="49">
                        <c:v>1.3855391593936714E-2</c:v>
                      </c:pt>
                      <c:pt idx="50">
                        <c:v>1.4629653004532136E-2</c:v>
                      </c:pt>
                      <c:pt idx="51">
                        <c:v>1.5427793271667779E-2</c:v>
                      </c:pt>
                      <c:pt idx="52">
                        <c:v>1.6249978429995867E-2</c:v>
                      </c:pt>
                      <c:pt idx="53">
                        <c:v>1.7096371881045871E-2</c:v>
                      </c:pt>
                      <c:pt idx="54">
                        <c:v>1.7967134492404255E-2</c:v>
                      </c:pt>
                      <c:pt idx="55">
                        <c:v>1.8862424691089241E-2</c:v>
                      </c:pt>
                      <c:pt idx="56">
                        <c:v>1.9782398551575511E-2</c:v>
                      </c:pt>
                      <c:pt idx="57">
                        <c:v>2.0727209878881121E-2</c:v>
                      </c:pt>
                      <c:pt idx="58">
                        <c:v>2.1697010287088293E-2</c:v>
                      </c:pt>
                      <c:pt idx="59">
                        <c:v>2.2691949273634257E-2</c:v>
                      </c:pt>
                      <c:pt idx="60">
                        <c:v>2.3712174289679651E-2</c:v>
                      </c:pt>
                      <c:pt idx="61">
                        <c:v>2.4757830806832835E-2</c:v>
                      </c:pt>
                      <c:pt idx="62">
                        <c:v>2.5829062380481296E-2</c:v>
                      </c:pt>
                      <c:pt idx="63">
                        <c:v>2.6926010709966738E-2</c:v>
                      </c:pt>
                      <c:pt idx="64">
                        <c:v>2.8048815695811594E-2</c:v>
                      </c:pt>
                      <c:pt idx="65">
                        <c:v>2.9197615494192711E-2</c:v>
                      </c:pt>
                      <c:pt idx="66">
                        <c:v>3.0372546568841714E-2</c:v>
                      </c:pt>
                      <c:pt idx="67">
                        <c:v>3.1573743740534156E-2</c:v>
                      </c:pt>
                      <c:pt idx="68">
                        <c:v>3.2801340234318535E-2</c:v>
                      </c:pt>
                      <c:pt idx="69">
                        <c:v>3.4055467724626004E-2</c:v>
                      </c:pt>
                      <c:pt idx="70">
                        <c:v>3.5336256378386145E-2</c:v>
                      </c:pt>
                      <c:pt idx="71">
                        <c:v>3.6643834896270829E-2</c:v>
                      </c:pt>
                      <c:pt idx="72">
                        <c:v>3.7978330552172611E-2</c:v>
                      </c:pt>
                      <c:pt idx="73">
                        <c:v>3.9339869231022173E-2</c:v>
                      </c:pt>
                      <c:pt idx="74">
                        <c:v>4.07285754650379E-2</c:v>
                      </c:pt>
                      <c:pt idx="75">
                        <c:v>4.2144572468495421E-2</c:v>
                      </c:pt>
                      <c:pt idx="76">
                        <c:v>4.3587982171098466E-2</c:v>
                      </c:pt>
                      <c:pt idx="77">
                        <c:v>4.5058925250028421E-2</c:v>
                      </c:pt>
                      <c:pt idx="78">
                        <c:v>4.6557521160740599E-2</c:v>
                      </c:pt>
                      <c:pt idx="79">
                        <c:v>4.8083888166576147E-2</c:v>
                      </c:pt>
                      <c:pt idx="80">
                        <c:v>4.9638143367250212E-2</c:v>
                      </c:pt>
                      <c:pt idx="81">
                        <c:v>5.1220402726272221E-2</c:v>
                      </c:pt>
                      <c:pt idx="82">
                        <c:v>5.2830781097356172E-2</c:v>
                      </c:pt>
                      <c:pt idx="83">
                        <c:v>5.44693922498663E-2</c:v>
                      </c:pt>
                      <c:pt idx="84">
                        <c:v>5.6136348893351631E-2</c:v>
                      </c:pt>
                      <c:pt idx="85">
                        <c:v>5.7831762701207566E-2</c:v>
                      </c:pt>
                      <c:pt idx="86">
                        <c:v>5.9555744333510498E-2</c:v>
                      </c:pt>
                      <c:pt idx="87">
                        <c:v>6.1308403459063417E-2</c:v>
                      </c:pt>
                      <c:pt idx="88">
                        <c:v>6.3089848776689703E-2</c:v>
                      </c:pt>
                      <c:pt idx="89">
                        <c:v>6.4900188035808618E-2</c:v>
                      </c:pt>
                      <c:pt idx="90">
                        <c:v>6.6739528056325784E-2</c:v>
                      </c:pt>
                      <c:pt idx="91">
                        <c:v>6.8607974747872405E-2</c:v>
                      </c:pt>
                      <c:pt idx="92">
                        <c:v>7.0505633128415818E-2</c:v>
                      </c:pt>
                      <c:pt idx="93">
                        <c:v>7.2432607342276106E-2</c:v>
                      </c:pt>
                      <c:pt idx="94">
                        <c:v>7.4389000677569553E-2</c:v>
                      </c:pt>
                      <c:pt idx="95">
                        <c:v>7.637491558310576E-2</c:v>
                      </c:pt>
                      <c:pt idx="96">
                        <c:v>7.8390453684761829E-2</c:v>
                      </c:pt>
                      <c:pt idx="97">
                        <c:v>8.0435715801353919E-2</c:v>
                      </c:pt>
                      <c:pt idx="98">
                        <c:v>8.2510801960028246E-2</c:v>
                      </c:pt>
                      <c:pt idx="99">
                        <c:v>8.4615811411192385E-2</c:v>
                      </c:pt>
                      <c:pt idx="100">
                        <c:v>8.6750842643001799E-2</c:v>
                      </c:pt>
                      <c:pt idx="101">
                        <c:v>8.8915993395424817E-2</c:v>
                      </c:pt>
                      <c:pt idx="102">
                        <c:v>9.1111360673897301E-2</c:v>
                      </c:pt>
                      <c:pt idx="103">
                        <c:v>9.3337040762586615E-2</c:v>
                      </c:pt>
                      <c:pt idx="104">
                        <c:v>9.5593129237279431E-2</c:v>
                      </c:pt>
                      <c:pt idx="105">
                        <c:v>9.7879720977908119E-2</c:v>
                      </c:pt>
                      <c:pt idx="106">
                        <c:v>0.10019691018072791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B382-484E-B7AC-D2C1D919AFC9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Кривые!$G$3</c15:sqref>
                        </c15:formulaRef>
                      </c:ext>
                    </c:extLst>
                    <c:strCache>
                      <c:ptCount val="1"/>
                      <c:pt idx="0">
                        <c:v>Ут. ВО возд.</c:v>
                      </c:pt>
                    </c:strCache>
                  </c:strRef>
                </c:tx>
                <c:spPr>
                  <a:ln w="25400" cap="rnd">
                    <a:solidFill>
                      <a:schemeClr val="tx1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Кривые!$A$24:$A$122</c15:sqref>
                        </c15:formulaRef>
                      </c:ext>
                    </c:extLst>
                    <c:numCache>
                      <c:formatCode>General</c:formatCode>
                      <c:ptCount val="99"/>
                      <c:pt idx="0">
                        <c:v>200</c:v>
                      </c:pt>
                      <c:pt idx="1">
                        <c:v>300</c:v>
                      </c:pt>
                      <c:pt idx="2">
                        <c:v>400</c:v>
                      </c:pt>
                      <c:pt idx="3">
                        <c:v>500</c:v>
                      </c:pt>
                      <c:pt idx="4">
                        <c:v>600</c:v>
                      </c:pt>
                      <c:pt idx="5">
                        <c:v>700</c:v>
                      </c:pt>
                      <c:pt idx="6">
                        <c:v>800</c:v>
                      </c:pt>
                      <c:pt idx="7">
                        <c:v>900</c:v>
                      </c:pt>
                      <c:pt idx="8">
                        <c:v>1000</c:v>
                      </c:pt>
                      <c:pt idx="9">
                        <c:v>1100</c:v>
                      </c:pt>
                      <c:pt idx="10">
                        <c:v>1200</c:v>
                      </c:pt>
                      <c:pt idx="11">
                        <c:v>1300</c:v>
                      </c:pt>
                      <c:pt idx="12">
                        <c:v>1400</c:v>
                      </c:pt>
                      <c:pt idx="13">
                        <c:v>1500</c:v>
                      </c:pt>
                      <c:pt idx="14">
                        <c:v>1600</c:v>
                      </c:pt>
                      <c:pt idx="15">
                        <c:v>1700</c:v>
                      </c:pt>
                      <c:pt idx="16">
                        <c:v>1800</c:v>
                      </c:pt>
                      <c:pt idx="17">
                        <c:v>1900</c:v>
                      </c:pt>
                      <c:pt idx="18">
                        <c:v>2000</c:v>
                      </c:pt>
                      <c:pt idx="19">
                        <c:v>2100</c:v>
                      </c:pt>
                      <c:pt idx="20">
                        <c:v>2200</c:v>
                      </c:pt>
                      <c:pt idx="21">
                        <c:v>2300</c:v>
                      </c:pt>
                      <c:pt idx="22">
                        <c:v>2400</c:v>
                      </c:pt>
                      <c:pt idx="23">
                        <c:v>2500</c:v>
                      </c:pt>
                      <c:pt idx="24">
                        <c:v>2600</c:v>
                      </c:pt>
                      <c:pt idx="25">
                        <c:v>2700</c:v>
                      </c:pt>
                      <c:pt idx="26">
                        <c:v>2800</c:v>
                      </c:pt>
                      <c:pt idx="27">
                        <c:v>2900</c:v>
                      </c:pt>
                      <c:pt idx="28">
                        <c:v>3000</c:v>
                      </c:pt>
                      <c:pt idx="29">
                        <c:v>3100</c:v>
                      </c:pt>
                      <c:pt idx="30">
                        <c:v>3200</c:v>
                      </c:pt>
                      <c:pt idx="31">
                        <c:v>3300</c:v>
                      </c:pt>
                      <c:pt idx="32">
                        <c:v>3400</c:v>
                      </c:pt>
                      <c:pt idx="33">
                        <c:v>3500</c:v>
                      </c:pt>
                      <c:pt idx="34">
                        <c:v>3600</c:v>
                      </c:pt>
                      <c:pt idx="35">
                        <c:v>3700</c:v>
                      </c:pt>
                      <c:pt idx="36">
                        <c:v>3800</c:v>
                      </c:pt>
                      <c:pt idx="37">
                        <c:v>3900</c:v>
                      </c:pt>
                      <c:pt idx="38">
                        <c:v>4000</c:v>
                      </c:pt>
                      <c:pt idx="39">
                        <c:v>4100</c:v>
                      </c:pt>
                      <c:pt idx="40">
                        <c:v>4200</c:v>
                      </c:pt>
                      <c:pt idx="41">
                        <c:v>4300</c:v>
                      </c:pt>
                      <c:pt idx="42">
                        <c:v>4400</c:v>
                      </c:pt>
                      <c:pt idx="43">
                        <c:v>4500</c:v>
                      </c:pt>
                      <c:pt idx="44">
                        <c:v>4600</c:v>
                      </c:pt>
                      <c:pt idx="45">
                        <c:v>4700</c:v>
                      </c:pt>
                      <c:pt idx="46">
                        <c:v>4800</c:v>
                      </c:pt>
                      <c:pt idx="47">
                        <c:v>4900</c:v>
                      </c:pt>
                      <c:pt idx="48">
                        <c:v>5000</c:v>
                      </c:pt>
                      <c:pt idx="49">
                        <c:v>5100</c:v>
                      </c:pt>
                      <c:pt idx="50">
                        <c:v>5200</c:v>
                      </c:pt>
                      <c:pt idx="51">
                        <c:v>5300</c:v>
                      </c:pt>
                      <c:pt idx="52">
                        <c:v>5400</c:v>
                      </c:pt>
                      <c:pt idx="53">
                        <c:v>5500</c:v>
                      </c:pt>
                      <c:pt idx="54">
                        <c:v>5600</c:v>
                      </c:pt>
                      <c:pt idx="55">
                        <c:v>5700</c:v>
                      </c:pt>
                      <c:pt idx="56">
                        <c:v>5800</c:v>
                      </c:pt>
                      <c:pt idx="57">
                        <c:v>5900</c:v>
                      </c:pt>
                      <c:pt idx="58">
                        <c:v>6000</c:v>
                      </c:pt>
                      <c:pt idx="59">
                        <c:v>6100</c:v>
                      </c:pt>
                      <c:pt idx="60">
                        <c:v>6200</c:v>
                      </c:pt>
                      <c:pt idx="61">
                        <c:v>6300</c:v>
                      </c:pt>
                      <c:pt idx="62">
                        <c:v>6400</c:v>
                      </c:pt>
                      <c:pt idx="63">
                        <c:v>6500</c:v>
                      </c:pt>
                      <c:pt idx="64">
                        <c:v>6600</c:v>
                      </c:pt>
                      <c:pt idx="65">
                        <c:v>6700</c:v>
                      </c:pt>
                      <c:pt idx="66">
                        <c:v>6800</c:v>
                      </c:pt>
                      <c:pt idx="67">
                        <c:v>6900</c:v>
                      </c:pt>
                      <c:pt idx="68">
                        <c:v>7000</c:v>
                      </c:pt>
                      <c:pt idx="69">
                        <c:v>7100</c:v>
                      </c:pt>
                      <c:pt idx="70">
                        <c:v>7200</c:v>
                      </c:pt>
                      <c:pt idx="71">
                        <c:v>7300</c:v>
                      </c:pt>
                      <c:pt idx="72">
                        <c:v>7400</c:v>
                      </c:pt>
                      <c:pt idx="73">
                        <c:v>7500</c:v>
                      </c:pt>
                      <c:pt idx="74">
                        <c:v>7600</c:v>
                      </c:pt>
                      <c:pt idx="75">
                        <c:v>7700</c:v>
                      </c:pt>
                      <c:pt idx="76">
                        <c:v>7800</c:v>
                      </c:pt>
                      <c:pt idx="77">
                        <c:v>7900</c:v>
                      </c:pt>
                      <c:pt idx="78">
                        <c:v>8000</c:v>
                      </c:pt>
                      <c:pt idx="79">
                        <c:v>8100</c:v>
                      </c:pt>
                      <c:pt idx="80">
                        <c:v>8200</c:v>
                      </c:pt>
                      <c:pt idx="81">
                        <c:v>8300</c:v>
                      </c:pt>
                      <c:pt idx="82">
                        <c:v>8400</c:v>
                      </c:pt>
                      <c:pt idx="83">
                        <c:v>8500</c:v>
                      </c:pt>
                      <c:pt idx="84">
                        <c:v>8600</c:v>
                      </c:pt>
                      <c:pt idx="85">
                        <c:v>8700</c:v>
                      </c:pt>
                      <c:pt idx="86">
                        <c:v>8800</c:v>
                      </c:pt>
                      <c:pt idx="87">
                        <c:v>8900</c:v>
                      </c:pt>
                      <c:pt idx="88">
                        <c:v>9000</c:v>
                      </c:pt>
                      <c:pt idx="89">
                        <c:v>9100</c:v>
                      </c:pt>
                      <c:pt idx="90">
                        <c:v>9200</c:v>
                      </c:pt>
                      <c:pt idx="91">
                        <c:v>9300</c:v>
                      </c:pt>
                      <c:pt idx="92">
                        <c:v>9400</c:v>
                      </c:pt>
                      <c:pt idx="93">
                        <c:v>9500</c:v>
                      </c:pt>
                      <c:pt idx="94">
                        <c:v>9600</c:v>
                      </c:pt>
                      <c:pt idx="95">
                        <c:v>9700</c:v>
                      </c:pt>
                      <c:pt idx="96">
                        <c:v>9800</c:v>
                      </c:pt>
                      <c:pt idx="97">
                        <c:v>9900</c:v>
                      </c:pt>
                      <c:pt idx="98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Кривые!$G$24:$G$122</c15:sqref>
                        </c15:formulaRef>
                      </c:ext>
                    </c:extLst>
                    <c:numCache>
                      <c:formatCode>0.00E+00</c:formatCode>
                      <c:ptCount val="99"/>
                      <c:pt idx="1">
                        <c:v>3.1848573644279792E-6</c:v>
                      </c:pt>
                      <c:pt idx="2">
                        <c:v>1.5684077406063646E-5</c:v>
                      </c:pt>
                      <c:pt idx="3">
                        <c:v>3.9853720696513738E-5</c:v>
                      </c:pt>
                      <c:pt idx="4">
                        <c:v>7.7237457107778013E-5</c:v>
                      </c:pt>
                      <c:pt idx="5">
                        <c:v>1.2903900242964303E-4</c:v>
                      </c:pt>
                      <c:pt idx="6">
                        <c:v>1.9626274234608608E-4</c:v>
                      </c:pt>
                      <c:pt idx="7">
                        <c:v>2.7977923543536995E-4</c:v>
                      </c:pt>
                      <c:pt idx="8">
                        <c:v>3.8036185527683374E-4</c:v>
                      </c:pt>
                      <c:pt idx="9">
                        <c:v>4.987096348790499E-4</c:v>
                      </c:pt>
                      <c:pt idx="10">
                        <c:v>6.3546258777942392E-4</c:v>
                      </c:pt>
                      <c:pt idx="11">
                        <c:v>7.9121254189320957E-4</c:v>
                      </c:pt>
                      <c:pt idx="12">
                        <c:v>9.6651111514854757E-4</c:v>
                      </c:pt>
                      <c:pt idx="13">
                        <c:v>1.1618757763280048E-3</c:v>
                      </c:pt>
                      <c:pt idx="14">
                        <c:v>1.3777945707046698E-3</c:v>
                      </c:pt>
                      <c:pt idx="15">
                        <c:v>1.6147298837388938E-3</c:v>
                      </c:pt>
                      <c:pt idx="16">
                        <c:v>1.8731214926943278E-3</c:v>
                      </c:pt>
                      <c:pt idx="17">
                        <c:v>2.15338907890863E-3</c:v>
                      </c:pt>
                      <c:pt idx="18">
                        <c:v>2.4559343234504989E-3</c:v>
                      </c:pt>
                      <c:pt idx="19">
                        <c:v>2.7811426754424545E-3</c:v>
                      </c:pt>
                      <c:pt idx="20">
                        <c:v>3.1293848593373624E-3</c:v>
                      </c:pt>
                      <c:pt idx="21">
                        <c:v>3.5010181712574269E-3</c:v>
                      </c:pt>
                      <c:pt idx="22">
                        <c:v>3.8963876028810193E-3</c:v>
                      </c:pt>
                      <c:pt idx="23">
                        <c:v>4.3158268228575807E-3</c:v>
                      </c:pt>
                      <c:pt idx="24">
                        <c:v>4.7596590394035944E-3</c:v>
                      </c:pt>
                      <c:pt idx="25">
                        <c:v>5.2281977629563591E-3</c:v>
                      </c:pt>
                      <c:pt idx="26">
                        <c:v>5.7217474841080385E-3</c:v>
                      </c:pt>
                      <c:pt idx="27">
                        <c:v>6.2406042792122829E-3</c:v>
                      </c:pt>
                      <c:pt idx="28">
                        <c:v>6.7850563538400417E-3</c:v>
                      </c:pt>
                      <c:pt idx="29">
                        <c:v>7.3553845325081734E-3</c:v>
                      </c:pt>
                      <c:pt idx="30">
                        <c:v>7.9518627017048961E-3</c:v>
                      </c:pt>
                      <c:pt idx="31">
                        <c:v>8.5747582121094169E-3</c:v>
                      </c:pt>
                      <c:pt idx="32">
                        <c:v>9.2243322449876413E-3</c:v>
                      </c:pt>
                      <c:pt idx="33">
                        <c:v>9.9008401469979617E-3</c:v>
                      </c:pt>
                      <c:pt idx="34">
                        <c:v>1.0604531737025252E-2</c:v>
                      </c:pt>
                      <c:pt idx="35">
                        <c:v>1.1335651588149745E-2</c:v>
                      </c:pt>
                      <c:pt idx="36">
                        <c:v>1.2094439287432427E-2</c:v>
                      </c:pt>
                      <c:pt idx="37">
                        <c:v>1.2881129675841721E-2</c:v>
                      </c:pt>
                      <c:pt idx="38">
                        <c:v>1.3695953070344437E-2</c:v>
                      </c:pt>
                      <c:pt idx="39">
                        <c:v>1.4539135469929612E-2</c:v>
                      </c:pt>
                      <c:pt idx="40">
                        <c:v>1.5410898747117433E-2</c:v>
                      </c:pt>
                      <c:pt idx="41">
                        <c:v>1.6311460826318479E-2</c:v>
                      </c:pt>
                      <c:pt idx="42">
                        <c:v>1.7241035850250455E-2</c:v>
                      </c:pt>
                      <c:pt idx="43">
                        <c:v>1.8199834335481908E-2</c:v>
                      </c:pt>
                      <c:pt idx="44">
                        <c:v>1.9188063318053485E-2</c:v>
                      </c:pt>
                      <c:pt idx="45">
                        <c:v>2.0205926490024277E-2</c:v>
                      </c:pt>
                      <c:pt idx="46">
                        <c:v>2.1253624327701059E-2</c:v>
                      </c:pt>
                      <c:pt idx="47">
                        <c:v>2.2331354212228698E-2</c:v>
                      </c:pt>
                      <c:pt idx="48">
                        <c:v>2.3439310543153447E-2</c:v>
                      </c:pt>
                      <c:pt idx="49">
                        <c:v>2.4577684845506181E-2</c:v>
                      </c:pt>
                      <c:pt idx="50">
                        <c:v>2.5746665870904517E-2</c:v>
                      </c:pt>
                      <c:pt idx="51">
                        <c:v>2.6946439693120054E-2</c:v>
                      </c:pt>
                      <c:pt idx="52">
                        <c:v>2.8177189798519749E-2</c:v>
                      </c:pt>
                      <c:pt idx="53">
                        <c:v>2.9439097171748942E-2</c:v>
                      </c:pt>
                      <c:pt idx="54">
                        <c:v>3.0732340376994297E-2</c:v>
                      </c:pt>
                      <c:pt idx="55">
                        <c:v>3.2057095635131976E-2</c:v>
                      </c:pt>
                      <c:pt idx="56">
                        <c:v>3.3413536897042476E-2</c:v>
                      </c:pt>
                      <c:pt idx="57">
                        <c:v>3.4801835913347387E-2</c:v>
                      </c:pt>
                      <c:pt idx="58">
                        <c:v>3.6222162300804162E-2</c:v>
                      </c:pt>
                      <c:pt idx="59">
                        <c:v>3.7674683605573668E-2</c:v>
                      </c:pt>
                      <c:pt idx="60">
                        <c:v>3.9159565363559155E-2</c:v>
                      </c:pt>
                      <c:pt idx="61">
                        <c:v>4.0676971158000098E-2</c:v>
                      </c:pt>
                      <c:pt idx="62">
                        <c:v>4.222706267448792E-2</c:v>
                      </c:pt>
                      <c:pt idx="63">
                        <c:v>4.3809999753559779E-2</c:v>
                      </c:pt>
                      <c:pt idx="64">
                        <c:v>4.5425940441015583E-2</c:v>
                      </c:pt>
                      <c:pt idx="65">
                        <c:v>4.7075041036087471E-2</c:v>
                      </c:pt>
                      <c:pt idx="66">
                        <c:v>4.8757456137590367E-2</c:v>
                      </c:pt>
                      <c:pt idx="67">
                        <c:v>5.047333868816304E-2</c:v>
                      </c:pt>
                      <c:pt idx="68">
                        <c:v>5.2222840016710147E-2</c:v>
                      </c:pt>
                      <c:pt idx="69">
                        <c:v>5.4006109879140819E-2</c:v>
                      </c:pt>
                      <c:pt idx="70">
                        <c:v>5.5823296497499904E-2</c:v>
                      </c:pt>
                      <c:pt idx="71">
                        <c:v>5.7674546597572304E-2</c:v>
                      </c:pt>
                      <c:pt idx="72">
                        <c:v>5.9560005445046763E-2</c:v>
                      </c:pt>
                      <c:pt idx="73">
                        <c:v>6.1479816880308708E-2</c:v>
                      </c:pt>
                      <c:pt idx="74">
                        <c:v>6.3434123351935975E-2</c:v>
                      </c:pt>
                      <c:pt idx="75">
                        <c:v>6.54230659489594E-2</c:v>
                      </c:pt>
                      <c:pt idx="76">
                        <c:v>6.7446784431954787E-2</c:v>
                      </c:pt>
                      <c:pt idx="77">
                        <c:v>6.9505417263016664E-2</c:v>
                      </c:pt>
                      <c:pt idx="78">
                        <c:v>7.1599101634674978E-2</c:v>
                      </c:pt>
                      <c:pt idx="79">
                        <c:v>7.37279734978009E-2</c:v>
                      </c:pt>
                      <c:pt idx="80">
                        <c:v>7.5892167588551399E-2</c:v>
                      </c:pt>
                      <c:pt idx="81">
                        <c:v>7.8091817454394821E-2</c:v>
                      </c:pt>
                      <c:pt idx="82">
                        <c:v>8.0327055479266024E-2</c:v>
                      </c:pt>
                      <c:pt idx="83">
                        <c:v>8.2598012907881727E-2</c:v>
                      </c:pt>
                      <c:pt idx="84">
                        <c:v>8.4904819869261322E-2</c:v>
                      </c:pt>
                      <c:pt idx="85">
                        <c:v>8.7247605399485867E-2</c:v>
                      </c:pt>
                      <c:pt idx="86">
                        <c:v>8.9626497463726099E-2</c:v>
                      </c:pt>
                      <c:pt idx="87">
                        <c:v>9.2041622977576829E-2</c:v>
                      </c:pt>
                      <c:pt idx="88">
                        <c:v>9.4493107827720191E-2</c:v>
                      </c:pt>
                      <c:pt idx="89">
                        <c:v>9.698107689195383E-2</c:v>
                      </c:pt>
                      <c:pt idx="90">
                        <c:v>9.9505654058605703E-2</c:v>
                      </c:pt>
                      <c:pt idx="91">
                        <c:v>0.1020669622453598</c:v>
                      </c:pt>
                      <c:pt idx="92">
                        <c:v>0.10466512341752297</c:v>
                      </c:pt>
                      <c:pt idx="93">
                        <c:v>0.10730025860574934</c:v>
                      </c:pt>
                      <c:pt idx="94">
                        <c:v>0.10997248792324724</c:v>
                      </c:pt>
                      <c:pt idx="95">
                        <c:v>0.11268193058248892</c:v>
                      </c:pt>
                      <c:pt idx="96">
                        <c:v>0.11542870491143978</c:v>
                      </c:pt>
                      <c:pt idx="97">
                        <c:v>0.11821292836933105</c:v>
                      </c:pt>
                      <c:pt idx="98">
                        <c:v>0.12103471756198814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0-DC3D-436B-A5F0-4DD88C7A8651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Кривые!$I$3</c15:sqref>
                        </c15:formulaRef>
                      </c:ext>
                    </c:extLst>
                    <c:strCache>
                      <c:ptCount val="1"/>
                      <c:pt idx="0">
                        <c:v>Ут. ВО корр.ср.</c:v>
                      </c:pt>
                    </c:strCache>
                  </c:strRef>
                </c:tx>
                <c:spPr>
                  <a:ln w="1270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Кривые!$A$16:$A$122</c15:sqref>
                        </c15:formulaRef>
                      </c:ext>
                    </c:extLst>
                    <c:numCache>
                      <c:formatCode>General</c:formatCode>
                      <c:ptCount val="107"/>
                      <c:pt idx="0">
                        <c:v>120</c:v>
                      </c:pt>
                      <c:pt idx="1">
                        <c:v>130</c:v>
                      </c:pt>
                      <c:pt idx="2">
                        <c:v>140</c:v>
                      </c:pt>
                      <c:pt idx="3">
                        <c:v>150</c:v>
                      </c:pt>
                      <c:pt idx="4">
                        <c:v>160</c:v>
                      </c:pt>
                      <c:pt idx="5">
                        <c:v>170</c:v>
                      </c:pt>
                      <c:pt idx="6">
                        <c:v>180</c:v>
                      </c:pt>
                      <c:pt idx="7">
                        <c:v>190</c:v>
                      </c:pt>
                      <c:pt idx="8">
                        <c:v>200</c:v>
                      </c:pt>
                      <c:pt idx="9">
                        <c:v>300</c:v>
                      </c:pt>
                      <c:pt idx="10">
                        <c:v>400</c:v>
                      </c:pt>
                      <c:pt idx="11">
                        <c:v>500</c:v>
                      </c:pt>
                      <c:pt idx="12">
                        <c:v>600</c:v>
                      </c:pt>
                      <c:pt idx="13">
                        <c:v>700</c:v>
                      </c:pt>
                      <c:pt idx="14">
                        <c:v>800</c:v>
                      </c:pt>
                      <c:pt idx="15">
                        <c:v>900</c:v>
                      </c:pt>
                      <c:pt idx="16">
                        <c:v>1000</c:v>
                      </c:pt>
                      <c:pt idx="17">
                        <c:v>1100</c:v>
                      </c:pt>
                      <c:pt idx="18">
                        <c:v>1200</c:v>
                      </c:pt>
                      <c:pt idx="19">
                        <c:v>1300</c:v>
                      </c:pt>
                      <c:pt idx="20">
                        <c:v>1400</c:v>
                      </c:pt>
                      <c:pt idx="21">
                        <c:v>1500</c:v>
                      </c:pt>
                      <c:pt idx="22">
                        <c:v>1600</c:v>
                      </c:pt>
                      <c:pt idx="23">
                        <c:v>1700</c:v>
                      </c:pt>
                      <c:pt idx="24">
                        <c:v>1800</c:v>
                      </c:pt>
                      <c:pt idx="25">
                        <c:v>1900</c:v>
                      </c:pt>
                      <c:pt idx="26">
                        <c:v>2000</c:v>
                      </c:pt>
                      <c:pt idx="27">
                        <c:v>2100</c:v>
                      </c:pt>
                      <c:pt idx="28">
                        <c:v>2200</c:v>
                      </c:pt>
                      <c:pt idx="29">
                        <c:v>2300</c:v>
                      </c:pt>
                      <c:pt idx="30">
                        <c:v>2400</c:v>
                      </c:pt>
                      <c:pt idx="31">
                        <c:v>2500</c:v>
                      </c:pt>
                      <c:pt idx="32">
                        <c:v>2600</c:v>
                      </c:pt>
                      <c:pt idx="33">
                        <c:v>2700</c:v>
                      </c:pt>
                      <c:pt idx="34">
                        <c:v>2800</c:v>
                      </c:pt>
                      <c:pt idx="35">
                        <c:v>2900</c:v>
                      </c:pt>
                      <c:pt idx="36">
                        <c:v>3000</c:v>
                      </c:pt>
                      <c:pt idx="37">
                        <c:v>3100</c:v>
                      </c:pt>
                      <c:pt idx="38">
                        <c:v>3200</c:v>
                      </c:pt>
                      <c:pt idx="39">
                        <c:v>3300</c:v>
                      </c:pt>
                      <c:pt idx="40">
                        <c:v>3400</c:v>
                      </c:pt>
                      <c:pt idx="41">
                        <c:v>3500</c:v>
                      </c:pt>
                      <c:pt idx="42">
                        <c:v>3600</c:v>
                      </c:pt>
                      <c:pt idx="43">
                        <c:v>3700</c:v>
                      </c:pt>
                      <c:pt idx="44">
                        <c:v>3800</c:v>
                      </c:pt>
                      <c:pt idx="45">
                        <c:v>3900</c:v>
                      </c:pt>
                      <c:pt idx="46">
                        <c:v>4000</c:v>
                      </c:pt>
                      <c:pt idx="47">
                        <c:v>4100</c:v>
                      </c:pt>
                      <c:pt idx="48">
                        <c:v>4200</c:v>
                      </c:pt>
                      <c:pt idx="49">
                        <c:v>4300</c:v>
                      </c:pt>
                      <c:pt idx="50">
                        <c:v>4400</c:v>
                      </c:pt>
                      <c:pt idx="51">
                        <c:v>4500</c:v>
                      </c:pt>
                      <c:pt idx="52">
                        <c:v>4600</c:v>
                      </c:pt>
                      <c:pt idx="53">
                        <c:v>4700</c:v>
                      </c:pt>
                      <c:pt idx="54">
                        <c:v>4800</c:v>
                      </c:pt>
                      <c:pt idx="55">
                        <c:v>4900</c:v>
                      </c:pt>
                      <c:pt idx="56">
                        <c:v>5000</c:v>
                      </c:pt>
                      <c:pt idx="57">
                        <c:v>5100</c:v>
                      </c:pt>
                      <c:pt idx="58">
                        <c:v>5200</c:v>
                      </c:pt>
                      <c:pt idx="59">
                        <c:v>5300</c:v>
                      </c:pt>
                      <c:pt idx="60">
                        <c:v>5400</c:v>
                      </c:pt>
                      <c:pt idx="61">
                        <c:v>5500</c:v>
                      </c:pt>
                      <c:pt idx="62">
                        <c:v>5600</c:v>
                      </c:pt>
                      <c:pt idx="63">
                        <c:v>5700</c:v>
                      </c:pt>
                      <c:pt idx="64">
                        <c:v>5800</c:v>
                      </c:pt>
                      <c:pt idx="65">
                        <c:v>5900</c:v>
                      </c:pt>
                      <c:pt idx="66">
                        <c:v>6000</c:v>
                      </c:pt>
                      <c:pt idx="67">
                        <c:v>6100</c:v>
                      </c:pt>
                      <c:pt idx="68">
                        <c:v>6200</c:v>
                      </c:pt>
                      <c:pt idx="69">
                        <c:v>6300</c:v>
                      </c:pt>
                      <c:pt idx="70">
                        <c:v>6400</c:v>
                      </c:pt>
                      <c:pt idx="71">
                        <c:v>6500</c:v>
                      </c:pt>
                      <c:pt idx="72">
                        <c:v>6600</c:v>
                      </c:pt>
                      <c:pt idx="73">
                        <c:v>6700</c:v>
                      </c:pt>
                      <c:pt idx="74">
                        <c:v>6800</c:v>
                      </c:pt>
                      <c:pt idx="75">
                        <c:v>6900</c:v>
                      </c:pt>
                      <c:pt idx="76">
                        <c:v>7000</c:v>
                      </c:pt>
                      <c:pt idx="77">
                        <c:v>7100</c:v>
                      </c:pt>
                      <c:pt idx="78">
                        <c:v>7200</c:v>
                      </c:pt>
                      <c:pt idx="79">
                        <c:v>7300</c:v>
                      </c:pt>
                      <c:pt idx="80">
                        <c:v>7400</c:v>
                      </c:pt>
                      <c:pt idx="81">
                        <c:v>7500</c:v>
                      </c:pt>
                      <c:pt idx="82">
                        <c:v>7600</c:v>
                      </c:pt>
                      <c:pt idx="83">
                        <c:v>7700</c:v>
                      </c:pt>
                      <c:pt idx="84">
                        <c:v>7800</c:v>
                      </c:pt>
                      <c:pt idx="85">
                        <c:v>7900</c:v>
                      </c:pt>
                      <c:pt idx="86">
                        <c:v>8000</c:v>
                      </c:pt>
                      <c:pt idx="87">
                        <c:v>8100</c:v>
                      </c:pt>
                      <c:pt idx="88">
                        <c:v>8200</c:v>
                      </c:pt>
                      <c:pt idx="89">
                        <c:v>8300</c:v>
                      </c:pt>
                      <c:pt idx="90">
                        <c:v>8400</c:v>
                      </c:pt>
                      <c:pt idx="91">
                        <c:v>8500</c:v>
                      </c:pt>
                      <c:pt idx="92">
                        <c:v>8600</c:v>
                      </c:pt>
                      <c:pt idx="93">
                        <c:v>8700</c:v>
                      </c:pt>
                      <c:pt idx="94">
                        <c:v>8800</c:v>
                      </c:pt>
                      <c:pt idx="95">
                        <c:v>8900</c:v>
                      </c:pt>
                      <c:pt idx="96">
                        <c:v>9000</c:v>
                      </c:pt>
                      <c:pt idx="97">
                        <c:v>9100</c:v>
                      </c:pt>
                      <c:pt idx="98">
                        <c:v>9200</c:v>
                      </c:pt>
                      <c:pt idx="99">
                        <c:v>9300</c:v>
                      </c:pt>
                      <c:pt idx="100">
                        <c:v>9400</c:v>
                      </c:pt>
                      <c:pt idx="101">
                        <c:v>9500</c:v>
                      </c:pt>
                      <c:pt idx="102">
                        <c:v>9600</c:v>
                      </c:pt>
                      <c:pt idx="103">
                        <c:v>9700</c:v>
                      </c:pt>
                      <c:pt idx="104">
                        <c:v>9800</c:v>
                      </c:pt>
                      <c:pt idx="105">
                        <c:v>9900</c:v>
                      </c:pt>
                      <c:pt idx="106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Кривые!$I$16:$I$122</c15:sqref>
                        </c15:formulaRef>
                      </c:ext>
                    </c:extLst>
                    <c:numCache>
                      <c:formatCode>0.00E+00</c:formatCode>
                      <c:ptCount val="107"/>
                      <c:pt idx="1">
                        <c:v>3.1924197039502085E-8</c:v>
                      </c:pt>
                      <c:pt idx="2">
                        <c:v>1.5721318734282114E-7</c:v>
                      </c:pt>
                      <c:pt idx="3">
                        <c:v>3.994835205127941E-7</c:v>
                      </c:pt>
                      <c:pt idx="4">
                        <c:v>7.7420854920504786E-7</c:v>
                      </c:pt>
                      <c:pt idx="5">
                        <c:v>1.2934540131547141E-6</c:v>
                      </c:pt>
                      <c:pt idx="6">
                        <c:v>1.9672876180107416E-6</c:v>
                      </c:pt>
                      <c:pt idx="7">
                        <c:v>2.8044356206841297E-6</c:v>
                      </c:pt>
                      <c:pt idx="8">
                        <c:v>3.8126501204706668E-6</c:v>
                      </c:pt>
                      <c:pt idx="9">
                        <c:v>2.4617658590808467E-5</c:v>
                      </c:pt>
                      <c:pt idx="10">
                        <c:v>6.8011672479724802E-5</c:v>
                      </c:pt>
                      <c:pt idx="11">
                        <c:v>1.3728473662429736E-4</c:v>
                      </c:pt>
                      <c:pt idx="12">
                        <c:v>2.3494966418507288E-4</c:v>
                      </c:pt>
                      <c:pt idx="13">
                        <c:v>3.6308170639076312E-4</c:v>
                      </c:pt>
                      <c:pt idx="14">
                        <c:v>5.2346841440269101E-4</c:v>
                      </c:pt>
                      <c:pt idx="15">
                        <c:v>7.1769111356961379E-4</c:v>
                      </c:pt>
                      <c:pt idx="16">
                        <c:v>9.4717478618037011E-4</c:v>
                      </c:pt>
                      <c:pt idx="17">
                        <c:v>1.2132211053550179E-3</c:v>
                      </c:pt>
                      <c:pt idx="18">
                        <c:v>1.5170315754594328E-3</c:v>
                      </c:pt>
                      <c:pt idx="19">
                        <c:v>1.8597244441521073E-3</c:v>
                      </c:pt>
                      <c:pt idx="20">
                        <c:v>2.2423474798407162E-3</c:v>
                      </c:pt>
                      <c:pt idx="21">
                        <c:v>2.6658878871366029E-3</c:v>
                      </c:pt>
                      <c:pt idx="22">
                        <c:v>3.1312801728082102E-3</c:v>
                      </c:pt>
                      <c:pt idx="23">
                        <c:v>3.6394125022293404E-3</c:v>
                      </c:pt>
                      <c:pt idx="24">
                        <c:v>4.1911319173981556E-3</c:v>
                      </c:pt>
                      <c:pt idx="25">
                        <c:v>4.7872486788310834E-3</c:v>
                      </c:pt>
                      <c:pt idx="26">
                        <c:v>5.4285399212968882E-3</c:v>
                      </c:pt>
                      <c:pt idx="27">
                        <c:v>6.1157527638890496E-3</c:v>
                      </c:pt>
                      <c:pt idx="28">
                        <c:v>6.849606980281633E-3</c:v>
                      </c:pt>
                      <c:pt idx="29">
                        <c:v>7.6307973102151903E-3</c:v>
                      </c:pt>
                      <c:pt idx="30">
                        <c:v>8.4599954751769877E-3</c:v>
                      </c:pt>
                      <c:pt idx="31">
                        <c:v>9.33785194783141E-3</c:v>
                      </c:pt>
                      <c:pt idx="32">
                        <c:v>1.026499751466192E-2</c:v>
                      </c:pt>
                      <c:pt idx="33">
                        <c:v>1.1242044663582916E-2</c:v>
                      </c:pt>
                      <c:pt idx="34">
                        <c:v>1.2269588822329041E-2</c:v>
                      </c:pt>
                      <c:pt idx="35">
                        <c:v>1.3348209468778323E-2</c:v>
                      </c:pt>
                      <c:pt idx="36">
                        <c:v>1.447847113069585E-2</c:v>
                      </c:pt>
                      <c:pt idx="37">
                        <c:v>1.5660924289456684E-2</c:v>
                      </c:pt>
                      <c:pt idx="38">
                        <c:v>1.6896106199957416E-2</c:v>
                      </c:pt>
                      <c:pt idx="39">
                        <c:v>1.818454163701572E-2</c:v>
                      </c:pt>
                      <c:pt idx="40">
                        <c:v>1.9526743577003375E-2</c:v>
                      </c:pt>
                      <c:pt idx="41">
                        <c:v>2.0923213822175216E-2</c:v>
                      </c:pt>
                      <c:pt idx="42">
                        <c:v>2.2374443574099009E-2</c:v>
                      </c:pt>
                      <c:pt idx="43">
                        <c:v>2.3880913961707394E-2</c:v>
                      </c:pt>
                      <c:pt idx="44">
                        <c:v>2.5443096528751995E-2</c:v>
                      </c:pt>
                      <c:pt idx="45">
                        <c:v>2.7061453684822025E-2</c:v>
                      </c:pt>
                      <c:pt idx="46">
                        <c:v>2.8736439123557909E-2</c:v>
                      </c:pt>
                      <c:pt idx="47">
                        <c:v>3.0468498211245292E-2</c:v>
                      </c:pt>
                      <c:pt idx="48">
                        <c:v>3.225806834859056E-2</c:v>
                      </c:pt>
                      <c:pt idx="49">
                        <c:v>3.4105579308151918E-2</c:v>
                      </c:pt>
                      <c:pt idx="50">
                        <c:v>3.6011453549617573E-2</c:v>
                      </c:pt>
                      <c:pt idx="51">
                        <c:v>3.7976106514874541E-2</c:v>
                      </c:pt>
                      <c:pt idx="52">
                        <c:v>3.9999946904605219E-2</c:v>
                      </c:pt>
                      <c:pt idx="53">
                        <c:v>4.2083376937959077E-2</c:v>
                      </c:pt>
                      <c:pt idx="54">
                        <c:v>4.4226792596687409E-2</c:v>
                      </c:pt>
                      <c:pt idx="55">
                        <c:v>4.6430583854988904E-2</c:v>
                      </c:pt>
                      <c:pt idx="56">
                        <c:v>4.8695134896185877E-2</c:v>
                      </c:pt>
                      <c:pt idx="57">
                        <c:v>5.102082431724584E-2</c:v>
                      </c:pt>
                      <c:pt idx="58">
                        <c:v>5.3408025322063499E-2</c:v>
                      </c:pt>
                      <c:pt idx="59">
                        <c:v>5.585710590433049E-2</c:v>
                      </c:pt>
                      <c:pt idx="60">
                        <c:v>5.8368429020749915E-2</c:v>
                      </c:pt>
                      <c:pt idx="61">
                        <c:v>6.0942352755280836E-2</c:v>
                      </c:pt>
                      <c:pt idx="62">
                        <c:v>6.357923047503089E-2</c:v>
                      </c:pt>
                      <c:pt idx="63">
                        <c:v>6.627941097837968E-2</c:v>
                      </c:pt>
                      <c:pt idx="64">
                        <c:v>6.9043238635843926E-2</c:v>
                      </c:pt>
                      <c:pt idx="65">
                        <c:v>7.1871053524166686E-2</c:v>
                      </c:pt>
                      <c:pt idx="66">
                        <c:v>7.476319155407192E-2</c:v>
                      </c:pt>
                      <c:pt idx="67">
                        <c:v>7.7719984592084096E-2</c:v>
                      </c:pt>
                      <c:pt idx="68">
                        <c:v>8.0741760576784088E-2</c:v>
                      </c:pt>
                      <c:pt idx="69">
                        <c:v>8.3828843629848632E-2</c:v>
                      </c:pt>
                      <c:pt idx="70">
                        <c:v>8.6981554162181285E-2</c:v>
                      </c:pt>
                      <c:pt idx="71">
                        <c:v>9.0200208975435889E-2</c:v>
                      </c:pt>
                      <c:pt idx="72">
                        <c:v>9.3485121359194137E-2</c:v>
                      </c:pt>
                      <c:pt idx="73">
                        <c:v>9.6836601184054599E-2</c:v>
                      </c:pt>
                      <c:pt idx="74">
                        <c:v>0.10025495499086254</c:v>
                      </c:pt>
                      <c:pt idx="75">
                        <c:v>0.10374048607629643</c:v>
                      </c:pt>
                      <c:pt idx="76">
                        <c:v>0.10729349457501162</c:v>
                      </c:pt>
                      <c:pt idx="77">
                        <c:v>0.11091427753853153</c:v>
                      </c:pt>
                      <c:pt idx="78">
                        <c:v>0.11460312901105381</c:v>
                      </c:pt>
                      <c:pt idx="79">
                        <c:v>0.1183603401023413</c:v>
                      </c:pt>
                      <c:pt idx="80">
                        <c:v>0.12218619905784669</c:v>
                      </c:pt>
                      <c:pt idx="81">
                        <c:v>0.12608099132620856</c:v>
                      </c:pt>
                      <c:pt idx="82">
                        <c:v>0.13004499962426139</c:v>
                      </c:pt>
                      <c:pt idx="83">
                        <c:v>0.13407850399967092</c:v>
                      </c:pt>
                      <c:pt idx="84">
                        <c:v>0.1381817818913271</c:v>
                      </c:pt>
                      <c:pt idx="85">
                        <c:v>0.1423551081875879</c:v>
                      </c:pt>
                      <c:pt idx="86">
                        <c:v>0.14659875528248742</c:v>
                      </c:pt>
                      <c:pt idx="87">
                        <c:v>0.15091299313000228</c:v>
                      </c:pt>
                      <c:pt idx="88">
                        <c:v>0.15529808929646699</c:v>
                      </c:pt>
                      <c:pt idx="89">
                        <c:v>0.15975430901122123</c:v>
                      </c:pt>
                      <c:pt idx="90">
                        <c:v>0.1642819152155712</c:v>
                      </c:pt>
                      <c:pt idx="91">
                        <c:v>0.16888116861014749</c:v>
                      </c:pt>
                      <c:pt idx="92">
                        <c:v>0.17355232770071588</c:v>
                      </c:pt>
                      <c:pt idx="93">
                        <c:v>0.17829564884252586</c:v>
                      </c:pt>
                      <c:pt idx="94">
                        <c:v>0.18311138628324816</c:v>
                      </c:pt>
                      <c:pt idx="95">
                        <c:v>0.18799979220456806</c:v>
                      </c:pt>
                      <c:pt idx="96">
                        <c:v>0.19296111676249067</c:v>
                      </c:pt>
                      <c:pt idx="97">
                        <c:v>0.19799560812640968</c:v>
                      </c:pt>
                      <c:pt idx="98">
                        <c:v>0.20310351251699263</c:v>
                      </c:pt>
                      <c:pt idx="99">
                        <c:v>0.20828507424293513</c:v>
                      </c:pt>
                      <c:pt idx="100">
                        <c:v>0.21354053573661985</c:v>
                      </c:pt>
                      <c:pt idx="101">
                        <c:v>0.21887013758873805</c:v>
                      </c:pt>
                      <c:pt idx="102">
                        <c:v>0.22427411858190108</c:v>
                      </c:pt>
                      <c:pt idx="103">
                        <c:v>0.22975271572329017</c:v>
                      </c:pt>
                      <c:pt idx="104">
                        <c:v>0.23530616427638018</c:v>
                      </c:pt>
                      <c:pt idx="105">
                        <c:v>0.24093469779177387</c:v>
                      </c:pt>
                      <c:pt idx="106">
                        <c:v>0.24663854813717642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DC3D-436B-A5F0-4DD88C7A8651}"/>
                  </c:ext>
                </c:extLst>
              </c15:ser>
            </c15:filteredScatterSeries>
          </c:ext>
        </c:extLst>
      </c:scatterChart>
      <c:valAx>
        <c:axId val="281190560"/>
        <c:scaling>
          <c:logBase val="10"/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  <a:sym typeface="Symbol" panose="05050102010706020507" pitchFamily="18" charset="2"/>
                  </a:rPr>
                  <a:t>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K, </a:t>
                </a: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</a:rPr>
                  <a:t>Н/мм</a:t>
                </a:r>
                <a:r>
                  <a:rPr lang="ru-RU" sz="1200" b="0" i="0" baseline="30000">
                    <a:solidFill>
                      <a:sysClr val="windowText" lastClr="000000"/>
                    </a:solidFill>
                    <a:effectLst/>
                  </a:rPr>
                  <a:t>3/2</a:t>
                </a:r>
                <a:endParaRPr lang="ru-RU" sz="70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25183937485576313"/>
              <c:y val="0.899632759217297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81191120"/>
        <c:crosses val="autoZero"/>
        <c:crossBetween val="midCat"/>
      </c:valAx>
      <c:valAx>
        <c:axId val="281191120"/>
        <c:scaling>
          <c:logBase val="10"/>
          <c:orientation val="minMax"/>
          <c:max val="1.0000000000000002E-2"/>
          <c:min val="1.0000000000000004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da/dN,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</a:t>
                </a:r>
                <a:r>
                  <a:rPr lang="ru-RU" sz="1200" baseline="0">
                    <a:solidFill>
                      <a:sysClr val="windowText" lastClr="000000"/>
                    </a:solidFill>
                  </a:rPr>
                  <a:t>мм/цикл</a:t>
                </a:r>
                <a:endParaRPr lang="ru-RU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3005625948578817E-3"/>
              <c:y val="0.2839882633659724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811905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694407576282345"/>
          <c:y val="0.61627245024389699"/>
          <c:w val="0.32090029615278448"/>
          <c:h val="0.27256024941814488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ysClr val="windowText" lastClr="000000"/>
          </a:solidFill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54330363169974"/>
          <c:y val="1.9501131124314085E-2"/>
          <c:w val="0.77772428108545966"/>
          <c:h val="0.85229527777777769"/>
        </c:manualLayout>
      </c:layout>
      <c:scatterChart>
        <c:scatterStyle val="lineMarker"/>
        <c:varyColors val="0"/>
        <c:ser>
          <c:idx val="2"/>
          <c:order val="0"/>
          <c:tx>
            <c:v>Воздух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[3]КМ!$A$3:$A$238</c:f>
              <c:numCache>
                <c:formatCode>General</c:formatCode>
                <c:ptCount val="236"/>
                <c:pt idx="0">
                  <c:v>529.17502567964311</c:v>
                </c:pt>
                <c:pt idx="1">
                  <c:v>549.88249298466701</c:v>
                </c:pt>
                <c:pt idx="2">
                  <c:v>570.6777061607977</c:v>
                </c:pt>
                <c:pt idx="3">
                  <c:v>595.15958367484541</c:v>
                </c:pt>
                <c:pt idx="4">
                  <c:v>621.25420737577815</c:v>
                </c:pt>
                <c:pt idx="5">
                  <c:v>646.08088539648281</c:v>
                </c:pt>
                <c:pt idx="6">
                  <c:v>671.97711553264526</c:v>
                </c:pt>
                <c:pt idx="7">
                  <c:v>699.82411258449713</c:v>
                </c:pt>
                <c:pt idx="8">
                  <c:v>729.84017860528672</c:v>
                </c:pt>
                <c:pt idx="9">
                  <c:v>763.82970127433555</c:v>
                </c:pt>
                <c:pt idx="10">
                  <c:v>801.92334983484989</c:v>
                </c:pt>
                <c:pt idx="11">
                  <c:v>840.98682386075575</c:v>
                </c:pt>
                <c:pt idx="12">
                  <c:v>881.48354117707254</c:v>
                </c:pt>
                <c:pt idx="13">
                  <c:v>924.22849367943434</c:v>
                </c:pt>
                <c:pt idx="14">
                  <c:v>974.10315833746847</c:v>
                </c:pt>
                <c:pt idx="15">
                  <c:v>1027.5750963424528</c:v>
                </c:pt>
                <c:pt idx="16">
                  <c:v>1013.0042616089238</c:v>
                </c:pt>
                <c:pt idx="17">
                  <c:v>1057.3303983492842</c:v>
                </c:pt>
                <c:pt idx="18">
                  <c:v>1102.9869398463152</c:v>
                </c:pt>
                <c:pt idx="19">
                  <c:v>1151.0566789503343</c:v>
                </c:pt>
                <c:pt idx="20">
                  <c:v>1201.7361552962843</c:v>
                </c:pt>
                <c:pt idx="21">
                  <c:v>1261.125038376809</c:v>
                </c:pt>
                <c:pt idx="22">
                  <c:v>1320.7134533690535</c:v>
                </c:pt>
                <c:pt idx="23">
                  <c:v>1382.8956975182589</c:v>
                </c:pt>
                <c:pt idx="24">
                  <c:v>1454.7488927179916</c:v>
                </c:pt>
                <c:pt idx="25">
                  <c:v>1524.2087164770194</c:v>
                </c:pt>
                <c:pt idx="26">
                  <c:v>1593.9539411207281</c:v>
                </c:pt>
                <c:pt idx="27">
                  <c:v>1675.909027648114</c:v>
                </c:pt>
                <c:pt idx="28">
                  <c:v>1777.3849965671536</c:v>
                </c:pt>
                <c:pt idx="29">
                  <c:v>1886.9887195277447</c:v>
                </c:pt>
                <c:pt idx="30">
                  <c:v>692</c:v>
                </c:pt>
                <c:pt idx="31">
                  <c:v>724</c:v>
                </c:pt>
                <c:pt idx="32">
                  <c:v>757</c:v>
                </c:pt>
                <c:pt idx="33">
                  <c:v>794</c:v>
                </c:pt>
                <c:pt idx="34">
                  <c:v>832</c:v>
                </c:pt>
                <c:pt idx="35">
                  <c:v>873</c:v>
                </c:pt>
                <c:pt idx="36">
                  <c:v>924</c:v>
                </c:pt>
                <c:pt idx="37">
                  <c:v>983</c:v>
                </c:pt>
                <c:pt idx="38">
                  <c:v>1041</c:v>
                </c:pt>
                <c:pt idx="39">
                  <c:v>1102</c:v>
                </c:pt>
                <c:pt idx="40">
                  <c:v>1168</c:v>
                </c:pt>
                <c:pt idx="41">
                  <c:v>1241</c:v>
                </c:pt>
                <c:pt idx="42">
                  <c:v>1321</c:v>
                </c:pt>
                <c:pt idx="43">
                  <c:v>1410</c:v>
                </c:pt>
                <c:pt idx="44">
                  <c:v>1509</c:v>
                </c:pt>
                <c:pt idx="45">
                  <c:v>1620</c:v>
                </c:pt>
                <c:pt idx="46">
                  <c:v>1746</c:v>
                </c:pt>
                <c:pt idx="47">
                  <c:v>1880</c:v>
                </c:pt>
                <c:pt idx="48">
                  <c:v>2033</c:v>
                </c:pt>
                <c:pt idx="49">
                  <c:v>2213</c:v>
                </c:pt>
                <c:pt idx="50">
                  <c:v>552</c:v>
                </c:pt>
                <c:pt idx="51">
                  <c:v>572</c:v>
                </c:pt>
                <c:pt idx="52">
                  <c:v>592</c:v>
                </c:pt>
                <c:pt idx="53">
                  <c:v>614</c:v>
                </c:pt>
                <c:pt idx="54">
                  <c:v>636</c:v>
                </c:pt>
                <c:pt idx="55">
                  <c:v>661</c:v>
                </c:pt>
                <c:pt idx="56">
                  <c:v>687</c:v>
                </c:pt>
                <c:pt idx="57">
                  <c:v>712</c:v>
                </c:pt>
                <c:pt idx="58">
                  <c:v>740</c:v>
                </c:pt>
                <c:pt idx="59">
                  <c:v>771</c:v>
                </c:pt>
                <c:pt idx="60">
                  <c:v>803</c:v>
                </c:pt>
                <c:pt idx="61">
                  <c:v>838</c:v>
                </c:pt>
                <c:pt idx="62">
                  <c:v>873</c:v>
                </c:pt>
                <c:pt idx="63">
                  <c:v>911</c:v>
                </c:pt>
                <c:pt idx="64">
                  <c:v>952</c:v>
                </c:pt>
                <c:pt idx="65">
                  <c:v>994</c:v>
                </c:pt>
                <c:pt idx="66">
                  <c:v>1040</c:v>
                </c:pt>
                <c:pt idx="67">
                  <c:v>1087</c:v>
                </c:pt>
                <c:pt idx="68">
                  <c:v>1139</c:v>
                </c:pt>
                <c:pt idx="69">
                  <c:v>1197</c:v>
                </c:pt>
                <c:pt idx="70">
                  <c:v>1258</c:v>
                </c:pt>
                <c:pt idx="71">
                  <c:v>1328</c:v>
                </c:pt>
                <c:pt idx="72">
                  <c:v>1406</c:v>
                </c:pt>
                <c:pt idx="73">
                  <c:v>1496</c:v>
                </c:pt>
                <c:pt idx="74">
                  <c:v>1602</c:v>
                </c:pt>
                <c:pt idx="75">
                  <c:v>1714</c:v>
                </c:pt>
                <c:pt idx="76">
                  <c:v>1825</c:v>
                </c:pt>
                <c:pt idx="77">
                  <c:v>1941</c:v>
                </c:pt>
                <c:pt idx="78">
                  <c:v>615</c:v>
                </c:pt>
                <c:pt idx="79">
                  <c:v>637</c:v>
                </c:pt>
                <c:pt idx="80">
                  <c:v>660</c:v>
                </c:pt>
                <c:pt idx="81">
                  <c:v>684</c:v>
                </c:pt>
                <c:pt idx="82">
                  <c:v>711</c:v>
                </c:pt>
                <c:pt idx="83">
                  <c:v>743</c:v>
                </c:pt>
                <c:pt idx="84">
                  <c:v>775</c:v>
                </c:pt>
                <c:pt idx="85">
                  <c:v>806</c:v>
                </c:pt>
                <c:pt idx="86">
                  <c:v>850</c:v>
                </c:pt>
                <c:pt idx="87">
                  <c:v>897</c:v>
                </c:pt>
                <c:pt idx="88">
                  <c:v>940</c:v>
                </c:pt>
                <c:pt idx="89">
                  <c:v>993</c:v>
                </c:pt>
                <c:pt idx="90">
                  <c:v>1046</c:v>
                </c:pt>
                <c:pt idx="91">
                  <c:v>1098</c:v>
                </c:pt>
                <c:pt idx="92">
                  <c:v>1161</c:v>
                </c:pt>
                <c:pt idx="93">
                  <c:v>1240</c:v>
                </c:pt>
                <c:pt idx="94">
                  <c:v>1341</c:v>
                </c:pt>
                <c:pt idx="95">
                  <c:v>1437</c:v>
                </c:pt>
                <c:pt idx="96">
                  <c:v>437</c:v>
                </c:pt>
                <c:pt idx="97">
                  <c:v>453</c:v>
                </c:pt>
                <c:pt idx="98">
                  <c:v>470</c:v>
                </c:pt>
                <c:pt idx="99">
                  <c:v>487</c:v>
                </c:pt>
                <c:pt idx="100">
                  <c:v>506</c:v>
                </c:pt>
                <c:pt idx="101">
                  <c:v>525</c:v>
                </c:pt>
                <c:pt idx="102">
                  <c:v>545</c:v>
                </c:pt>
                <c:pt idx="103">
                  <c:v>568</c:v>
                </c:pt>
                <c:pt idx="104">
                  <c:v>591</c:v>
                </c:pt>
                <c:pt idx="105">
                  <c:v>614</c:v>
                </c:pt>
                <c:pt idx="106">
                  <c:v>640</c:v>
                </c:pt>
                <c:pt idx="107">
                  <c:v>1438</c:v>
                </c:pt>
                <c:pt idx="108">
                  <c:v>1507</c:v>
                </c:pt>
                <c:pt idx="109">
                  <c:v>1580</c:v>
                </c:pt>
                <c:pt idx="110">
                  <c:v>1654</c:v>
                </c:pt>
                <c:pt idx="111">
                  <c:v>1740</c:v>
                </c:pt>
                <c:pt idx="112">
                  <c:v>1847</c:v>
                </c:pt>
                <c:pt idx="113">
                  <c:v>1958</c:v>
                </c:pt>
                <c:pt idx="114">
                  <c:v>2066</c:v>
                </c:pt>
                <c:pt idx="115">
                  <c:v>469</c:v>
                </c:pt>
                <c:pt idx="116">
                  <c:v>488</c:v>
                </c:pt>
                <c:pt idx="117">
                  <c:v>504</c:v>
                </c:pt>
                <c:pt idx="118">
                  <c:v>522</c:v>
                </c:pt>
                <c:pt idx="119">
                  <c:v>540</c:v>
                </c:pt>
                <c:pt idx="120">
                  <c:v>559</c:v>
                </c:pt>
                <c:pt idx="121">
                  <c:v>579</c:v>
                </c:pt>
                <c:pt idx="122">
                  <c:v>600</c:v>
                </c:pt>
                <c:pt idx="123">
                  <c:v>623</c:v>
                </c:pt>
                <c:pt idx="124">
                  <c:v>647</c:v>
                </c:pt>
                <c:pt idx="125">
                  <c:v>673</c:v>
                </c:pt>
                <c:pt idx="126">
                  <c:v>708</c:v>
                </c:pt>
                <c:pt idx="127">
                  <c:v>745</c:v>
                </c:pt>
                <c:pt idx="128">
                  <c:v>780</c:v>
                </c:pt>
                <c:pt idx="129">
                  <c:v>818</c:v>
                </c:pt>
                <c:pt idx="130">
                  <c:v>856</c:v>
                </c:pt>
                <c:pt idx="131">
                  <c:v>909</c:v>
                </c:pt>
                <c:pt idx="132">
                  <c:v>966</c:v>
                </c:pt>
                <c:pt idx="133">
                  <c:v>1028</c:v>
                </c:pt>
                <c:pt idx="134">
                  <c:v>1090</c:v>
                </c:pt>
                <c:pt idx="135">
                  <c:v>917</c:v>
                </c:pt>
                <c:pt idx="136">
                  <c:v>955</c:v>
                </c:pt>
                <c:pt idx="137">
                  <c:v>1008</c:v>
                </c:pt>
                <c:pt idx="138">
                  <c:v>1065</c:v>
                </c:pt>
                <c:pt idx="139">
                  <c:v>1111</c:v>
                </c:pt>
                <c:pt idx="140">
                  <c:v>1152</c:v>
                </c:pt>
                <c:pt idx="141">
                  <c:v>1207</c:v>
                </c:pt>
                <c:pt idx="142">
                  <c:v>1281</c:v>
                </c:pt>
                <c:pt idx="143">
                  <c:v>1362</c:v>
                </c:pt>
                <c:pt idx="144">
                  <c:v>1434</c:v>
                </c:pt>
                <c:pt idx="145">
                  <c:v>1523</c:v>
                </c:pt>
                <c:pt idx="146">
                  <c:v>1635</c:v>
                </c:pt>
                <c:pt idx="147">
                  <c:v>1743</c:v>
                </c:pt>
                <c:pt idx="148">
                  <c:v>1854</c:v>
                </c:pt>
                <c:pt idx="149">
                  <c:v>1964</c:v>
                </c:pt>
                <c:pt idx="150">
                  <c:v>2081</c:v>
                </c:pt>
                <c:pt idx="151">
                  <c:v>1197</c:v>
                </c:pt>
                <c:pt idx="152">
                  <c:v>1240</c:v>
                </c:pt>
                <c:pt idx="153">
                  <c:v>1285</c:v>
                </c:pt>
                <c:pt idx="154">
                  <c:v>1331</c:v>
                </c:pt>
                <c:pt idx="155">
                  <c:v>1379</c:v>
                </c:pt>
                <c:pt idx="156">
                  <c:v>1430</c:v>
                </c:pt>
                <c:pt idx="157">
                  <c:v>1482</c:v>
                </c:pt>
                <c:pt idx="158">
                  <c:v>1539</c:v>
                </c:pt>
                <c:pt idx="159">
                  <c:v>1602</c:v>
                </c:pt>
                <c:pt idx="160">
                  <c:v>1669</c:v>
                </c:pt>
                <c:pt idx="161">
                  <c:v>1737</c:v>
                </c:pt>
                <c:pt idx="162">
                  <c:v>1810</c:v>
                </c:pt>
                <c:pt idx="163">
                  <c:v>1891</c:v>
                </c:pt>
                <c:pt idx="164">
                  <c:v>1979</c:v>
                </c:pt>
                <c:pt idx="165">
                  <c:v>2075</c:v>
                </c:pt>
                <c:pt idx="166">
                  <c:v>2172</c:v>
                </c:pt>
                <c:pt idx="167">
                  <c:v>731.0777362461339</c:v>
                </c:pt>
                <c:pt idx="168">
                  <c:v>681.09161388292171</c:v>
                </c:pt>
                <c:pt idx="169">
                  <c:v>704.103951919309</c:v>
                </c:pt>
                <c:pt idx="170">
                  <c:v>727.92789280717511</c:v>
                </c:pt>
                <c:pt idx="171">
                  <c:v>754.60445729398452</c:v>
                </c:pt>
                <c:pt idx="172">
                  <c:v>782.86422960630046</c:v>
                </c:pt>
                <c:pt idx="173">
                  <c:v>811.63568110083759</c:v>
                </c:pt>
                <c:pt idx="174">
                  <c:v>842.23491792721086</c:v>
                </c:pt>
                <c:pt idx="175">
                  <c:v>873.72722300640942</c:v>
                </c:pt>
                <c:pt idx="176">
                  <c:v>906.33659471890576</c:v>
                </c:pt>
                <c:pt idx="177">
                  <c:v>940.64172389647172</c:v>
                </c:pt>
                <c:pt idx="178">
                  <c:v>976.93206492125398</c:v>
                </c:pt>
                <c:pt idx="179">
                  <c:v>1014.4541529120503</c:v>
                </c:pt>
                <c:pt idx="180">
                  <c:v>1055.3523786423336</c:v>
                </c:pt>
                <c:pt idx="181">
                  <c:v>1099.4902862444185</c:v>
                </c:pt>
                <c:pt idx="182">
                  <c:v>1145.9290633678393</c:v>
                </c:pt>
                <c:pt idx="183">
                  <c:v>1195.0688344067958</c:v>
                </c:pt>
                <c:pt idx="184">
                  <c:v>1248.5692627632632</c:v>
                </c:pt>
                <c:pt idx="185">
                  <c:v>1308.4961486827929</c:v>
                </c:pt>
                <c:pt idx="186">
                  <c:v>1372.0349903386355</c:v>
                </c:pt>
                <c:pt idx="187">
                  <c:v>1439.2690573514353</c:v>
                </c:pt>
                <c:pt idx="188">
                  <c:v>1508.5259621812518</c:v>
                </c:pt>
                <c:pt idx="189">
                  <c:v>1584.8948849612614</c:v>
                </c:pt>
                <c:pt idx="190">
                  <c:v>1679.0209973254728</c:v>
                </c:pt>
                <c:pt idx="191">
                  <c:v>1774.2871447646305</c:v>
                </c:pt>
                <c:pt idx="192">
                  <c:v>1868.2715663243828</c:v>
                </c:pt>
                <c:pt idx="193">
                  <c:v>1977.1563215356616</c:v>
                </c:pt>
                <c:pt idx="194">
                  <c:v>2092.6135288266023</c:v>
                </c:pt>
                <c:pt idx="195">
                  <c:v>560</c:v>
                </c:pt>
                <c:pt idx="196">
                  <c:v>579</c:v>
                </c:pt>
                <c:pt idx="197">
                  <c:v>600</c:v>
                </c:pt>
                <c:pt idx="198">
                  <c:v>621</c:v>
                </c:pt>
                <c:pt idx="199">
                  <c:v>642</c:v>
                </c:pt>
                <c:pt idx="200">
                  <c:v>665</c:v>
                </c:pt>
                <c:pt idx="201">
                  <c:v>689</c:v>
                </c:pt>
                <c:pt idx="202">
                  <c:v>713</c:v>
                </c:pt>
                <c:pt idx="203">
                  <c:v>739</c:v>
                </c:pt>
                <c:pt idx="204">
                  <c:v>767</c:v>
                </c:pt>
                <c:pt idx="205">
                  <c:v>796</c:v>
                </c:pt>
                <c:pt idx="206">
                  <c:v>827</c:v>
                </c:pt>
                <c:pt idx="207">
                  <c:v>861</c:v>
                </c:pt>
                <c:pt idx="208">
                  <c:v>898</c:v>
                </c:pt>
                <c:pt idx="209">
                  <c:v>941</c:v>
                </c:pt>
                <c:pt idx="210">
                  <c:v>984</c:v>
                </c:pt>
                <c:pt idx="211">
                  <c:v>1025</c:v>
                </c:pt>
                <c:pt idx="212">
                  <c:v>1072</c:v>
                </c:pt>
                <c:pt idx="213">
                  <c:v>1122</c:v>
                </c:pt>
                <c:pt idx="214">
                  <c:v>1175</c:v>
                </c:pt>
                <c:pt idx="215">
                  <c:v>1234</c:v>
                </c:pt>
                <c:pt idx="216">
                  <c:v>1300</c:v>
                </c:pt>
                <c:pt idx="217">
                  <c:v>1354</c:v>
                </c:pt>
                <c:pt idx="218">
                  <c:v>1369</c:v>
                </c:pt>
                <c:pt idx="219">
                  <c:v>1423</c:v>
                </c:pt>
                <c:pt idx="220">
                  <c:v>1470</c:v>
                </c:pt>
                <c:pt idx="221">
                  <c:v>1525</c:v>
                </c:pt>
                <c:pt idx="222">
                  <c:v>1585</c:v>
                </c:pt>
                <c:pt idx="223">
                  <c:v>1657</c:v>
                </c:pt>
                <c:pt idx="224">
                  <c:v>1720</c:v>
                </c:pt>
                <c:pt idx="225">
                  <c:v>1791</c:v>
                </c:pt>
                <c:pt idx="226">
                  <c:v>1877</c:v>
                </c:pt>
                <c:pt idx="227">
                  <c:v>1978</c:v>
                </c:pt>
                <c:pt idx="228">
                  <c:v>2065</c:v>
                </c:pt>
                <c:pt idx="229">
                  <c:v>2161</c:v>
                </c:pt>
                <c:pt idx="230">
                  <c:v>2281</c:v>
                </c:pt>
                <c:pt idx="231">
                  <c:v>2435</c:v>
                </c:pt>
                <c:pt idx="232">
                  <c:v>2630</c:v>
                </c:pt>
                <c:pt idx="233">
                  <c:v>2751</c:v>
                </c:pt>
                <c:pt idx="234">
                  <c:v>2903</c:v>
                </c:pt>
                <c:pt idx="235">
                  <c:v>3091</c:v>
                </c:pt>
              </c:numCache>
            </c:numRef>
          </c:xVal>
          <c:yVal>
            <c:numRef>
              <c:f>[3]КМ!$B$3:$B$238</c:f>
              <c:numCache>
                <c:formatCode>General</c:formatCode>
                <c:ptCount val="236"/>
                <c:pt idx="0">
                  <c:v>1.7272988984681594E-5</c:v>
                </c:pt>
                <c:pt idx="1">
                  <c:v>2.0192307692307704E-5</c:v>
                </c:pt>
                <c:pt idx="2">
                  <c:v>2.3636363636363617E-5</c:v>
                </c:pt>
                <c:pt idx="3">
                  <c:v>3.0714285714285697E-5</c:v>
                </c:pt>
                <c:pt idx="4">
                  <c:v>3.2812500000000133E-5</c:v>
                </c:pt>
                <c:pt idx="5">
                  <c:v>4.0384615384615273E-5</c:v>
                </c:pt>
                <c:pt idx="6">
                  <c:v>4.636363636363618E-5</c:v>
                </c:pt>
                <c:pt idx="7">
                  <c:v>4.9090909090909335E-5</c:v>
                </c:pt>
                <c:pt idx="8">
                  <c:v>6.562499999999982E-5</c:v>
                </c:pt>
                <c:pt idx="9">
                  <c:v>7.5625000000000049E-5</c:v>
                </c:pt>
                <c:pt idx="10">
                  <c:v>9.5833333333333214E-5</c:v>
                </c:pt>
                <c:pt idx="11">
                  <c:v>1.2222222222222238E-4</c:v>
                </c:pt>
                <c:pt idx="12">
                  <c:v>1.3375000000000003E-4</c:v>
                </c:pt>
                <c:pt idx="13">
                  <c:v>1.5142857142857175E-4</c:v>
                </c:pt>
                <c:pt idx="14">
                  <c:v>1.771428571428564E-4</c:v>
                </c:pt>
                <c:pt idx="15">
                  <c:v>2.0600000000000024E-4</c:v>
                </c:pt>
                <c:pt idx="16">
                  <c:v>2.5405081016203232E-4</c:v>
                </c:pt>
                <c:pt idx="17">
                  <c:v>2.2400000000000019E-4</c:v>
                </c:pt>
                <c:pt idx="18">
                  <c:v>2.3999999999999987E-4</c:v>
                </c:pt>
                <c:pt idx="19">
                  <c:v>2.7499999999999947E-4</c:v>
                </c:pt>
                <c:pt idx="20">
                  <c:v>2.9499999999999991E-4</c:v>
                </c:pt>
                <c:pt idx="21">
                  <c:v>3.3000000000000005E-4</c:v>
                </c:pt>
                <c:pt idx="22">
                  <c:v>3.4000000000000105E-4</c:v>
                </c:pt>
                <c:pt idx="23">
                  <c:v>4.1999999999999931E-4</c:v>
                </c:pt>
                <c:pt idx="24">
                  <c:v>4.759999999999991E-4</c:v>
                </c:pt>
                <c:pt idx="25">
                  <c:v>5.0500000000000252E-4</c:v>
                </c:pt>
                <c:pt idx="26">
                  <c:v>5.2499999999999856E-4</c:v>
                </c:pt>
                <c:pt idx="27">
                  <c:v>6.0000000000000147E-4</c:v>
                </c:pt>
                <c:pt idx="28">
                  <c:v>6.7999999999999972E-4</c:v>
                </c:pt>
                <c:pt idx="29">
                  <c:v>7.7333333333333106E-4</c:v>
                </c:pt>
                <c:pt idx="30">
                  <c:v>7.2879163784755809E-5</c:v>
                </c:pt>
                <c:pt idx="31">
                  <c:v>8.2639172141918903E-5</c:v>
                </c:pt>
                <c:pt idx="32">
                  <c:v>1.0379646482005653E-4</c:v>
                </c:pt>
                <c:pt idx="33">
                  <c:v>1.1530374178712165E-4</c:v>
                </c:pt>
                <c:pt idx="34">
                  <c:v>1.4065636536214984E-4</c:v>
                </c:pt>
                <c:pt idx="35">
                  <c:v>1.5939981767411362E-4</c:v>
                </c:pt>
                <c:pt idx="36">
                  <c:v>1.8972180782710264E-4</c:v>
                </c:pt>
                <c:pt idx="37">
                  <c:v>2.3939177549683281E-4</c:v>
                </c:pt>
                <c:pt idx="38">
                  <c:v>2.578903627204035E-4</c:v>
                </c:pt>
                <c:pt idx="39">
                  <c:v>3.2805202486097483E-4</c:v>
                </c:pt>
                <c:pt idx="40">
                  <c:v>3.1386235919899925E-4</c:v>
                </c:pt>
                <c:pt idx="41">
                  <c:v>3.6198085797736236E-4</c:v>
                </c:pt>
                <c:pt idx="42">
                  <c:v>4.1641405749486785E-4</c:v>
                </c:pt>
                <c:pt idx="43">
                  <c:v>4.6106376818394907E-4</c:v>
                </c:pt>
                <c:pt idx="44">
                  <c:v>5.5544804490690344E-4</c:v>
                </c:pt>
                <c:pt idx="45">
                  <c:v>6.4680301576872188E-4</c:v>
                </c:pt>
                <c:pt idx="46">
                  <c:v>7.6309101459854051E-4</c:v>
                </c:pt>
                <c:pt idx="47">
                  <c:v>9.1436729463307859E-4</c:v>
                </c:pt>
                <c:pt idx="48">
                  <c:v>1.4012515476190541E-3</c:v>
                </c:pt>
                <c:pt idx="49">
                  <c:v>1.4976390804597604E-3</c:v>
                </c:pt>
                <c:pt idx="50">
                  <c:v>1.9397072443917961E-5</c:v>
                </c:pt>
                <c:pt idx="51">
                  <c:v>2.2946322400719101E-5</c:v>
                </c:pt>
                <c:pt idx="52">
                  <c:v>2.6162358099570428E-5</c:v>
                </c:pt>
                <c:pt idx="53">
                  <c:v>2.9432194612030313E-5</c:v>
                </c:pt>
                <c:pt idx="54">
                  <c:v>3.9226107398106976E-5</c:v>
                </c:pt>
                <c:pt idx="55">
                  <c:v>4.1834812739148943E-5</c:v>
                </c:pt>
                <c:pt idx="56">
                  <c:v>5.0003582006570646E-5</c:v>
                </c:pt>
                <c:pt idx="57">
                  <c:v>6.1864224324857141E-5</c:v>
                </c:pt>
                <c:pt idx="58">
                  <c:v>8.2381137539578274E-5</c:v>
                </c:pt>
                <c:pt idx="59">
                  <c:v>9.9345985168497201E-5</c:v>
                </c:pt>
                <c:pt idx="60">
                  <c:v>1.2346707920200719E-4</c:v>
                </c:pt>
                <c:pt idx="61">
                  <c:v>1.2520657879040861E-4</c:v>
                </c:pt>
                <c:pt idx="62">
                  <c:v>1.5544064070970975E-4</c:v>
                </c:pt>
                <c:pt idx="63">
                  <c:v>1.7933874342969784E-4</c:v>
                </c:pt>
                <c:pt idx="64">
                  <c:v>2.0510481384143707E-4</c:v>
                </c:pt>
                <c:pt idx="65">
                  <c:v>2.2675296320630607E-4</c:v>
                </c:pt>
                <c:pt idx="66">
                  <c:v>2.5231562039958042E-4</c:v>
                </c:pt>
                <c:pt idx="67">
                  <c:v>2.7525452262773634E-4</c:v>
                </c:pt>
                <c:pt idx="68">
                  <c:v>2.9644696845794368E-4</c:v>
                </c:pt>
                <c:pt idx="69">
                  <c:v>3.3316533508541532E-4</c:v>
                </c:pt>
                <c:pt idx="70">
                  <c:v>3.6946592940292731E-4</c:v>
                </c:pt>
                <c:pt idx="71">
                  <c:v>4.0635773273273352E-4</c:v>
                </c:pt>
                <c:pt idx="72">
                  <c:v>4.5796312746386279E-4</c:v>
                </c:pt>
                <c:pt idx="73">
                  <c:v>5.2222581507449756E-4</c:v>
                </c:pt>
                <c:pt idx="74">
                  <c:v>6.1312844456122041E-4</c:v>
                </c:pt>
                <c:pt idx="75">
                  <c:v>7.0340080157687071E-4</c:v>
                </c:pt>
                <c:pt idx="76">
                  <c:v>1.0125943088552937E-3</c:v>
                </c:pt>
                <c:pt idx="77">
                  <c:v>9.21774516765283E-4</c:v>
                </c:pt>
                <c:pt idx="78">
                  <c:v>4.5599999999999997E-5</c:v>
                </c:pt>
                <c:pt idx="79">
                  <c:v>5.8200000000000005E-5</c:v>
                </c:pt>
                <c:pt idx="80">
                  <c:v>7.7100000000000004E-5</c:v>
                </c:pt>
                <c:pt idx="81">
                  <c:v>8.4900000000000004E-5</c:v>
                </c:pt>
                <c:pt idx="82">
                  <c:v>9.6600000000000003E-5</c:v>
                </c:pt>
                <c:pt idx="83">
                  <c:v>1.1200000000000001E-4</c:v>
                </c:pt>
                <c:pt idx="84">
                  <c:v>1.2900000000000002E-4</c:v>
                </c:pt>
                <c:pt idx="85">
                  <c:v>1.44E-4</c:v>
                </c:pt>
                <c:pt idx="86">
                  <c:v>1.65E-4</c:v>
                </c:pt>
                <c:pt idx="87">
                  <c:v>1.9100000000000001E-4</c:v>
                </c:pt>
                <c:pt idx="88">
                  <c:v>2.0800000000000001E-4</c:v>
                </c:pt>
                <c:pt idx="89">
                  <c:v>2.3900000000000004E-4</c:v>
                </c:pt>
                <c:pt idx="90">
                  <c:v>2.6800000000000001E-4</c:v>
                </c:pt>
                <c:pt idx="91">
                  <c:v>2.9700000000000001E-4</c:v>
                </c:pt>
                <c:pt idx="92">
                  <c:v>3.3599999999999998E-4</c:v>
                </c:pt>
                <c:pt idx="93">
                  <c:v>3.8400000000000001E-4</c:v>
                </c:pt>
                <c:pt idx="94">
                  <c:v>4.4800000000000005E-4</c:v>
                </c:pt>
                <c:pt idx="95">
                  <c:v>5.2400000000000005E-4</c:v>
                </c:pt>
                <c:pt idx="96">
                  <c:v>1.2099999999999999E-5</c:v>
                </c:pt>
                <c:pt idx="97">
                  <c:v>1.4E-5</c:v>
                </c:pt>
                <c:pt idx="98">
                  <c:v>1.7099999999999999E-5</c:v>
                </c:pt>
                <c:pt idx="99">
                  <c:v>1.9700000000000001E-5</c:v>
                </c:pt>
                <c:pt idx="100">
                  <c:v>2.37E-5</c:v>
                </c:pt>
                <c:pt idx="101">
                  <c:v>2.72E-5</c:v>
                </c:pt>
                <c:pt idx="102">
                  <c:v>2.7699999999999999E-5</c:v>
                </c:pt>
                <c:pt idx="103">
                  <c:v>3.6100000000000003E-5</c:v>
                </c:pt>
                <c:pt idx="104">
                  <c:v>4.6499999999999999E-5</c:v>
                </c:pt>
                <c:pt idx="105">
                  <c:v>5.3300000000000001E-5</c:v>
                </c:pt>
                <c:pt idx="106">
                  <c:v>6.3499999999999999E-5</c:v>
                </c:pt>
                <c:pt idx="107">
                  <c:v>5.2999999999999998E-4</c:v>
                </c:pt>
                <c:pt idx="108">
                  <c:v>5.9999999999999995E-4</c:v>
                </c:pt>
                <c:pt idx="109">
                  <c:v>6.7299999999999999E-4</c:v>
                </c:pt>
                <c:pt idx="110">
                  <c:v>7.3499999999999998E-4</c:v>
                </c:pt>
                <c:pt idx="111">
                  <c:v>7.8200000000000003E-4</c:v>
                </c:pt>
                <c:pt idx="112">
                  <c:v>9.4499999999999998E-4</c:v>
                </c:pt>
                <c:pt idx="113">
                  <c:v>1.0499999999999999E-3</c:v>
                </c:pt>
                <c:pt idx="114">
                  <c:v>1.1900000000000001E-3</c:v>
                </c:pt>
                <c:pt idx="115">
                  <c:v>7.1899999999999998E-6</c:v>
                </c:pt>
                <c:pt idx="116">
                  <c:v>1.4800000000000001E-5</c:v>
                </c:pt>
                <c:pt idx="117">
                  <c:v>1.3200000000000002E-5</c:v>
                </c:pt>
                <c:pt idx="118">
                  <c:v>2.5700000000000001E-5</c:v>
                </c:pt>
                <c:pt idx="119">
                  <c:v>2.7900000000000004E-5</c:v>
                </c:pt>
                <c:pt idx="120">
                  <c:v>3.9500000000000005E-5</c:v>
                </c:pt>
                <c:pt idx="121">
                  <c:v>3.6600000000000002E-5</c:v>
                </c:pt>
                <c:pt idx="122">
                  <c:v>2.8300000000000003E-5</c:v>
                </c:pt>
                <c:pt idx="123">
                  <c:v>5.27E-5</c:v>
                </c:pt>
                <c:pt idx="124">
                  <c:v>7.7600000000000002E-5</c:v>
                </c:pt>
                <c:pt idx="125">
                  <c:v>7.9900000000000004E-5</c:v>
                </c:pt>
                <c:pt idx="126">
                  <c:v>1.3000000000000002E-4</c:v>
                </c:pt>
                <c:pt idx="127">
                  <c:v>1.3899999999999999E-4</c:v>
                </c:pt>
                <c:pt idx="128">
                  <c:v>1.22E-4</c:v>
                </c:pt>
                <c:pt idx="129">
                  <c:v>1.3799999999999999E-4</c:v>
                </c:pt>
                <c:pt idx="130">
                  <c:v>1.2300000000000001E-4</c:v>
                </c:pt>
                <c:pt idx="131">
                  <c:v>1.34E-4</c:v>
                </c:pt>
                <c:pt idx="132">
                  <c:v>2.1800000000000001E-4</c:v>
                </c:pt>
                <c:pt idx="133">
                  <c:v>2.3800000000000001E-4</c:v>
                </c:pt>
                <c:pt idx="134">
                  <c:v>2.8299999999999999E-4</c:v>
                </c:pt>
                <c:pt idx="135">
                  <c:v>2.5300000000000002E-4</c:v>
                </c:pt>
                <c:pt idx="136">
                  <c:v>2.5599999999999999E-4</c:v>
                </c:pt>
                <c:pt idx="137">
                  <c:v>2.99E-4</c:v>
                </c:pt>
                <c:pt idx="138">
                  <c:v>3.0600000000000001E-4</c:v>
                </c:pt>
                <c:pt idx="139">
                  <c:v>3.4099999999999999E-4</c:v>
                </c:pt>
                <c:pt idx="140">
                  <c:v>3.6299999999999999E-4</c:v>
                </c:pt>
                <c:pt idx="141">
                  <c:v>3.9500000000000001E-4</c:v>
                </c:pt>
                <c:pt idx="142">
                  <c:v>4.4200000000000001E-4</c:v>
                </c:pt>
                <c:pt idx="143">
                  <c:v>5.2400000000000005E-4</c:v>
                </c:pt>
                <c:pt idx="144">
                  <c:v>5.6999999999999998E-4</c:v>
                </c:pt>
                <c:pt idx="145">
                  <c:v>6.4700000000000001E-4</c:v>
                </c:pt>
                <c:pt idx="146">
                  <c:v>7.8200000000000003E-4</c:v>
                </c:pt>
                <c:pt idx="147">
                  <c:v>7.27E-4</c:v>
                </c:pt>
                <c:pt idx="148">
                  <c:v>1.41E-3</c:v>
                </c:pt>
                <c:pt idx="149">
                  <c:v>1.17E-3</c:v>
                </c:pt>
                <c:pt idx="150">
                  <c:v>1.3600000000000001E-3</c:v>
                </c:pt>
                <c:pt idx="151">
                  <c:v>5.8900000000000001E-4</c:v>
                </c:pt>
                <c:pt idx="152">
                  <c:v>6.6100000000000002E-4</c:v>
                </c:pt>
                <c:pt idx="153">
                  <c:v>5.8200000000000005E-4</c:v>
                </c:pt>
                <c:pt idx="154">
                  <c:v>7.2300000000000012E-4</c:v>
                </c:pt>
                <c:pt idx="155">
                  <c:v>7.7200000000000001E-4</c:v>
                </c:pt>
                <c:pt idx="156">
                  <c:v>8.3800000000000009E-4</c:v>
                </c:pt>
                <c:pt idx="157">
                  <c:v>9.2699999999999998E-4</c:v>
                </c:pt>
                <c:pt idx="158">
                  <c:v>9.6500000000000004E-4</c:v>
                </c:pt>
                <c:pt idx="159">
                  <c:v>1.1299999999999999E-3</c:v>
                </c:pt>
                <c:pt idx="160">
                  <c:v>1.15E-3</c:v>
                </c:pt>
                <c:pt idx="161">
                  <c:v>1.14E-3</c:v>
                </c:pt>
                <c:pt idx="162">
                  <c:v>1.32E-3</c:v>
                </c:pt>
                <c:pt idx="163">
                  <c:v>1.2199999999999999E-3</c:v>
                </c:pt>
                <c:pt idx="164">
                  <c:v>1.41E-3</c:v>
                </c:pt>
                <c:pt idx="165">
                  <c:v>1.8500000000000001E-3</c:v>
                </c:pt>
                <c:pt idx="166">
                  <c:v>1.4300000000000001E-3</c:v>
                </c:pt>
                <c:pt idx="167">
                  <c:v>5.3667067294529974E-5</c:v>
                </c:pt>
                <c:pt idx="168">
                  <c:v>3.8744418167880416E-5</c:v>
                </c:pt>
                <c:pt idx="169">
                  <c:v>5.1269316851348557E-5</c:v>
                </c:pt>
                <c:pt idx="170">
                  <c:v>5.1780361678774938E-5</c:v>
                </c:pt>
                <c:pt idx="171">
                  <c:v>9.1448724050217591E-5</c:v>
                </c:pt>
                <c:pt idx="172">
                  <c:v>8.6699606760951478E-5</c:v>
                </c:pt>
                <c:pt idx="173">
                  <c:v>1.000884524722121E-4</c:v>
                </c:pt>
                <c:pt idx="174">
                  <c:v>1.1044066084519185E-4</c:v>
                </c:pt>
                <c:pt idx="175">
                  <c:v>1.3169297218543053E-4</c:v>
                </c:pt>
                <c:pt idx="176">
                  <c:v>1.3094405997081005E-4</c:v>
                </c:pt>
                <c:pt idx="177">
                  <c:v>1.5475770738591834E-4</c:v>
                </c:pt>
                <c:pt idx="178">
                  <c:v>1.7037603311486791E-4</c:v>
                </c:pt>
                <c:pt idx="179">
                  <c:v>1.8043303756228428E-4</c:v>
                </c:pt>
                <c:pt idx="180">
                  <c:v>1.9975131276351091E-4</c:v>
                </c:pt>
                <c:pt idx="181">
                  <c:v>2.4916113875352578E-4</c:v>
                </c:pt>
                <c:pt idx="182">
                  <c:v>2.0899018685831622E-4</c:v>
                </c:pt>
                <c:pt idx="183">
                  <c:v>2.3562192212912749E-4</c:v>
                </c:pt>
                <c:pt idx="184">
                  <c:v>2.5980778763242193E-4</c:v>
                </c:pt>
                <c:pt idx="185">
                  <c:v>2.8580015060240962E-4</c:v>
                </c:pt>
                <c:pt idx="186">
                  <c:v>3.1481706190329494E-4</c:v>
                </c:pt>
                <c:pt idx="187">
                  <c:v>3.5389786694825726E-4</c:v>
                </c:pt>
                <c:pt idx="188">
                  <c:v>3.8261946201232109E-4</c:v>
                </c:pt>
                <c:pt idx="189">
                  <c:v>4.296346858316234E-4</c:v>
                </c:pt>
                <c:pt idx="190">
                  <c:v>4.8906010677618049E-4</c:v>
                </c:pt>
                <c:pt idx="191">
                  <c:v>5.3963828817734098E-4</c:v>
                </c:pt>
                <c:pt idx="192">
                  <c:v>6.1253977818853829E-4</c:v>
                </c:pt>
                <c:pt idx="193">
                  <c:v>8.0388923701298488E-4</c:v>
                </c:pt>
                <c:pt idx="194">
                  <c:v>7.6258783073131025E-4</c:v>
                </c:pt>
                <c:pt idx="195">
                  <c:v>3.2100000000000001E-5</c:v>
                </c:pt>
                <c:pt idx="196">
                  <c:v>3.4E-5</c:v>
                </c:pt>
                <c:pt idx="197">
                  <c:v>3.4500000000000005E-5</c:v>
                </c:pt>
                <c:pt idx="198">
                  <c:v>3.7500000000000003E-5</c:v>
                </c:pt>
                <c:pt idx="199">
                  <c:v>4.5700000000000006E-5</c:v>
                </c:pt>
                <c:pt idx="200">
                  <c:v>5.1100000000000009E-5</c:v>
                </c:pt>
                <c:pt idx="201">
                  <c:v>5.3400000000000004E-5</c:v>
                </c:pt>
                <c:pt idx="202">
                  <c:v>6.3200000000000005E-5</c:v>
                </c:pt>
                <c:pt idx="203">
                  <c:v>7.8400000000000008E-5</c:v>
                </c:pt>
                <c:pt idx="204">
                  <c:v>9.5500000000000017E-5</c:v>
                </c:pt>
                <c:pt idx="205">
                  <c:v>7.7300000000000009E-5</c:v>
                </c:pt>
                <c:pt idx="206">
                  <c:v>1.25E-4</c:v>
                </c:pt>
                <c:pt idx="207">
                  <c:v>1.6900000000000002E-4</c:v>
                </c:pt>
                <c:pt idx="208">
                  <c:v>1.5200000000000001E-4</c:v>
                </c:pt>
                <c:pt idx="209">
                  <c:v>1.7200000000000001E-4</c:v>
                </c:pt>
                <c:pt idx="210">
                  <c:v>1.6699999999999999E-4</c:v>
                </c:pt>
                <c:pt idx="211">
                  <c:v>2.0400000000000003E-4</c:v>
                </c:pt>
                <c:pt idx="212">
                  <c:v>2.23E-4</c:v>
                </c:pt>
                <c:pt idx="213">
                  <c:v>1.6799999999999999E-4</c:v>
                </c:pt>
                <c:pt idx="214">
                  <c:v>2.7999999999999998E-4</c:v>
                </c:pt>
                <c:pt idx="215">
                  <c:v>3.0600000000000001E-4</c:v>
                </c:pt>
                <c:pt idx="216">
                  <c:v>4.0300000000000004E-4</c:v>
                </c:pt>
                <c:pt idx="217">
                  <c:v>3.57E-4</c:v>
                </c:pt>
                <c:pt idx="218">
                  <c:v>4.3300000000000001E-4</c:v>
                </c:pt>
                <c:pt idx="219">
                  <c:v>4.7400000000000003E-4</c:v>
                </c:pt>
                <c:pt idx="220">
                  <c:v>5.0000000000000001E-4</c:v>
                </c:pt>
                <c:pt idx="221">
                  <c:v>5.5900000000000004E-4</c:v>
                </c:pt>
                <c:pt idx="222">
                  <c:v>5.8100000000000003E-4</c:v>
                </c:pt>
                <c:pt idx="223">
                  <c:v>6.5600000000000001E-4</c:v>
                </c:pt>
                <c:pt idx="224">
                  <c:v>7.1000000000000002E-4</c:v>
                </c:pt>
                <c:pt idx="225">
                  <c:v>7.6600000000000008E-4</c:v>
                </c:pt>
                <c:pt idx="226">
                  <c:v>8.6700000000000004E-4</c:v>
                </c:pt>
                <c:pt idx="227">
                  <c:v>9.4399999999999996E-4</c:v>
                </c:pt>
                <c:pt idx="228">
                  <c:v>1.1299999999999999E-3</c:v>
                </c:pt>
                <c:pt idx="229">
                  <c:v>1.15E-3</c:v>
                </c:pt>
                <c:pt idx="230">
                  <c:v>1.3500000000000001E-3</c:v>
                </c:pt>
                <c:pt idx="231">
                  <c:v>1.58E-3</c:v>
                </c:pt>
                <c:pt idx="232">
                  <c:v>1.7899999999999999E-3</c:v>
                </c:pt>
                <c:pt idx="233">
                  <c:v>2.0300000000000001E-3</c:v>
                </c:pt>
                <c:pt idx="234">
                  <c:v>2.3800000000000002E-3</c:v>
                </c:pt>
                <c:pt idx="235">
                  <c:v>2.7100000000000002E-3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735-441B-A380-6BF6799AD69A}"/>
            </c:ext>
          </c:extLst>
        </c:ser>
        <c:ser>
          <c:idx val="0"/>
          <c:order val="5"/>
          <c:tx>
            <c:strRef>
              <c:f>Кривые!$F$3</c:f>
              <c:strCache>
                <c:ptCount val="1"/>
                <c:pt idx="0">
                  <c:v>ВО возд.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254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Кривые!$A$24:$A$122</c:f>
              <c:numCache>
                <c:formatCode>General</c:formatCode>
                <c:ptCount val="99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  <c:pt idx="7">
                  <c:v>900</c:v>
                </c:pt>
                <c:pt idx="8">
                  <c:v>1000</c:v>
                </c:pt>
                <c:pt idx="9">
                  <c:v>1100</c:v>
                </c:pt>
                <c:pt idx="10">
                  <c:v>1200</c:v>
                </c:pt>
                <c:pt idx="11">
                  <c:v>1300</c:v>
                </c:pt>
                <c:pt idx="12">
                  <c:v>1400</c:v>
                </c:pt>
                <c:pt idx="13">
                  <c:v>1500</c:v>
                </c:pt>
                <c:pt idx="14">
                  <c:v>1600</c:v>
                </c:pt>
                <c:pt idx="15">
                  <c:v>1700</c:v>
                </c:pt>
                <c:pt idx="16">
                  <c:v>1800</c:v>
                </c:pt>
                <c:pt idx="17">
                  <c:v>1900</c:v>
                </c:pt>
                <c:pt idx="18">
                  <c:v>2000</c:v>
                </c:pt>
                <c:pt idx="19">
                  <c:v>2100</c:v>
                </c:pt>
                <c:pt idx="20">
                  <c:v>2200</c:v>
                </c:pt>
                <c:pt idx="21">
                  <c:v>2300</c:v>
                </c:pt>
                <c:pt idx="22">
                  <c:v>2400</c:v>
                </c:pt>
                <c:pt idx="23">
                  <c:v>2500</c:v>
                </c:pt>
                <c:pt idx="24">
                  <c:v>2600</c:v>
                </c:pt>
                <c:pt idx="25">
                  <c:v>2700</c:v>
                </c:pt>
                <c:pt idx="26">
                  <c:v>2800</c:v>
                </c:pt>
                <c:pt idx="27">
                  <c:v>2900</c:v>
                </c:pt>
                <c:pt idx="28">
                  <c:v>3000</c:v>
                </c:pt>
                <c:pt idx="29">
                  <c:v>3100</c:v>
                </c:pt>
                <c:pt idx="30">
                  <c:v>3200</c:v>
                </c:pt>
                <c:pt idx="31">
                  <c:v>3300</c:v>
                </c:pt>
                <c:pt idx="32">
                  <c:v>3400</c:v>
                </c:pt>
                <c:pt idx="33">
                  <c:v>3500</c:v>
                </c:pt>
                <c:pt idx="34">
                  <c:v>3600</c:v>
                </c:pt>
                <c:pt idx="35">
                  <c:v>3700</c:v>
                </c:pt>
                <c:pt idx="36">
                  <c:v>3800</c:v>
                </c:pt>
                <c:pt idx="37">
                  <c:v>3900</c:v>
                </c:pt>
                <c:pt idx="38">
                  <c:v>4000</c:v>
                </c:pt>
                <c:pt idx="39">
                  <c:v>4100</c:v>
                </c:pt>
                <c:pt idx="40">
                  <c:v>4200</c:v>
                </c:pt>
                <c:pt idx="41">
                  <c:v>4300</c:v>
                </c:pt>
                <c:pt idx="42">
                  <c:v>4400</c:v>
                </c:pt>
                <c:pt idx="43">
                  <c:v>4500</c:v>
                </c:pt>
                <c:pt idx="44">
                  <c:v>4600</c:v>
                </c:pt>
                <c:pt idx="45">
                  <c:v>4700</c:v>
                </c:pt>
                <c:pt idx="46">
                  <c:v>4800</c:v>
                </c:pt>
                <c:pt idx="47">
                  <c:v>4900</c:v>
                </c:pt>
                <c:pt idx="48">
                  <c:v>5000</c:v>
                </c:pt>
                <c:pt idx="49">
                  <c:v>5100</c:v>
                </c:pt>
                <c:pt idx="50">
                  <c:v>5200</c:v>
                </c:pt>
                <c:pt idx="51">
                  <c:v>5300</c:v>
                </c:pt>
                <c:pt idx="52">
                  <c:v>5400</c:v>
                </c:pt>
                <c:pt idx="53">
                  <c:v>5500</c:v>
                </c:pt>
                <c:pt idx="54">
                  <c:v>5600</c:v>
                </c:pt>
                <c:pt idx="55">
                  <c:v>5700</c:v>
                </c:pt>
                <c:pt idx="56">
                  <c:v>5800</c:v>
                </c:pt>
                <c:pt idx="57">
                  <c:v>5900</c:v>
                </c:pt>
                <c:pt idx="58">
                  <c:v>6000</c:v>
                </c:pt>
                <c:pt idx="59">
                  <c:v>6100</c:v>
                </c:pt>
                <c:pt idx="60">
                  <c:v>6200</c:v>
                </c:pt>
                <c:pt idx="61">
                  <c:v>6300</c:v>
                </c:pt>
                <c:pt idx="62">
                  <c:v>6400</c:v>
                </c:pt>
                <c:pt idx="63">
                  <c:v>6500</c:v>
                </c:pt>
                <c:pt idx="64">
                  <c:v>6600</c:v>
                </c:pt>
                <c:pt idx="65">
                  <c:v>6700</c:v>
                </c:pt>
                <c:pt idx="66">
                  <c:v>6800</c:v>
                </c:pt>
                <c:pt idx="67">
                  <c:v>6900</c:v>
                </c:pt>
                <c:pt idx="68">
                  <c:v>7000</c:v>
                </c:pt>
                <c:pt idx="69">
                  <c:v>7100</c:v>
                </c:pt>
                <c:pt idx="70">
                  <c:v>7200</c:v>
                </c:pt>
                <c:pt idx="71">
                  <c:v>7300</c:v>
                </c:pt>
                <c:pt idx="72">
                  <c:v>7400</c:v>
                </c:pt>
                <c:pt idx="73">
                  <c:v>7500</c:v>
                </c:pt>
                <c:pt idx="74">
                  <c:v>7600</c:v>
                </c:pt>
                <c:pt idx="75">
                  <c:v>7700</c:v>
                </c:pt>
                <c:pt idx="76">
                  <c:v>7800</c:v>
                </c:pt>
                <c:pt idx="77">
                  <c:v>7900</c:v>
                </c:pt>
                <c:pt idx="78">
                  <c:v>8000</c:v>
                </c:pt>
                <c:pt idx="79">
                  <c:v>8100</c:v>
                </c:pt>
                <c:pt idx="80">
                  <c:v>8200</c:v>
                </c:pt>
                <c:pt idx="81">
                  <c:v>8300</c:v>
                </c:pt>
                <c:pt idx="82">
                  <c:v>8400</c:v>
                </c:pt>
                <c:pt idx="83">
                  <c:v>8500</c:v>
                </c:pt>
                <c:pt idx="84">
                  <c:v>8600</c:v>
                </c:pt>
                <c:pt idx="85">
                  <c:v>8700</c:v>
                </c:pt>
                <c:pt idx="86">
                  <c:v>8800</c:v>
                </c:pt>
                <c:pt idx="87">
                  <c:v>8900</c:v>
                </c:pt>
                <c:pt idx="88">
                  <c:v>9000</c:v>
                </c:pt>
                <c:pt idx="89">
                  <c:v>9100</c:v>
                </c:pt>
                <c:pt idx="90">
                  <c:v>9200</c:v>
                </c:pt>
                <c:pt idx="91">
                  <c:v>9300</c:v>
                </c:pt>
                <c:pt idx="92">
                  <c:v>9400</c:v>
                </c:pt>
                <c:pt idx="93">
                  <c:v>9500</c:v>
                </c:pt>
                <c:pt idx="94">
                  <c:v>9600</c:v>
                </c:pt>
                <c:pt idx="95">
                  <c:v>9700</c:v>
                </c:pt>
                <c:pt idx="96">
                  <c:v>9800</c:v>
                </c:pt>
                <c:pt idx="97">
                  <c:v>9900</c:v>
                </c:pt>
                <c:pt idx="98">
                  <c:v>10000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Кривые!$F$24:$F$122</c:f>
              <c:numCache>
                <c:formatCode>0.00E+00</c:formatCode>
                <c:ptCount val="99"/>
                <c:pt idx="1">
                  <c:v>1.2142268701881671E-6</c:v>
                </c:pt>
                <c:pt idx="2">
                  <c:v>5.9795545110617641E-6</c:v>
                </c:pt>
                <c:pt idx="3">
                  <c:v>1.5194231015545862E-5</c:v>
                </c:pt>
                <c:pt idx="4">
                  <c:v>2.9446780522340366E-5</c:v>
                </c:pt>
                <c:pt idx="5">
                  <c:v>4.9196119676301402E-5</c:v>
                </c:pt>
                <c:pt idx="6">
                  <c:v>7.4825170519445314E-5</c:v>
                </c:pt>
                <c:pt idx="7">
                  <c:v>1.0666583350973478E-4</c:v>
                </c:pt>
                <c:pt idx="8">
                  <c:v>1.4501295732429286E-4</c:v>
                </c:pt>
                <c:pt idx="9">
                  <c:v>1.9013304829763774E-4</c:v>
                </c:pt>
                <c:pt idx="10">
                  <c:v>2.4227011159090538E-4</c:v>
                </c:pt>
                <c:pt idx="11">
                  <c:v>3.0164978159678618E-4</c:v>
                </c:pt>
                <c:pt idx="12">
                  <c:v>3.6848236265038374E-4</c:v>
                </c:pt>
                <c:pt idx="13">
                  <c:v>4.4296513972505181E-4</c:v>
                </c:pt>
                <c:pt idx="14">
                  <c:v>5.2528418008115539E-4</c:v>
                </c:pt>
                <c:pt idx="15">
                  <c:v>6.1561576817545328E-4</c:v>
                </c:pt>
                <c:pt idx="16">
                  <c:v>7.1412756908971248E-4</c:v>
                </c:pt>
                <c:pt idx="17">
                  <c:v>8.2097958633391512E-4</c:v>
                </c:pt>
                <c:pt idx="18">
                  <c:v>9.3632496081550278E-4</c:v>
                </c:pt>
                <c:pt idx="19">
                  <c:v>1.0603106450124359E-3</c:v>
                </c:pt>
                <c:pt idx="20">
                  <c:v>1.1930779776223694E-3</c:v>
                </c:pt>
                <c:pt idx="21">
                  <c:v>1.3347631777918941E-3</c:v>
                </c:pt>
                <c:pt idx="22">
                  <c:v>1.4854977735983886E-3</c:v>
                </c:pt>
                <c:pt idx="23">
                  <c:v>1.6454089762144525E-3</c:v>
                </c:pt>
                <c:pt idx="24">
                  <c:v>1.8146200087726203E-3</c:v>
                </c:pt>
                <c:pt idx="25">
                  <c:v>1.9932503971271118E-3</c:v>
                </c:pt>
                <c:pt idx="26">
                  <c:v>2.18141622831619E-3</c:v>
                </c:pt>
                <c:pt idx="27">
                  <c:v>2.3792303814496826E-3</c:v>
                </c:pt>
                <c:pt idx="28">
                  <c:v>2.586802734901516E-3</c:v>
                </c:pt>
                <c:pt idx="29">
                  <c:v>2.8042403530187414E-3</c:v>
                </c:pt>
                <c:pt idx="30">
                  <c:v>3.0316476550249919E-3</c:v>
                </c:pt>
                <c:pt idx="31">
                  <c:v>3.269126568366715E-3</c:v>
                </c:pt>
                <c:pt idx="32">
                  <c:v>3.5167766684015382E-3</c:v>
                </c:pt>
                <c:pt idx="33">
                  <c:v>3.7746953060429729E-3</c:v>
                </c:pt>
                <c:pt idx="34">
                  <c:v>4.0429777247408772E-3</c:v>
                </c:pt>
                <c:pt idx="35">
                  <c:v>4.3217171679820901E-3</c:v>
                </c:pt>
                <c:pt idx="36">
                  <c:v>4.6110049783336131E-3</c:v>
                </c:pt>
                <c:pt idx="37">
                  <c:v>4.9109306889146562E-3</c:v>
                </c:pt>
                <c:pt idx="38">
                  <c:v>5.2215821080688167E-3</c:v>
                </c:pt>
                <c:pt idx="39">
                  <c:v>5.5430453979106653E-3</c:v>
                </c:pt>
                <c:pt idx="40">
                  <c:v>5.8754051473385209E-3</c:v>
                </c:pt>
                <c:pt idx="41">
                  <c:v>6.2187444400339208E-3</c:v>
                </c:pt>
                <c:pt idx="42">
                  <c:v>6.5731449179079861E-3</c:v>
                </c:pt>
                <c:pt idx="43">
                  <c:v>6.9386868404024771E-3</c:v>
                </c:pt>
                <c:pt idx="44">
                  <c:v>7.3154491400078915E-3</c:v>
                </c:pt>
                <c:pt idx="45">
                  <c:v>7.7035094743217554E-3</c:v>
                </c:pt>
                <c:pt idx="46">
                  <c:v>8.1029442749360296E-3</c:v>
                </c:pt>
                <c:pt idx="47">
                  <c:v>8.5138287934121912E-3</c:v>
                </c:pt>
                <c:pt idx="48">
                  <c:v>8.9362371445772509E-3</c:v>
                </c:pt>
                <c:pt idx="49">
                  <c:v>9.3702423473492318E-3</c:v>
                </c:pt>
                <c:pt idx="50">
                  <c:v>9.8159163632823461E-3</c:v>
                </c:pt>
                <c:pt idx="51">
                  <c:v>1.027333013300202E-2</c:v>
                </c:pt>
                <c:pt idx="52">
                  <c:v>1.0742553610685653E-2</c:v>
                </c:pt>
                <c:pt idx="53">
                  <c:v>1.1223655796729284E-2</c:v>
                </c:pt>
                <c:pt idx="54">
                  <c:v>1.1716704768729077E-2</c:v>
                </c:pt>
                <c:pt idx="55">
                  <c:v>1.2221767710894064E-2</c:v>
                </c:pt>
                <c:pt idx="56">
                  <c:v>1.2738910941997444E-2</c:v>
                </c:pt>
                <c:pt idx="57">
                  <c:v>1.3268199941963691E-2</c:v>
                </c:pt>
                <c:pt idx="58">
                  <c:v>1.3809699377181586E-2</c:v>
                </c:pt>
                <c:pt idx="59">
                  <c:v>1.436347312462496E-2</c:v>
                </c:pt>
                <c:pt idx="60">
                  <c:v>1.4929584294856926E-2</c:v>
                </c:pt>
                <c:pt idx="61">
                  <c:v>1.5508095253987537E-2</c:v>
                </c:pt>
                <c:pt idx="62">
                  <c:v>1.609906764464852E-2</c:v>
                </c:pt>
                <c:pt idx="63">
                  <c:v>1.6702562406044664E-2</c:v>
                </c:pt>
                <c:pt idx="64">
                  <c:v>1.7318639793137192E-2</c:v>
                </c:pt>
                <c:pt idx="65">
                  <c:v>1.7947359395008348E-2</c:v>
                </c:pt>
                <c:pt idx="66">
                  <c:v>1.8588780152456328E-2</c:v>
                </c:pt>
                <c:pt idx="67">
                  <c:v>1.9242960374862159E-2</c:v>
                </c:pt>
                <c:pt idx="68">
                  <c:v>1.9909957756370743E-2</c:v>
                </c:pt>
                <c:pt idx="69">
                  <c:v>2.058982939142244E-2</c:v>
                </c:pt>
                <c:pt idx="70">
                  <c:v>2.1282631789671838E-2</c:v>
                </c:pt>
                <c:pt idx="71">
                  <c:v>2.1988420890324441E-2</c:v>
                </c:pt>
                <c:pt idx="72">
                  <c:v>2.270725207592408E-2</c:v>
                </c:pt>
                <c:pt idx="73">
                  <c:v>2.3439180185617695E-2</c:v>
                </c:pt>
                <c:pt idx="74">
                  <c:v>2.4184259527925592E-2</c:v>
                </c:pt>
                <c:pt idx="75">
                  <c:v>2.4942543893040767E-2</c:v>
                </c:pt>
                <c:pt idx="76">
                  <c:v>2.5714086564682759E-2</c:v>
                </c:pt>
                <c:pt idx="77">
                  <c:v>2.6498940331525101E-2</c:v>
                </c:pt>
                <c:pt idx="78">
                  <c:v>2.7297157498219832E-2</c:v>
                </c:pt>
                <c:pt idx="79">
                  <c:v>2.8108789896036594E-2</c:v>
                </c:pt>
                <c:pt idx="80">
                  <c:v>2.8933888893135223E-2</c:v>
                </c:pt>
                <c:pt idx="81">
                  <c:v>2.9772505404488028E-2</c:v>
                </c:pt>
                <c:pt idx="82">
                  <c:v>3.0624689901470169E-2</c:v>
                </c:pt>
                <c:pt idx="83">
                  <c:v>3.1490492421129911E-2</c:v>
                </c:pt>
                <c:pt idx="84">
                  <c:v>3.2369962575155876E-2</c:v>
                </c:pt>
                <c:pt idx="85">
                  <c:v>3.3263149558553987E-2</c:v>
                </c:pt>
                <c:pt idx="86">
                  <c:v>3.417010215804557E-2</c:v>
                </c:pt>
                <c:pt idx="87">
                  <c:v>3.5090868760201163E-2</c:v>
                </c:pt>
                <c:pt idx="88">
                  <c:v>3.6025497359318329E-2</c:v>
                </c:pt>
                <c:pt idx="89">
                  <c:v>3.6974035565057399E-2</c:v>
                </c:pt>
                <c:pt idx="90">
                  <c:v>3.7936530609843422E-2</c:v>
                </c:pt>
                <c:pt idx="91">
                  <c:v>3.8913029356043419E-2</c:v>
                </c:pt>
                <c:pt idx="92">
                  <c:v>3.9903578302930634E-2</c:v>
                </c:pt>
                <c:pt idx="93">
                  <c:v>4.0908223593441935E-2</c:v>
                </c:pt>
                <c:pt idx="94">
                  <c:v>4.1927011020738009E-2</c:v>
                </c:pt>
                <c:pt idx="95">
                  <c:v>4.2959986034573898E-2</c:v>
                </c:pt>
                <c:pt idx="96">
                  <c:v>4.4007193747486413E-2</c:v>
                </c:pt>
                <c:pt idx="97">
                  <c:v>4.5068678940807461E-2</c:v>
                </c:pt>
                <c:pt idx="98">
                  <c:v>4.614448607050798E-2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1-5735-441B-A380-6BF6799AD69A}"/>
            </c:ext>
          </c:extLst>
        </c:ser>
        <c:ser>
          <c:idx val="7"/>
          <c:order val="7"/>
          <c:tx>
            <c:strRef>
              <c:f>Кривые!$G$3</c:f>
              <c:strCache>
                <c:ptCount val="1"/>
                <c:pt idx="0">
                  <c:v>Ут. ВО возд.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Кривые!$A$24:$A$122</c:f>
              <c:numCache>
                <c:formatCode>General</c:formatCode>
                <c:ptCount val="99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  <c:pt idx="7">
                  <c:v>900</c:v>
                </c:pt>
                <c:pt idx="8">
                  <c:v>1000</c:v>
                </c:pt>
                <c:pt idx="9">
                  <c:v>1100</c:v>
                </c:pt>
                <c:pt idx="10">
                  <c:v>1200</c:v>
                </c:pt>
                <c:pt idx="11">
                  <c:v>1300</c:v>
                </c:pt>
                <c:pt idx="12">
                  <c:v>1400</c:v>
                </c:pt>
                <c:pt idx="13">
                  <c:v>1500</c:v>
                </c:pt>
                <c:pt idx="14">
                  <c:v>1600</c:v>
                </c:pt>
                <c:pt idx="15">
                  <c:v>1700</c:v>
                </c:pt>
                <c:pt idx="16">
                  <c:v>1800</c:v>
                </c:pt>
                <c:pt idx="17">
                  <c:v>1900</c:v>
                </c:pt>
                <c:pt idx="18">
                  <c:v>2000</c:v>
                </c:pt>
                <c:pt idx="19">
                  <c:v>2100</c:v>
                </c:pt>
                <c:pt idx="20">
                  <c:v>2200</c:v>
                </c:pt>
                <c:pt idx="21">
                  <c:v>2300</c:v>
                </c:pt>
                <c:pt idx="22">
                  <c:v>2400</c:v>
                </c:pt>
                <c:pt idx="23">
                  <c:v>2500</c:v>
                </c:pt>
                <c:pt idx="24">
                  <c:v>2600</c:v>
                </c:pt>
                <c:pt idx="25">
                  <c:v>2700</c:v>
                </c:pt>
                <c:pt idx="26">
                  <c:v>2800</c:v>
                </c:pt>
                <c:pt idx="27">
                  <c:v>2900</c:v>
                </c:pt>
                <c:pt idx="28">
                  <c:v>3000</c:v>
                </c:pt>
                <c:pt idx="29">
                  <c:v>3100</c:v>
                </c:pt>
                <c:pt idx="30">
                  <c:v>3200</c:v>
                </c:pt>
                <c:pt idx="31">
                  <c:v>3300</c:v>
                </c:pt>
                <c:pt idx="32">
                  <c:v>3400</c:v>
                </c:pt>
                <c:pt idx="33">
                  <c:v>3500</c:v>
                </c:pt>
                <c:pt idx="34">
                  <c:v>3600</c:v>
                </c:pt>
                <c:pt idx="35">
                  <c:v>3700</c:v>
                </c:pt>
                <c:pt idx="36">
                  <c:v>3800</c:v>
                </c:pt>
                <c:pt idx="37">
                  <c:v>3900</c:v>
                </c:pt>
                <c:pt idx="38">
                  <c:v>4000</c:v>
                </c:pt>
                <c:pt idx="39">
                  <c:v>4100</c:v>
                </c:pt>
                <c:pt idx="40">
                  <c:v>4200</c:v>
                </c:pt>
                <c:pt idx="41">
                  <c:v>4300</c:v>
                </c:pt>
                <c:pt idx="42">
                  <c:v>4400</c:v>
                </c:pt>
                <c:pt idx="43">
                  <c:v>4500</c:v>
                </c:pt>
                <c:pt idx="44">
                  <c:v>4600</c:v>
                </c:pt>
                <c:pt idx="45">
                  <c:v>4700</c:v>
                </c:pt>
                <c:pt idx="46">
                  <c:v>4800</c:v>
                </c:pt>
                <c:pt idx="47">
                  <c:v>4900</c:v>
                </c:pt>
                <c:pt idx="48">
                  <c:v>5000</c:v>
                </c:pt>
                <c:pt idx="49">
                  <c:v>5100</c:v>
                </c:pt>
                <c:pt idx="50">
                  <c:v>5200</c:v>
                </c:pt>
                <c:pt idx="51">
                  <c:v>5300</c:v>
                </c:pt>
                <c:pt idx="52">
                  <c:v>5400</c:v>
                </c:pt>
                <c:pt idx="53">
                  <c:v>5500</c:v>
                </c:pt>
                <c:pt idx="54">
                  <c:v>5600</c:v>
                </c:pt>
                <c:pt idx="55">
                  <c:v>5700</c:v>
                </c:pt>
                <c:pt idx="56">
                  <c:v>5800</c:v>
                </c:pt>
                <c:pt idx="57">
                  <c:v>5900</c:v>
                </c:pt>
                <c:pt idx="58">
                  <c:v>6000</c:v>
                </c:pt>
                <c:pt idx="59">
                  <c:v>6100</c:v>
                </c:pt>
                <c:pt idx="60">
                  <c:v>6200</c:v>
                </c:pt>
                <c:pt idx="61">
                  <c:v>6300</c:v>
                </c:pt>
                <c:pt idx="62">
                  <c:v>6400</c:v>
                </c:pt>
                <c:pt idx="63">
                  <c:v>6500</c:v>
                </c:pt>
                <c:pt idx="64">
                  <c:v>6600</c:v>
                </c:pt>
                <c:pt idx="65">
                  <c:v>6700</c:v>
                </c:pt>
                <c:pt idx="66">
                  <c:v>6800</c:v>
                </c:pt>
                <c:pt idx="67">
                  <c:v>6900</c:v>
                </c:pt>
                <c:pt idx="68">
                  <c:v>7000</c:v>
                </c:pt>
                <c:pt idx="69">
                  <c:v>7100</c:v>
                </c:pt>
                <c:pt idx="70">
                  <c:v>7200</c:v>
                </c:pt>
                <c:pt idx="71">
                  <c:v>7300</c:v>
                </c:pt>
                <c:pt idx="72">
                  <c:v>7400</c:v>
                </c:pt>
                <c:pt idx="73">
                  <c:v>7500</c:v>
                </c:pt>
                <c:pt idx="74">
                  <c:v>7600</c:v>
                </c:pt>
                <c:pt idx="75">
                  <c:v>7700</c:v>
                </c:pt>
                <c:pt idx="76">
                  <c:v>7800</c:v>
                </c:pt>
                <c:pt idx="77">
                  <c:v>7900</c:v>
                </c:pt>
                <c:pt idx="78">
                  <c:v>8000</c:v>
                </c:pt>
                <c:pt idx="79">
                  <c:v>8100</c:v>
                </c:pt>
                <c:pt idx="80">
                  <c:v>8200</c:v>
                </c:pt>
                <c:pt idx="81">
                  <c:v>8300</c:v>
                </c:pt>
                <c:pt idx="82">
                  <c:v>8400</c:v>
                </c:pt>
                <c:pt idx="83">
                  <c:v>8500</c:v>
                </c:pt>
                <c:pt idx="84">
                  <c:v>8600</c:v>
                </c:pt>
                <c:pt idx="85">
                  <c:v>8700</c:v>
                </c:pt>
                <c:pt idx="86">
                  <c:v>8800</c:v>
                </c:pt>
                <c:pt idx="87">
                  <c:v>8900</c:v>
                </c:pt>
                <c:pt idx="88">
                  <c:v>9000</c:v>
                </c:pt>
                <c:pt idx="89">
                  <c:v>9100</c:v>
                </c:pt>
                <c:pt idx="90">
                  <c:v>9200</c:v>
                </c:pt>
                <c:pt idx="91">
                  <c:v>9300</c:v>
                </c:pt>
                <c:pt idx="92">
                  <c:v>9400</c:v>
                </c:pt>
                <c:pt idx="93">
                  <c:v>9500</c:v>
                </c:pt>
                <c:pt idx="94">
                  <c:v>9600</c:v>
                </c:pt>
                <c:pt idx="95">
                  <c:v>9700</c:v>
                </c:pt>
                <c:pt idx="96">
                  <c:v>9800</c:v>
                </c:pt>
                <c:pt idx="97">
                  <c:v>9900</c:v>
                </c:pt>
                <c:pt idx="98">
                  <c:v>10000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Кривые!$G$24:$G$122</c:f>
              <c:numCache>
                <c:formatCode>0.00E+00</c:formatCode>
                <c:ptCount val="99"/>
                <c:pt idx="1">
                  <c:v>3.1848573644279792E-6</c:v>
                </c:pt>
                <c:pt idx="2">
                  <c:v>1.5684077406063646E-5</c:v>
                </c:pt>
                <c:pt idx="3">
                  <c:v>3.9853720696513738E-5</c:v>
                </c:pt>
                <c:pt idx="4">
                  <c:v>7.7237457107778013E-5</c:v>
                </c:pt>
                <c:pt idx="5">
                  <c:v>1.2903900242964303E-4</c:v>
                </c:pt>
                <c:pt idx="6">
                  <c:v>1.9626274234608608E-4</c:v>
                </c:pt>
                <c:pt idx="7">
                  <c:v>2.7977923543536995E-4</c:v>
                </c:pt>
                <c:pt idx="8">
                  <c:v>3.8036185527683374E-4</c:v>
                </c:pt>
                <c:pt idx="9">
                  <c:v>4.987096348790499E-4</c:v>
                </c:pt>
                <c:pt idx="10">
                  <c:v>6.3546258777942392E-4</c:v>
                </c:pt>
                <c:pt idx="11">
                  <c:v>7.9121254189320957E-4</c:v>
                </c:pt>
                <c:pt idx="12">
                  <c:v>9.6651111514854757E-4</c:v>
                </c:pt>
                <c:pt idx="13">
                  <c:v>1.1618757763280048E-3</c:v>
                </c:pt>
                <c:pt idx="14">
                  <c:v>1.3777945707046698E-3</c:v>
                </c:pt>
                <c:pt idx="15">
                  <c:v>1.6147298837388938E-3</c:v>
                </c:pt>
                <c:pt idx="16">
                  <c:v>1.8731214926943278E-3</c:v>
                </c:pt>
                <c:pt idx="17">
                  <c:v>2.15338907890863E-3</c:v>
                </c:pt>
                <c:pt idx="18">
                  <c:v>2.4559343234504989E-3</c:v>
                </c:pt>
                <c:pt idx="19">
                  <c:v>2.7811426754424545E-3</c:v>
                </c:pt>
                <c:pt idx="20">
                  <c:v>3.1293848593373624E-3</c:v>
                </c:pt>
                <c:pt idx="21">
                  <c:v>3.5010181712574269E-3</c:v>
                </c:pt>
                <c:pt idx="22">
                  <c:v>3.8963876028810193E-3</c:v>
                </c:pt>
                <c:pt idx="23">
                  <c:v>4.3158268228575807E-3</c:v>
                </c:pt>
                <c:pt idx="24">
                  <c:v>4.7596590394035944E-3</c:v>
                </c:pt>
                <c:pt idx="25">
                  <c:v>5.2281977629563591E-3</c:v>
                </c:pt>
                <c:pt idx="26">
                  <c:v>5.7217474841080385E-3</c:v>
                </c:pt>
                <c:pt idx="27">
                  <c:v>6.2406042792122829E-3</c:v>
                </c:pt>
                <c:pt idx="28">
                  <c:v>6.7850563538400417E-3</c:v>
                </c:pt>
                <c:pt idx="29">
                  <c:v>7.3553845325081734E-3</c:v>
                </c:pt>
                <c:pt idx="30">
                  <c:v>7.9518627017048961E-3</c:v>
                </c:pt>
                <c:pt idx="31">
                  <c:v>8.5747582121094169E-3</c:v>
                </c:pt>
                <c:pt idx="32">
                  <c:v>9.2243322449876413E-3</c:v>
                </c:pt>
                <c:pt idx="33">
                  <c:v>9.9008401469979617E-3</c:v>
                </c:pt>
                <c:pt idx="34">
                  <c:v>1.0604531737025252E-2</c:v>
                </c:pt>
                <c:pt idx="35">
                  <c:v>1.1335651588149745E-2</c:v>
                </c:pt>
                <c:pt idx="36">
                  <c:v>1.2094439287432427E-2</c:v>
                </c:pt>
                <c:pt idx="37">
                  <c:v>1.2881129675841721E-2</c:v>
                </c:pt>
                <c:pt idx="38">
                  <c:v>1.3695953070344437E-2</c:v>
                </c:pt>
                <c:pt idx="39">
                  <c:v>1.4539135469929612E-2</c:v>
                </c:pt>
                <c:pt idx="40">
                  <c:v>1.5410898747117433E-2</c:v>
                </c:pt>
                <c:pt idx="41">
                  <c:v>1.6311460826318479E-2</c:v>
                </c:pt>
                <c:pt idx="42">
                  <c:v>1.7241035850250455E-2</c:v>
                </c:pt>
                <c:pt idx="43">
                  <c:v>1.8199834335481908E-2</c:v>
                </c:pt>
                <c:pt idx="44">
                  <c:v>1.9188063318053485E-2</c:v>
                </c:pt>
                <c:pt idx="45">
                  <c:v>2.0205926490024277E-2</c:v>
                </c:pt>
                <c:pt idx="46">
                  <c:v>2.1253624327701059E-2</c:v>
                </c:pt>
                <c:pt idx="47">
                  <c:v>2.2331354212228698E-2</c:v>
                </c:pt>
                <c:pt idx="48">
                  <c:v>2.3439310543153447E-2</c:v>
                </c:pt>
                <c:pt idx="49">
                  <c:v>2.4577684845506181E-2</c:v>
                </c:pt>
                <c:pt idx="50">
                  <c:v>2.5746665870904517E-2</c:v>
                </c:pt>
                <c:pt idx="51">
                  <c:v>2.6946439693120054E-2</c:v>
                </c:pt>
                <c:pt idx="52">
                  <c:v>2.8177189798519749E-2</c:v>
                </c:pt>
                <c:pt idx="53">
                  <c:v>2.9439097171748942E-2</c:v>
                </c:pt>
                <c:pt idx="54">
                  <c:v>3.0732340376994297E-2</c:v>
                </c:pt>
                <c:pt idx="55">
                  <c:v>3.2057095635131976E-2</c:v>
                </c:pt>
                <c:pt idx="56">
                  <c:v>3.3413536897042476E-2</c:v>
                </c:pt>
                <c:pt idx="57">
                  <c:v>3.4801835913347387E-2</c:v>
                </c:pt>
                <c:pt idx="58">
                  <c:v>3.6222162300804162E-2</c:v>
                </c:pt>
                <c:pt idx="59">
                  <c:v>3.7674683605573668E-2</c:v>
                </c:pt>
                <c:pt idx="60">
                  <c:v>3.9159565363559155E-2</c:v>
                </c:pt>
                <c:pt idx="61">
                  <c:v>4.0676971158000098E-2</c:v>
                </c:pt>
                <c:pt idx="62">
                  <c:v>4.222706267448792E-2</c:v>
                </c:pt>
                <c:pt idx="63">
                  <c:v>4.3809999753559779E-2</c:v>
                </c:pt>
                <c:pt idx="64">
                  <c:v>4.5425940441015583E-2</c:v>
                </c:pt>
                <c:pt idx="65">
                  <c:v>4.7075041036087471E-2</c:v>
                </c:pt>
                <c:pt idx="66">
                  <c:v>4.8757456137590367E-2</c:v>
                </c:pt>
                <c:pt idx="67">
                  <c:v>5.047333868816304E-2</c:v>
                </c:pt>
                <c:pt idx="68">
                  <c:v>5.2222840016710147E-2</c:v>
                </c:pt>
                <c:pt idx="69">
                  <c:v>5.4006109879140819E-2</c:v>
                </c:pt>
                <c:pt idx="70">
                  <c:v>5.5823296497499904E-2</c:v>
                </c:pt>
                <c:pt idx="71">
                  <c:v>5.7674546597572304E-2</c:v>
                </c:pt>
                <c:pt idx="72">
                  <c:v>5.9560005445046763E-2</c:v>
                </c:pt>
                <c:pt idx="73">
                  <c:v>6.1479816880308708E-2</c:v>
                </c:pt>
                <c:pt idx="74">
                  <c:v>6.3434123351935975E-2</c:v>
                </c:pt>
                <c:pt idx="75">
                  <c:v>6.54230659489594E-2</c:v>
                </c:pt>
                <c:pt idx="76">
                  <c:v>6.7446784431954787E-2</c:v>
                </c:pt>
                <c:pt idx="77">
                  <c:v>6.9505417263016664E-2</c:v>
                </c:pt>
                <c:pt idx="78">
                  <c:v>7.1599101634674978E-2</c:v>
                </c:pt>
                <c:pt idx="79">
                  <c:v>7.37279734978009E-2</c:v>
                </c:pt>
                <c:pt idx="80">
                  <c:v>7.5892167588551399E-2</c:v>
                </c:pt>
                <c:pt idx="81">
                  <c:v>7.8091817454394821E-2</c:v>
                </c:pt>
                <c:pt idx="82">
                  <c:v>8.0327055479266024E-2</c:v>
                </c:pt>
                <c:pt idx="83">
                  <c:v>8.2598012907881727E-2</c:v>
                </c:pt>
                <c:pt idx="84">
                  <c:v>8.4904819869261322E-2</c:v>
                </c:pt>
                <c:pt idx="85">
                  <c:v>8.7247605399485867E-2</c:v>
                </c:pt>
                <c:pt idx="86">
                  <c:v>8.9626497463726099E-2</c:v>
                </c:pt>
                <c:pt idx="87">
                  <c:v>9.2041622977576829E-2</c:v>
                </c:pt>
                <c:pt idx="88">
                  <c:v>9.4493107827720191E-2</c:v>
                </c:pt>
                <c:pt idx="89">
                  <c:v>9.698107689195383E-2</c:v>
                </c:pt>
                <c:pt idx="90">
                  <c:v>9.9505654058605703E-2</c:v>
                </c:pt>
                <c:pt idx="91">
                  <c:v>0.1020669622453598</c:v>
                </c:pt>
                <c:pt idx="92">
                  <c:v>0.10466512341752297</c:v>
                </c:pt>
                <c:pt idx="93">
                  <c:v>0.10730025860574934</c:v>
                </c:pt>
                <c:pt idx="94">
                  <c:v>0.10997248792324724</c:v>
                </c:pt>
                <c:pt idx="95">
                  <c:v>0.11268193058248892</c:v>
                </c:pt>
                <c:pt idx="96">
                  <c:v>0.11542870491143978</c:v>
                </c:pt>
                <c:pt idx="97">
                  <c:v>0.11821292836933105</c:v>
                </c:pt>
                <c:pt idx="98">
                  <c:v>0.12103471756198814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2-5735-441B-A380-6BF6799AD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370400"/>
        <c:axId val="281370960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3"/>
                <c:order val="1"/>
                <c:tx>
                  <c:v>Корр. среда: 0,1Гц, ест.корр.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[3]КМ!$E$3:$E$167</c15:sqref>
                        </c15:formulaRef>
                      </c:ext>
                    </c:extLst>
                    <c:numCache>
                      <c:formatCode>General</c:formatCode>
                      <c:ptCount val="165"/>
                      <c:pt idx="0">
                        <c:v>912.81762826168233</c:v>
                      </c:pt>
                      <c:pt idx="1">
                        <c:v>956.3766851541485</c:v>
                      </c:pt>
                      <c:pt idx="2">
                        <c:v>1003.4639760552232</c:v>
                      </c:pt>
                      <c:pt idx="3">
                        <c:v>1049.9492059159561</c:v>
                      </c:pt>
                      <c:pt idx="4">
                        <c:v>1094.538120753431</c:v>
                      </c:pt>
                      <c:pt idx="5">
                        <c:v>1146.002051387544</c:v>
                      </c:pt>
                      <c:pt idx="6">
                        <c:v>1200.8857711869155</c:v>
                      </c:pt>
                      <c:pt idx="7">
                        <c:v>1255.1282669839807</c:v>
                      </c:pt>
                      <c:pt idx="8">
                        <c:v>1322.8892489829038</c:v>
                      </c:pt>
                      <c:pt idx="9">
                        <c:v>1400.949556763522</c:v>
                      </c:pt>
                      <c:pt idx="10">
                        <c:v>1483.3115261774039</c:v>
                      </c:pt>
                      <c:pt idx="11">
                        <c:v>1562.8800943116137</c:v>
                      </c:pt>
                      <c:pt idx="12">
                        <c:v>1649.7141487666636</c:v>
                      </c:pt>
                      <c:pt idx="13">
                        <c:v>852.81493248986635</c:v>
                      </c:pt>
                      <c:pt idx="14">
                        <c:v>888.39019999194159</c:v>
                      </c:pt>
                      <c:pt idx="15">
                        <c:v>927.74362339740253</c:v>
                      </c:pt>
                      <c:pt idx="16">
                        <c:v>971.20401131931874</c:v>
                      </c:pt>
                      <c:pt idx="17">
                        <c:v>1015.4304925037716</c:v>
                      </c:pt>
                      <c:pt idx="18">
                        <c:v>1063.0472252569048</c:v>
                      </c:pt>
                      <c:pt idx="19">
                        <c:v>1113.9426878095805</c:v>
                      </c:pt>
                      <c:pt idx="20">
                        <c:v>579.95263733374054</c:v>
                      </c:pt>
                      <c:pt idx="21">
                        <c:v>616.86191854874392</c:v>
                      </c:pt>
                      <c:pt idx="22">
                        <c:v>646.73468175499522</c:v>
                      </c:pt>
                      <c:pt idx="23">
                        <c:v>669.31283405722502</c:v>
                      </c:pt>
                      <c:pt idx="24">
                        <c:v>696.23019236363245</c:v>
                      </c:pt>
                      <c:pt idx="25">
                        <c:v>724.33133501538498</c:v>
                      </c:pt>
                      <c:pt idx="26">
                        <c:v>756.53671724853757</c:v>
                      </c:pt>
                      <c:pt idx="27">
                        <c:v>791.56176805584175</c:v>
                      </c:pt>
                      <c:pt idx="28">
                        <c:v>828.21554129337392</c:v>
                      </c:pt>
                      <c:pt idx="29">
                        <c:v>868.79754737308133</c:v>
                      </c:pt>
                      <c:pt idx="30">
                        <c:v>911.09812952703794</c:v>
                      </c:pt>
                      <c:pt idx="31">
                        <c:v>956.22282512427194</c:v>
                      </c:pt>
                      <c:pt idx="32">
                        <c:v>1005.6050335429336</c:v>
                      </c:pt>
                      <c:pt idx="33">
                        <c:v>797</c:v>
                      </c:pt>
                      <c:pt idx="34">
                        <c:v>826</c:v>
                      </c:pt>
                      <c:pt idx="35">
                        <c:v>884</c:v>
                      </c:pt>
                      <c:pt idx="36">
                        <c:v>949</c:v>
                      </c:pt>
                      <c:pt idx="37">
                        <c:v>988</c:v>
                      </c:pt>
                      <c:pt idx="38">
                        <c:v>1027</c:v>
                      </c:pt>
                      <c:pt idx="39">
                        <c:v>1067</c:v>
                      </c:pt>
                      <c:pt idx="40">
                        <c:v>1111</c:v>
                      </c:pt>
                      <c:pt idx="41">
                        <c:v>1160</c:v>
                      </c:pt>
                      <c:pt idx="42">
                        <c:v>1213</c:v>
                      </c:pt>
                      <c:pt idx="43">
                        <c:v>1262</c:v>
                      </c:pt>
                      <c:pt idx="44">
                        <c:v>1318</c:v>
                      </c:pt>
                      <c:pt idx="45">
                        <c:v>1391</c:v>
                      </c:pt>
                      <c:pt idx="46">
                        <c:v>1461</c:v>
                      </c:pt>
                      <c:pt idx="47">
                        <c:v>1527</c:v>
                      </c:pt>
                      <c:pt idx="48">
                        <c:v>1758</c:v>
                      </c:pt>
                      <c:pt idx="49">
                        <c:v>1824</c:v>
                      </c:pt>
                      <c:pt idx="50">
                        <c:v>614</c:v>
                      </c:pt>
                      <c:pt idx="51">
                        <c:v>641</c:v>
                      </c:pt>
                      <c:pt idx="52">
                        <c:v>668</c:v>
                      </c:pt>
                      <c:pt idx="53">
                        <c:v>697</c:v>
                      </c:pt>
                      <c:pt idx="54">
                        <c:v>734</c:v>
                      </c:pt>
                      <c:pt idx="55">
                        <c:v>773</c:v>
                      </c:pt>
                      <c:pt idx="56">
                        <c:v>810</c:v>
                      </c:pt>
                      <c:pt idx="57">
                        <c:v>853</c:v>
                      </c:pt>
                      <c:pt idx="58">
                        <c:v>903</c:v>
                      </c:pt>
                      <c:pt idx="59">
                        <c:v>957</c:v>
                      </c:pt>
                      <c:pt idx="60">
                        <c:v>1018</c:v>
                      </c:pt>
                      <c:pt idx="61">
                        <c:v>1080</c:v>
                      </c:pt>
                      <c:pt idx="62">
                        <c:v>1145</c:v>
                      </c:pt>
                      <c:pt idx="63">
                        <c:v>1221</c:v>
                      </c:pt>
                      <c:pt idx="64">
                        <c:v>1299</c:v>
                      </c:pt>
                      <c:pt idx="65">
                        <c:v>1144</c:v>
                      </c:pt>
                      <c:pt idx="66">
                        <c:v>1186</c:v>
                      </c:pt>
                      <c:pt idx="67">
                        <c:v>1228</c:v>
                      </c:pt>
                      <c:pt idx="68">
                        <c:v>1271</c:v>
                      </c:pt>
                      <c:pt idx="69">
                        <c:v>1316</c:v>
                      </c:pt>
                      <c:pt idx="70">
                        <c:v>1363</c:v>
                      </c:pt>
                      <c:pt idx="71">
                        <c:v>1412</c:v>
                      </c:pt>
                      <c:pt idx="72">
                        <c:v>1467</c:v>
                      </c:pt>
                      <c:pt idx="73">
                        <c:v>1525</c:v>
                      </c:pt>
                      <c:pt idx="74">
                        <c:v>1583</c:v>
                      </c:pt>
                      <c:pt idx="75">
                        <c:v>1647</c:v>
                      </c:pt>
                      <c:pt idx="76">
                        <c:v>1715</c:v>
                      </c:pt>
                      <c:pt idx="77">
                        <c:v>1786</c:v>
                      </c:pt>
                      <c:pt idx="78">
                        <c:v>1867</c:v>
                      </c:pt>
                      <c:pt idx="79">
                        <c:v>1953</c:v>
                      </c:pt>
                      <c:pt idx="80">
                        <c:v>2044</c:v>
                      </c:pt>
                      <c:pt idx="81">
                        <c:v>2150</c:v>
                      </c:pt>
                      <c:pt idx="82">
                        <c:v>2263</c:v>
                      </c:pt>
                      <c:pt idx="83">
                        <c:v>2386</c:v>
                      </c:pt>
                      <c:pt idx="84">
                        <c:v>2513</c:v>
                      </c:pt>
                      <c:pt idx="85">
                        <c:v>2645</c:v>
                      </c:pt>
                      <c:pt idx="86">
                        <c:v>636</c:v>
                      </c:pt>
                      <c:pt idx="87">
                        <c:v>657</c:v>
                      </c:pt>
                      <c:pt idx="88">
                        <c:v>679</c:v>
                      </c:pt>
                      <c:pt idx="89">
                        <c:v>702</c:v>
                      </c:pt>
                      <c:pt idx="90">
                        <c:v>726</c:v>
                      </c:pt>
                      <c:pt idx="91">
                        <c:v>751</c:v>
                      </c:pt>
                      <c:pt idx="92">
                        <c:v>778</c:v>
                      </c:pt>
                      <c:pt idx="93">
                        <c:v>806</c:v>
                      </c:pt>
                      <c:pt idx="94">
                        <c:v>836</c:v>
                      </c:pt>
                      <c:pt idx="95">
                        <c:v>868</c:v>
                      </c:pt>
                      <c:pt idx="96">
                        <c:v>902</c:v>
                      </c:pt>
                      <c:pt idx="97">
                        <c:v>938</c:v>
                      </c:pt>
                      <c:pt idx="98">
                        <c:v>975</c:v>
                      </c:pt>
                      <c:pt idx="99">
                        <c:v>1015</c:v>
                      </c:pt>
                      <c:pt idx="100">
                        <c:v>1059</c:v>
                      </c:pt>
                      <c:pt idx="101">
                        <c:v>1106</c:v>
                      </c:pt>
                      <c:pt idx="102">
                        <c:v>1155</c:v>
                      </c:pt>
                      <c:pt idx="103">
                        <c:v>1208</c:v>
                      </c:pt>
                      <c:pt idx="104">
                        <c:v>1265</c:v>
                      </c:pt>
                      <c:pt idx="105">
                        <c:v>1328</c:v>
                      </c:pt>
                      <c:pt idx="106">
                        <c:v>1396</c:v>
                      </c:pt>
                      <c:pt idx="107">
                        <c:v>712.61502700646383</c:v>
                      </c:pt>
                      <c:pt idx="108">
                        <c:v>736.18407368462454</c:v>
                      </c:pt>
                      <c:pt idx="109">
                        <c:v>778.67774182946221</c:v>
                      </c:pt>
                      <c:pt idx="110">
                        <c:v>805.09826726900019</c:v>
                      </c:pt>
                      <c:pt idx="111">
                        <c:v>832.90989018446271</c:v>
                      </c:pt>
                      <c:pt idx="112">
                        <c:v>895.01137414009577</c:v>
                      </c:pt>
                      <c:pt idx="113">
                        <c:v>927.31001999204852</c:v>
                      </c:pt>
                      <c:pt idx="114">
                        <c:v>936.46359825954448</c:v>
                      </c:pt>
                      <c:pt idx="115">
                        <c:v>971.05707536883801</c:v>
                      </c:pt>
                      <c:pt idx="116">
                        <c:v>1007.5958072566652</c:v>
                      </c:pt>
                      <c:pt idx="117">
                        <c:v>1046.0762694552466</c:v>
                      </c:pt>
                      <c:pt idx="118">
                        <c:v>1086.766314111258</c:v>
                      </c:pt>
                      <c:pt idx="119">
                        <c:v>1130.2195077009708</c:v>
                      </c:pt>
                      <c:pt idx="120">
                        <c:v>1306.8952880066515</c:v>
                      </c:pt>
                      <c:pt idx="121">
                        <c:v>1360.3173358341955</c:v>
                      </c:pt>
                      <c:pt idx="122">
                        <c:v>1417.1427603097411</c:v>
                      </c:pt>
                      <c:pt idx="123">
                        <c:v>1477.8657659317571</c:v>
                      </c:pt>
                      <c:pt idx="124">
                        <c:v>1542.1559725525883</c:v>
                      </c:pt>
                      <c:pt idx="125">
                        <c:v>1611.4587037958627</c:v>
                      </c:pt>
                      <c:pt idx="126">
                        <c:v>1370</c:v>
                      </c:pt>
                      <c:pt idx="127">
                        <c:v>1415</c:v>
                      </c:pt>
                      <c:pt idx="128">
                        <c:v>1464</c:v>
                      </c:pt>
                      <c:pt idx="129">
                        <c:v>1514</c:v>
                      </c:pt>
                      <c:pt idx="130">
                        <c:v>1571</c:v>
                      </c:pt>
                      <c:pt idx="131">
                        <c:v>1626</c:v>
                      </c:pt>
                      <c:pt idx="132">
                        <c:v>1689</c:v>
                      </c:pt>
                      <c:pt idx="133">
                        <c:v>1753</c:v>
                      </c:pt>
                      <c:pt idx="134">
                        <c:v>1822</c:v>
                      </c:pt>
                      <c:pt idx="135">
                        <c:v>1896</c:v>
                      </c:pt>
                      <c:pt idx="136">
                        <c:v>1970</c:v>
                      </c:pt>
                      <c:pt idx="137">
                        <c:v>2050</c:v>
                      </c:pt>
                      <c:pt idx="138">
                        <c:v>2147</c:v>
                      </c:pt>
                      <c:pt idx="139">
                        <c:v>2238</c:v>
                      </c:pt>
                      <c:pt idx="140">
                        <c:v>2345</c:v>
                      </c:pt>
                      <c:pt idx="141">
                        <c:v>2452</c:v>
                      </c:pt>
                      <c:pt idx="142">
                        <c:v>2572</c:v>
                      </c:pt>
                      <c:pt idx="143">
                        <c:v>749</c:v>
                      </c:pt>
                      <c:pt idx="144">
                        <c:v>775</c:v>
                      </c:pt>
                      <c:pt idx="145">
                        <c:v>800</c:v>
                      </c:pt>
                      <c:pt idx="146">
                        <c:v>827</c:v>
                      </c:pt>
                      <c:pt idx="147">
                        <c:v>856</c:v>
                      </c:pt>
                      <c:pt idx="148">
                        <c:v>885</c:v>
                      </c:pt>
                      <c:pt idx="149">
                        <c:v>916</c:v>
                      </c:pt>
                      <c:pt idx="150">
                        <c:v>949</c:v>
                      </c:pt>
                      <c:pt idx="151">
                        <c:v>983</c:v>
                      </c:pt>
                      <c:pt idx="152">
                        <c:v>1020</c:v>
                      </c:pt>
                      <c:pt idx="153">
                        <c:v>1061</c:v>
                      </c:pt>
                      <c:pt idx="154">
                        <c:v>1101</c:v>
                      </c:pt>
                      <c:pt idx="155">
                        <c:v>1144</c:v>
                      </c:pt>
                      <c:pt idx="156">
                        <c:v>1191</c:v>
                      </c:pt>
                      <c:pt idx="157">
                        <c:v>1240</c:v>
                      </c:pt>
                      <c:pt idx="158">
                        <c:v>1291</c:v>
                      </c:pt>
                      <c:pt idx="159">
                        <c:v>1353</c:v>
                      </c:pt>
                      <c:pt idx="160">
                        <c:v>1419</c:v>
                      </c:pt>
                      <c:pt idx="161">
                        <c:v>1482</c:v>
                      </c:pt>
                      <c:pt idx="162">
                        <c:v>1556</c:v>
                      </c:pt>
                      <c:pt idx="163">
                        <c:v>1634</c:v>
                      </c:pt>
                      <c:pt idx="164">
                        <c:v>1714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[3]КМ!$F$3:$F$167</c15:sqref>
                        </c15:formulaRef>
                      </c:ext>
                    </c:extLst>
                    <c:numCache>
                      <c:formatCode>General</c:formatCode>
                      <c:ptCount val="165"/>
                      <c:pt idx="0">
                        <c:v>4.5201926639496068E-4</c:v>
                      </c:pt>
                      <c:pt idx="1">
                        <c:v>3.6052631578947395E-4</c:v>
                      </c:pt>
                      <c:pt idx="2">
                        <c:v>4.166666666666655E-4</c:v>
                      </c:pt>
                      <c:pt idx="3">
                        <c:v>4.680000000000007E-4</c:v>
                      </c:pt>
                      <c:pt idx="4">
                        <c:v>6.3124999999999878E-4</c:v>
                      </c:pt>
                      <c:pt idx="5">
                        <c:v>7.9411764705882438E-4</c:v>
                      </c:pt>
                      <c:pt idx="6">
                        <c:v>5.263157894736842E-4</c:v>
                      </c:pt>
                      <c:pt idx="7">
                        <c:v>7.8000000000000118E-4</c:v>
                      </c:pt>
                      <c:pt idx="8">
                        <c:v>8.4375000000000086E-4</c:v>
                      </c:pt>
                      <c:pt idx="9">
                        <c:v>9.4285714285714307E-4</c:v>
                      </c:pt>
                      <c:pt idx="10">
                        <c:v>9.6923076923076769E-4</c:v>
                      </c:pt>
                      <c:pt idx="11">
                        <c:v>1.1444444444444458E-3</c:v>
                      </c:pt>
                      <c:pt idx="12">
                        <c:v>1.4111111111111067E-3</c:v>
                      </c:pt>
                      <c:pt idx="13">
                        <c:v>1.4001866915588801E-4</c:v>
                      </c:pt>
                      <c:pt idx="14">
                        <c:v>1.68333333333333E-4</c:v>
                      </c:pt>
                      <c:pt idx="15">
                        <c:v>1.8833333333333376E-4</c:v>
                      </c:pt>
                      <c:pt idx="16">
                        <c:v>2.3999999999999963E-4</c:v>
                      </c:pt>
                      <c:pt idx="17">
                        <c:v>2.914285714285703E-4</c:v>
                      </c:pt>
                      <c:pt idx="18">
                        <c:v>3.8928571428571549E-4</c:v>
                      </c:pt>
                      <c:pt idx="19">
                        <c:v>4.3913043478260784E-4</c:v>
                      </c:pt>
                      <c:pt idx="20">
                        <c:v>4.9119091737992238E-5</c:v>
                      </c:pt>
                      <c:pt idx="21">
                        <c:v>6.7557251908396924E-5</c:v>
                      </c:pt>
                      <c:pt idx="22">
                        <c:v>7.500000000000021E-5</c:v>
                      </c:pt>
                      <c:pt idx="23">
                        <c:v>1.1195652173913056E-4</c:v>
                      </c:pt>
                      <c:pt idx="24">
                        <c:v>1.0714285714285685E-4</c:v>
                      </c:pt>
                      <c:pt idx="25">
                        <c:v>1.6666666666666666E-4</c:v>
                      </c:pt>
                      <c:pt idx="26">
                        <c:v>1.2736842105263166E-4</c:v>
                      </c:pt>
                      <c:pt idx="27">
                        <c:v>2.8108108108108084E-4</c:v>
                      </c:pt>
                      <c:pt idx="28">
                        <c:v>1.487179487179492E-4</c:v>
                      </c:pt>
                      <c:pt idx="29">
                        <c:v>2.1346153846153835E-4</c:v>
                      </c:pt>
                      <c:pt idx="30">
                        <c:v>3.4062499999999886E-4</c:v>
                      </c:pt>
                      <c:pt idx="31">
                        <c:v>3.0277777777777871E-4</c:v>
                      </c:pt>
                      <c:pt idx="32">
                        <c:v>4.4799999999999896E-4</c:v>
                      </c:pt>
                      <c:pt idx="33">
                        <c:v>2.0790236134453764E-4</c:v>
                      </c:pt>
                      <c:pt idx="34">
                        <c:v>2.1456156358885025E-4</c:v>
                      </c:pt>
                      <c:pt idx="35">
                        <c:v>3.8715855478502122E-4</c:v>
                      </c:pt>
                      <c:pt idx="36">
                        <c:v>4.2224959346186036E-4</c:v>
                      </c:pt>
                      <c:pt idx="37">
                        <c:v>3.60929375417502E-4</c:v>
                      </c:pt>
                      <c:pt idx="38">
                        <c:v>6.2747340338983003E-4</c:v>
                      </c:pt>
                      <c:pt idx="39">
                        <c:v>3.6030466300366264E-4</c:v>
                      </c:pt>
                      <c:pt idx="40">
                        <c:v>4.6397378919860524E-4</c:v>
                      </c:pt>
                      <c:pt idx="41">
                        <c:v>7.1609009964412927E-4</c:v>
                      </c:pt>
                      <c:pt idx="42">
                        <c:v>4.7877043308791633E-4</c:v>
                      </c:pt>
                      <c:pt idx="43">
                        <c:v>5.2949259601707099E-4</c:v>
                      </c:pt>
                      <c:pt idx="44">
                        <c:v>8.1090096078431304E-4</c:v>
                      </c:pt>
                      <c:pt idx="45">
                        <c:v>7.7404105084745705E-4</c:v>
                      </c:pt>
                      <c:pt idx="46">
                        <c:v>8.5837248876909739E-4</c:v>
                      </c:pt>
                      <c:pt idx="47">
                        <c:v>9.0672854209445579E-4</c:v>
                      </c:pt>
                      <c:pt idx="48">
                        <c:v>7.7517277611940222E-4</c:v>
                      </c:pt>
                      <c:pt idx="49">
                        <c:v>9.339003835616386E-4</c:v>
                      </c:pt>
                      <c:pt idx="50">
                        <c:v>7.400000000000001E-5</c:v>
                      </c:pt>
                      <c:pt idx="51">
                        <c:v>8.1100000000000006E-5</c:v>
                      </c:pt>
                      <c:pt idx="52">
                        <c:v>1.0200000000000001E-4</c:v>
                      </c:pt>
                      <c:pt idx="53">
                        <c:v>1.8600000000000002E-4</c:v>
                      </c:pt>
                      <c:pt idx="54">
                        <c:v>1.7900000000000001E-4</c:v>
                      </c:pt>
                      <c:pt idx="55">
                        <c:v>1.0900000000000001E-4</c:v>
                      </c:pt>
                      <c:pt idx="56">
                        <c:v>2.0899999999999998E-4</c:v>
                      </c:pt>
                      <c:pt idx="57">
                        <c:v>2.5000000000000001E-4</c:v>
                      </c:pt>
                      <c:pt idx="58">
                        <c:v>3.7100000000000002E-4</c:v>
                      </c:pt>
                      <c:pt idx="59">
                        <c:v>2.8299999999999999E-4</c:v>
                      </c:pt>
                      <c:pt idx="60">
                        <c:v>3.1500000000000001E-4</c:v>
                      </c:pt>
                      <c:pt idx="61">
                        <c:v>4.0000000000000002E-4</c:v>
                      </c:pt>
                      <c:pt idx="62">
                        <c:v>4.9000000000000009E-4</c:v>
                      </c:pt>
                      <c:pt idx="63">
                        <c:v>6.7800000000000011E-4</c:v>
                      </c:pt>
                      <c:pt idx="64">
                        <c:v>6.87E-4</c:v>
                      </c:pt>
                      <c:pt idx="65">
                        <c:v>6.9900000000000008E-4</c:v>
                      </c:pt>
                      <c:pt idx="66">
                        <c:v>7.6500000000000005E-4</c:v>
                      </c:pt>
                      <c:pt idx="67">
                        <c:v>7.7000000000000007E-4</c:v>
                      </c:pt>
                      <c:pt idx="68">
                        <c:v>8.4800000000000012E-4</c:v>
                      </c:pt>
                      <c:pt idx="69">
                        <c:v>9.0899999999999998E-4</c:v>
                      </c:pt>
                      <c:pt idx="70">
                        <c:v>1.0200000000000001E-3</c:v>
                      </c:pt>
                      <c:pt idx="71">
                        <c:v>1.0200000000000001E-3</c:v>
                      </c:pt>
                      <c:pt idx="72">
                        <c:v>1.1000000000000001E-3</c:v>
                      </c:pt>
                      <c:pt idx="73">
                        <c:v>1.1299999999999999E-3</c:v>
                      </c:pt>
                      <c:pt idx="74">
                        <c:v>1.2800000000000001E-3</c:v>
                      </c:pt>
                      <c:pt idx="75">
                        <c:v>1.33E-3</c:v>
                      </c:pt>
                      <c:pt idx="76">
                        <c:v>1.4599999999999999E-3</c:v>
                      </c:pt>
                      <c:pt idx="77">
                        <c:v>1.5E-3</c:v>
                      </c:pt>
                      <c:pt idx="78">
                        <c:v>1.6299999999999999E-3</c:v>
                      </c:pt>
                      <c:pt idx="79">
                        <c:v>1.72E-3</c:v>
                      </c:pt>
                      <c:pt idx="80">
                        <c:v>1.8699999999999999E-3</c:v>
                      </c:pt>
                      <c:pt idx="81">
                        <c:v>1.98E-3</c:v>
                      </c:pt>
                      <c:pt idx="82">
                        <c:v>2.2200000000000002E-3</c:v>
                      </c:pt>
                      <c:pt idx="83">
                        <c:v>2.3900000000000002E-3</c:v>
                      </c:pt>
                      <c:pt idx="84">
                        <c:v>2.5600000000000002E-3</c:v>
                      </c:pt>
                      <c:pt idx="85">
                        <c:v>2.7699999999999999E-3</c:v>
                      </c:pt>
                      <c:pt idx="86">
                        <c:v>1.0399999999999999E-4</c:v>
                      </c:pt>
                      <c:pt idx="87">
                        <c:v>1.26E-4</c:v>
                      </c:pt>
                      <c:pt idx="88">
                        <c:v>1.5100000000000001E-4</c:v>
                      </c:pt>
                      <c:pt idx="89">
                        <c:v>1.18E-4</c:v>
                      </c:pt>
                      <c:pt idx="90">
                        <c:v>1.8699999999999999E-4</c:v>
                      </c:pt>
                      <c:pt idx="91">
                        <c:v>1.75E-4</c:v>
                      </c:pt>
                      <c:pt idx="92">
                        <c:v>2.13E-4</c:v>
                      </c:pt>
                      <c:pt idx="93">
                        <c:v>2.1100000000000001E-4</c:v>
                      </c:pt>
                      <c:pt idx="94">
                        <c:v>2.5099999999999998E-4</c:v>
                      </c:pt>
                      <c:pt idx="95">
                        <c:v>2.92E-4</c:v>
                      </c:pt>
                      <c:pt idx="96">
                        <c:v>3.2000000000000003E-4</c:v>
                      </c:pt>
                      <c:pt idx="97">
                        <c:v>2.34E-4</c:v>
                      </c:pt>
                      <c:pt idx="98">
                        <c:v>3.4099999999999999E-4</c:v>
                      </c:pt>
                      <c:pt idx="99">
                        <c:v>4.3899999999999999E-4</c:v>
                      </c:pt>
                      <c:pt idx="100">
                        <c:v>6.2299999999999996E-4</c:v>
                      </c:pt>
                      <c:pt idx="101">
                        <c:v>6.0599999999999998E-4</c:v>
                      </c:pt>
                      <c:pt idx="102">
                        <c:v>5.9500000000000004E-4</c:v>
                      </c:pt>
                      <c:pt idx="103">
                        <c:v>6.2699999999999995E-4</c:v>
                      </c:pt>
                      <c:pt idx="104">
                        <c:v>6.4800000000000003E-4</c:v>
                      </c:pt>
                      <c:pt idx="105">
                        <c:v>7.27E-4</c:v>
                      </c:pt>
                      <c:pt idx="106">
                        <c:v>8.2600000000000002E-4</c:v>
                      </c:pt>
                      <c:pt idx="107">
                        <c:v>1.1217533166742389E-4</c:v>
                      </c:pt>
                      <c:pt idx="108">
                        <c:v>1.7361817946505613E-4</c:v>
                      </c:pt>
                      <c:pt idx="109">
                        <c:v>1.8861473985134366E-4</c:v>
                      </c:pt>
                      <c:pt idx="110">
                        <c:v>1.6678367718244035E-4</c:v>
                      </c:pt>
                      <c:pt idx="111">
                        <c:v>2.0194740262361298E-4</c:v>
                      </c:pt>
                      <c:pt idx="112">
                        <c:v>4.5487217884702556E-4</c:v>
                      </c:pt>
                      <c:pt idx="113">
                        <c:v>3.3310489148580995E-4</c:v>
                      </c:pt>
                      <c:pt idx="114">
                        <c:v>2.8428650014112504E-4</c:v>
                      </c:pt>
                      <c:pt idx="115">
                        <c:v>3.0825358863495906E-4</c:v>
                      </c:pt>
                      <c:pt idx="116">
                        <c:v>2.5362225263686505E-4</c:v>
                      </c:pt>
                      <c:pt idx="117">
                        <c:v>3.3127464774624358E-4</c:v>
                      </c:pt>
                      <c:pt idx="118">
                        <c:v>2.6148258808290307E-4</c:v>
                      </c:pt>
                      <c:pt idx="119">
                        <c:v>3.7467459107806618E-4</c:v>
                      </c:pt>
                      <c:pt idx="120">
                        <c:v>5.8435638905067087E-4</c:v>
                      </c:pt>
                      <c:pt idx="121">
                        <c:v>6.6773755646816967E-4</c:v>
                      </c:pt>
                      <c:pt idx="122">
                        <c:v>5.6411123172103446E-4</c:v>
                      </c:pt>
                      <c:pt idx="123">
                        <c:v>7.5955300542215659E-4</c:v>
                      </c:pt>
                      <c:pt idx="124">
                        <c:v>9.5394370406189435E-4</c:v>
                      </c:pt>
                      <c:pt idx="125">
                        <c:v>1.022204404517453E-3</c:v>
                      </c:pt>
                      <c:pt idx="126">
                        <c:v>8.3800000000000009E-4</c:v>
                      </c:pt>
                      <c:pt idx="127">
                        <c:v>9.1199999999999994E-4</c:v>
                      </c:pt>
                      <c:pt idx="128">
                        <c:v>9.6000000000000002E-4</c:v>
                      </c:pt>
                      <c:pt idx="129">
                        <c:v>1.01E-3</c:v>
                      </c:pt>
                      <c:pt idx="130">
                        <c:v>1.1000000000000001E-3</c:v>
                      </c:pt>
                      <c:pt idx="131">
                        <c:v>1.1199999999999999E-3</c:v>
                      </c:pt>
                      <c:pt idx="132">
                        <c:v>1.2199999999999999E-3</c:v>
                      </c:pt>
                      <c:pt idx="133">
                        <c:v>1.33E-3</c:v>
                      </c:pt>
                      <c:pt idx="134">
                        <c:v>1.3500000000000001E-3</c:v>
                      </c:pt>
                      <c:pt idx="135">
                        <c:v>1.3600000000000001E-3</c:v>
                      </c:pt>
                      <c:pt idx="136">
                        <c:v>1.4499999999999999E-3</c:v>
                      </c:pt>
                      <c:pt idx="137">
                        <c:v>1.49E-3</c:v>
                      </c:pt>
                      <c:pt idx="138">
                        <c:v>1.6900000000000001E-3</c:v>
                      </c:pt>
                      <c:pt idx="139">
                        <c:v>1.74E-3</c:v>
                      </c:pt>
                      <c:pt idx="140">
                        <c:v>1.91E-3</c:v>
                      </c:pt>
                      <c:pt idx="141">
                        <c:v>2.1299999999999999E-3</c:v>
                      </c:pt>
                      <c:pt idx="142">
                        <c:v>2.2300000000000002E-3</c:v>
                      </c:pt>
                      <c:pt idx="143">
                        <c:v>1.83E-4</c:v>
                      </c:pt>
                      <c:pt idx="144">
                        <c:v>1.9100000000000001E-4</c:v>
                      </c:pt>
                      <c:pt idx="145">
                        <c:v>1.9599999999999999E-4</c:v>
                      </c:pt>
                      <c:pt idx="146">
                        <c:v>2.32E-4</c:v>
                      </c:pt>
                      <c:pt idx="147">
                        <c:v>2.5000000000000001E-4</c:v>
                      </c:pt>
                      <c:pt idx="148">
                        <c:v>2.8299999999999999E-4</c:v>
                      </c:pt>
                      <c:pt idx="149">
                        <c:v>3.0200000000000002E-4</c:v>
                      </c:pt>
                      <c:pt idx="150">
                        <c:v>3.2400000000000001E-4</c:v>
                      </c:pt>
                      <c:pt idx="151">
                        <c:v>3.9700000000000005E-4</c:v>
                      </c:pt>
                      <c:pt idx="152">
                        <c:v>4.0900000000000002E-4</c:v>
                      </c:pt>
                      <c:pt idx="153">
                        <c:v>4.9299999999999995E-4</c:v>
                      </c:pt>
                      <c:pt idx="154">
                        <c:v>5.04E-4</c:v>
                      </c:pt>
                      <c:pt idx="155">
                        <c:v>5.9100000000000005E-4</c:v>
                      </c:pt>
                      <c:pt idx="156">
                        <c:v>6.4500000000000007E-4</c:v>
                      </c:pt>
                      <c:pt idx="157">
                        <c:v>7.2900000000000005E-4</c:v>
                      </c:pt>
                      <c:pt idx="158">
                        <c:v>7.7400000000000006E-4</c:v>
                      </c:pt>
                      <c:pt idx="159">
                        <c:v>8.6700000000000004E-4</c:v>
                      </c:pt>
                      <c:pt idx="160">
                        <c:v>9.3700000000000001E-4</c:v>
                      </c:pt>
                      <c:pt idx="161">
                        <c:v>1E-3</c:v>
                      </c:pt>
                      <c:pt idx="162">
                        <c:v>1.1000000000000001E-3</c:v>
                      </c:pt>
                      <c:pt idx="163">
                        <c:v>1.1900000000000001E-3</c:v>
                      </c:pt>
                      <c:pt idx="164">
                        <c:v>1.2899999999999999E-3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5735-441B-A380-6BF6799AD69A}"/>
                  </c:ext>
                </c:extLst>
              </c15:ser>
            </c15:filteredScatterSeries>
            <c15:filteredScatterSeries>
              <c15:ser>
                <c:idx val="4"/>
                <c:order val="2"/>
                <c:tx>
                  <c:v>Корр. среда: 0,1Гц, -0,65В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diamond"/>
                  <c:size val="4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[3]КМ!$I$3:$I$104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646.69701000875</c:v>
                      </c:pt>
                      <c:pt idx="1">
                        <c:v>670.98083535189267</c:v>
                      </c:pt>
                      <c:pt idx="2">
                        <c:v>696.65214660149718</c:v>
                      </c:pt>
                      <c:pt idx="3">
                        <c:v>723.31173266227836</c:v>
                      </c:pt>
                      <c:pt idx="4">
                        <c:v>750.87504158564229</c:v>
                      </c:pt>
                      <c:pt idx="5">
                        <c:v>780.70082884769522</c:v>
                      </c:pt>
                      <c:pt idx="6">
                        <c:v>815.08950037952172</c:v>
                      </c:pt>
                      <c:pt idx="7">
                        <c:v>852.57833433898872</c:v>
                      </c:pt>
                      <c:pt idx="8">
                        <c:v>889.62898895427452</c:v>
                      </c:pt>
                      <c:pt idx="9">
                        <c:v>927.421552507922</c:v>
                      </c:pt>
                      <c:pt idx="10">
                        <c:v>968.49549999641374</c:v>
                      </c:pt>
                      <c:pt idx="11">
                        <c:v>1011.9601676424637</c:v>
                      </c:pt>
                      <c:pt idx="12">
                        <c:v>1058.7125236029844</c:v>
                      </c:pt>
                      <c:pt idx="13">
                        <c:v>1110.3780258707643</c:v>
                      </c:pt>
                      <c:pt idx="14">
                        <c:v>1166.3331619828132</c:v>
                      </c:pt>
                      <c:pt idx="15">
                        <c:v>1230.669199167651</c:v>
                      </c:pt>
                      <c:pt idx="16">
                        <c:v>811</c:v>
                      </c:pt>
                      <c:pt idx="17">
                        <c:v>840</c:v>
                      </c:pt>
                      <c:pt idx="18">
                        <c:v>887</c:v>
                      </c:pt>
                      <c:pt idx="19">
                        <c:v>938</c:v>
                      </c:pt>
                      <c:pt idx="20">
                        <c:v>966</c:v>
                      </c:pt>
                      <c:pt idx="21">
                        <c:v>1131</c:v>
                      </c:pt>
                      <c:pt idx="22">
                        <c:v>1179</c:v>
                      </c:pt>
                      <c:pt idx="23">
                        <c:v>1229</c:v>
                      </c:pt>
                      <c:pt idx="24">
                        <c:v>1285</c:v>
                      </c:pt>
                      <c:pt idx="25">
                        <c:v>1343</c:v>
                      </c:pt>
                      <c:pt idx="26">
                        <c:v>1404</c:v>
                      </c:pt>
                      <c:pt idx="27">
                        <c:v>1471</c:v>
                      </c:pt>
                      <c:pt idx="28">
                        <c:v>1543</c:v>
                      </c:pt>
                      <c:pt idx="29">
                        <c:v>1622</c:v>
                      </c:pt>
                      <c:pt idx="30">
                        <c:v>1708</c:v>
                      </c:pt>
                      <c:pt idx="31">
                        <c:v>1804</c:v>
                      </c:pt>
                      <c:pt idx="32">
                        <c:v>1910</c:v>
                      </c:pt>
                      <c:pt idx="33">
                        <c:v>2031</c:v>
                      </c:pt>
                      <c:pt idx="34">
                        <c:v>628</c:v>
                      </c:pt>
                      <c:pt idx="35">
                        <c:v>660</c:v>
                      </c:pt>
                      <c:pt idx="36">
                        <c:v>680</c:v>
                      </c:pt>
                      <c:pt idx="37">
                        <c:v>878</c:v>
                      </c:pt>
                      <c:pt idx="38">
                        <c:v>910</c:v>
                      </c:pt>
                      <c:pt idx="39">
                        <c:v>943</c:v>
                      </c:pt>
                      <c:pt idx="40">
                        <c:v>979</c:v>
                      </c:pt>
                      <c:pt idx="41">
                        <c:v>1148</c:v>
                      </c:pt>
                      <c:pt idx="42">
                        <c:v>1194</c:v>
                      </c:pt>
                      <c:pt idx="43">
                        <c:v>1241</c:v>
                      </c:pt>
                      <c:pt idx="44">
                        <c:v>1292</c:v>
                      </c:pt>
                      <c:pt idx="45">
                        <c:v>1347</c:v>
                      </c:pt>
                      <c:pt idx="46">
                        <c:v>1407</c:v>
                      </c:pt>
                      <c:pt idx="47">
                        <c:v>1471</c:v>
                      </c:pt>
                      <c:pt idx="48">
                        <c:v>1538</c:v>
                      </c:pt>
                      <c:pt idx="49">
                        <c:v>1610</c:v>
                      </c:pt>
                      <c:pt idx="50">
                        <c:v>1690</c:v>
                      </c:pt>
                      <c:pt idx="51">
                        <c:v>1776</c:v>
                      </c:pt>
                      <c:pt idx="52">
                        <c:v>1867</c:v>
                      </c:pt>
                      <c:pt idx="53">
                        <c:v>1966</c:v>
                      </c:pt>
                      <c:pt idx="54">
                        <c:v>628</c:v>
                      </c:pt>
                      <c:pt idx="55">
                        <c:v>648</c:v>
                      </c:pt>
                      <c:pt idx="56">
                        <c:v>670</c:v>
                      </c:pt>
                      <c:pt idx="57">
                        <c:v>692</c:v>
                      </c:pt>
                      <c:pt idx="58">
                        <c:v>819</c:v>
                      </c:pt>
                      <c:pt idx="59">
                        <c:v>847</c:v>
                      </c:pt>
                      <c:pt idx="60">
                        <c:v>876</c:v>
                      </c:pt>
                      <c:pt idx="61">
                        <c:v>906</c:v>
                      </c:pt>
                      <c:pt idx="62">
                        <c:v>1073</c:v>
                      </c:pt>
                      <c:pt idx="63">
                        <c:v>1112</c:v>
                      </c:pt>
                      <c:pt idx="64">
                        <c:v>1154</c:v>
                      </c:pt>
                      <c:pt idx="65">
                        <c:v>1308</c:v>
                      </c:pt>
                      <c:pt idx="66">
                        <c:v>1361</c:v>
                      </c:pt>
                      <c:pt idx="67">
                        <c:v>1417</c:v>
                      </c:pt>
                      <c:pt idx="68">
                        <c:v>1480</c:v>
                      </c:pt>
                      <c:pt idx="69">
                        <c:v>1547</c:v>
                      </c:pt>
                      <c:pt idx="70">
                        <c:v>1617</c:v>
                      </c:pt>
                      <c:pt idx="71">
                        <c:v>635.88784050000004</c:v>
                      </c:pt>
                      <c:pt idx="72">
                        <c:v>950.5208709419137</c:v>
                      </c:pt>
                      <c:pt idx="73">
                        <c:v>983.34890116179008</c:v>
                      </c:pt>
                      <c:pt idx="74">
                        <c:v>1017.3313348288766</c:v>
                      </c:pt>
                      <c:pt idx="75">
                        <c:v>1053.3241059289105</c:v>
                      </c:pt>
                      <c:pt idx="76">
                        <c:v>1387.4714012029431</c:v>
                      </c:pt>
                      <c:pt idx="77">
                        <c:v>1437.8270903348723</c:v>
                      </c:pt>
                      <c:pt idx="78">
                        <c:v>1706.4066786787241</c:v>
                      </c:pt>
                      <c:pt idx="79">
                        <c:v>1770.3309457319797</c:v>
                      </c:pt>
                      <c:pt idx="80">
                        <c:v>1832.9942447729918</c:v>
                      </c:pt>
                      <c:pt idx="81">
                        <c:v>1909.095616234518</c:v>
                      </c:pt>
                      <c:pt idx="82">
                        <c:v>836</c:v>
                      </c:pt>
                      <c:pt idx="83">
                        <c:v>866</c:v>
                      </c:pt>
                      <c:pt idx="84">
                        <c:v>895</c:v>
                      </c:pt>
                      <c:pt idx="85">
                        <c:v>927</c:v>
                      </c:pt>
                      <c:pt idx="86">
                        <c:v>960</c:v>
                      </c:pt>
                      <c:pt idx="87">
                        <c:v>995</c:v>
                      </c:pt>
                      <c:pt idx="88">
                        <c:v>1031</c:v>
                      </c:pt>
                      <c:pt idx="89">
                        <c:v>1071</c:v>
                      </c:pt>
                      <c:pt idx="90">
                        <c:v>1113</c:v>
                      </c:pt>
                      <c:pt idx="91">
                        <c:v>1158</c:v>
                      </c:pt>
                      <c:pt idx="92">
                        <c:v>1206</c:v>
                      </c:pt>
                      <c:pt idx="93">
                        <c:v>1256</c:v>
                      </c:pt>
                      <c:pt idx="94">
                        <c:v>1313</c:v>
                      </c:pt>
                      <c:pt idx="95">
                        <c:v>1369</c:v>
                      </c:pt>
                      <c:pt idx="96">
                        <c:v>1432</c:v>
                      </c:pt>
                      <c:pt idx="97">
                        <c:v>1503</c:v>
                      </c:pt>
                      <c:pt idx="98">
                        <c:v>1578</c:v>
                      </c:pt>
                      <c:pt idx="99">
                        <c:v>1659</c:v>
                      </c:pt>
                      <c:pt idx="100">
                        <c:v>1749</c:v>
                      </c:pt>
                      <c:pt idx="101">
                        <c:v>1837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[3]КМ!$J$3:$J$104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9.9047985383210035E-5</c:v>
                      </c:pt>
                      <c:pt idx="1">
                        <c:v>1.4363143631436297E-4</c:v>
                      </c:pt>
                      <c:pt idx="2">
                        <c:v>1.5950920245398815E-4</c:v>
                      </c:pt>
                      <c:pt idx="3">
                        <c:v>1.6349206349206311E-4</c:v>
                      </c:pt>
                      <c:pt idx="4">
                        <c:v>1.6393442622950877E-4</c:v>
                      </c:pt>
                      <c:pt idx="5">
                        <c:v>2.117647058823526E-4</c:v>
                      </c:pt>
                      <c:pt idx="6">
                        <c:v>2.0701754385964906E-4</c:v>
                      </c:pt>
                      <c:pt idx="7">
                        <c:v>2.4042553191489416E-4</c:v>
                      </c:pt>
                      <c:pt idx="8">
                        <c:v>2.5249999999999952E-4</c:v>
                      </c:pt>
                      <c:pt idx="9">
                        <c:v>3.3548387096774164E-4</c:v>
                      </c:pt>
                      <c:pt idx="10">
                        <c:v>2.8767123287671154E-4</c:v>
                      </c:pt>
                      <c:pt idx="11">
                        <c:v>3.7090909090909204E-4</c:v>
                      </c:pt>
                      <c:pt idx="12">
                        <c:v>3.4193548387096849E-4</c:v>
                      </c:pt>
                      <c:pt idx="13">
                        <c:v>3.9999999999999937E-4</c:v>
                      </c:pt>
                      <c:pt idx="14">
                        <c:v>4.863636363636365E-4</c:v>
                      </c:pt>
                      <c:pt idx="15">
                        <c:v>5.7499999999999934E-4</c:v>
                      </c:pt>
                      <c:pt idx="16">
                        <c:v>4.6193307174887988E-4</c:v>
                      </c:pt>
                      <c:pt idx="17">
                        <c:v>4.4410114564831174E-4</c:v>
                      </c:pt>
                      <c:pt idx="18">
                        <c:v>7.3168062361623663E-4</c:v>
                      </c:pt>
                      <c:pt idx="19">
                        <c:v>5.7440078780908585E-4</c:v>
                      </c:pt>
                      <c:pt idx="20">
                        <c:v>6.2058609944751404E-4</c:v>
                      </c:pt>
                      <c:pt idx="21">
                        <c:v>7.3318166543301616E-4</c:v>
                      </c:pt>
                      <c:pt idx="22">
                        <c:v>7.3517955970148869E-4</c:v>
                      </c:pt>
                      <c:pt idx="23">
                        <c:v>8.9684960252935889E-4</c:v>
                      </c:pt>
                      <c:pt idx="24">
                        <c:v>8.7008735632183984E-4</c:v>
                      </c:pt>
                      <c:pt idx="25">
                        <c:v>8.9731518624642007E-4</c:v>
                      </c:pt>
                      <c:pt idx="26">
                        <c:v>1.1005485432639647E-3</c:v>
                      </c:pt>
                      <c:pt idx="27">
                        <c:v>1.1653361737089184E-3</c:v>
                      </c:pt>
                      <c:pt idx="28">
                        <c:v>1.4748757038123134E-3</c:v>
                      </c:pt>
                      <c:pt idx="29">
                        <c:v>1.3842613424657592E-3</c:v>
                      </c:pt>
                      <c:pt idx="30">
                        <c:v>1.5361015223880588E-3</c:v>
                      </c:pt>
                      <c:pt idx="31">
                        <c:v>1.5384324926686268E-3</c:v>
                      </c:pt>
                      <c:pt idx="32">
                        <c:v>1.7201544736842088E-3</c:v>
                      </c:pt>
                      <c:pt idx="33">
                        <c:v>1.9453718983050779E-3</c:v>
                      </c:pt>
                      <c:pt idx="34">
                        <c:v>9.800000000000001E-5</c:v>
                      </c:pt>
                      <c:pt idx="35">
                        <c:v>1.0800000000000001E-4</c:v>
                      </c:pt>
                      <c:pt idx="36">
                        <c:v>9.8300000000000004E-5</c:v>
                      </c:pt>
                      <c:pt idx="37">
                        <c:v>2.0699999999999999E-4</c:v>
                      </c:pt>
                      <c:pt idx="38">
                        <c:v>2.7200000000000005E-4</c:v>
                      </c:pt>
                      <c:pt idx="39">
                        <c:v>3.1100000000000002E-4</c:v>
                      </c:pt>
                      <c:pt idx="40">
                        <c:v>3.79E-4</c:v>
                      </c:pt>
                      <c:pt idx="41">
                        <c:v>4.2400000000000006E-4</c:v>
                      </c:pt>
                      <c:pt idx="42">
                        <c:v>5.2900000000000006E-4</c:v>
                      </c:pt>
                      <c:pt idx="43">
                        <c:v>6.8400000000000004E-4</c:v>
                      </c:pt>
                      <c:pt idx="44">
                        <c:v>7.45E-4</c:v>
                      </c:pt>
                      <c:pt idx="45">
                        <c:v>9.4200000000000002E-4</c:v>
                      </c:pt>
                      <c:pt idx="46">
                        <c:v>8.9800000000000004E-4</c:v>
                      </c:pt>
                      <c:pt idx="47">
                        <c:v>1.0499999999999999E-3</c:v>
                      </c:pt>
                      <c:pt idx="48">
                        <c:v>1.15E-3</c:v>
                      </c:pt>
                      <c:pt idx="49">
                        <c:v>1.31E-3</c:v>
                      </c:pt>
                      <c:pt idx="50">
                        <c:v>1.3600000000000001E-3</c:v>
                      </c:pt>
                      <c:pt idx="51">
                        <c:v>1.5399999999999999E-3</c:v>
                      </c:pt>
                      <c:pt idx="52">
                        <c:v>1.74E-3</c:v>
                      </c:pt>
                      <c:pt idx="53">
                        <c:v>1.8E-3</c:v>
                      </c:pt>
                      <c:pt idx="54">
                        <c:v>7.8300000000000006E-5</c:v>
                      </c:pt>
                      <c:pt idx="55">
                        <c:v>9.4699999999999998E-5</c:v>
                      </c:pt>
                      <c:pt idx="56">
                        <c:v>1.06E-4</c:v>
                      </c:pt>
                      <c:pt idx="57">
                        <c:v>1.2300000000000001E-4</c:v>
                      </c:pt>
                      <c:pt idx="58">
                        <c:v>1.64E-4</c:v>
                      </c:pt>
                      <c:pt idx="59">
                        <c:v>2.5000000000000001E-4</c:v>
                      </c:pt>
                      <c:pt idx="60">
                        <c:v>3.0499999999999999E-4</c:v>
                      </c:pt>
                      <c:pt idx="61">
                        <c:v>3.2499999999999999E-4</c:v>
                      </c:pt>
                      <c:pt idx="62">
                        <c:v>5.6099999999999998E-4</c:v>
                      </c:pt>
                      <c:pt idx="63">
                        <c:v>6.3199999999999997E-4</c:v>
                      </c:pt>
                      <c:pt idx="64">
                        <c:v>6.8099999999999996E-4</c:v>
                      </c:pt>
                      <c:pt idx="65">
                        <c:v>7.6199999999999998E-4</c:v>
                      </c:pt>
                      <c:pt idx="66">
                        <c:v>8.4400000000000002E-4</c:v>
                      </c:pt>
                      <c:pt idx="67">
                        <c:v>9.5399999999999999E-4</c:v>
                      </c:pt>
                      <c:pt idx="68">
                        <c:v>1.23E-3</c:v>
                      </c:pt>
                      <c:pt idx="69">
                        <c:v>1.32E-3</c:v>
                      </c:pt>
                      <c:pt idx="70">
                        <c:v>1.49E-3</c:v>
                      </c:pt>
                      <c:pt idx="71">
                        <c:v>8.7929099999999998E-5</c:v>
                      </c:pt>
                      <c:pt idx="72">
                        <c:v>1.3263948938992029E-4</c:v>
                      </c:pt>
                      <c:pt idx="73">
                        <c:v>2.7169045270816528E-4</c:v>
                      </c:pt>
                      <c:pt idx="74">
                        <c:v>2.1970420061322802E-4</c:v>
                      </c:pt>
                      <c:pt idx="75">
                        <c:v>3.9520114464915753E-4</c:v>
                      </c:pt>
                      <c:pt idx="76">
                        <c:v>2.7435837247858562E-4</c:v>
                      </c:pt>
                      <c:pt idx="77">
                        <c:v>5.7637991949396265E-4</c:v>
                      </c:pt>
                      <c:pt idx="78">
                        <c:v>7.0097879918588836E-4</c:v>
                      </c:pt>
                      <c:pt idx="79">
                        <c:v>8.5762589180050431E-4</c:v>
                      </c:pt>
                      <c:pt idx="80">
                        <c:v>9.2102290229885073E-4</c:v>
                      </c:pt>
                      <c:pt idx="81">
                        <c:v>9.5877380203515639E-4</c:v>
                      </c:pt>
                      <c:pt idx="82">
                        <c:v>1.7800000000000002E-4</c:v>
                      </c:pt>
                      <c:pt idx="83">
                        <c:v>1.9000000000000001E-4</c:v>
                      </c:pt>
                      <c:pt idx="84">
                        <c:v>2.2799999999999999E-4</c:v>
                      </c:pt>
                      <c:pt idx="85">
                        <c:v>2.7900000000000001E-4</c:v>
                      </c:pt>
                      <c:pt idx="86">
                        <c:v>2.6499999999999999E-4</c:v>
                      </c:pt>
                      <c:pt idx="87">
                        <c:v>3.3300000000000002E-4</c:v>
                      </c:pt>
                      <c:pt idx="88">
                        <c:v>3.7200000000000004E-4</c:v>
                      </c:pt>
                      <c:pt idx="89">
                        <c:v>3.9900000000000005E-4</c:v>
                      </c:pt>
                      <c:pt idx="90">
                        <c:v>4.1399999999999998E-4</c:v>
                      </c:pt>
                      <c:pt idx="91">
                        <c:v>4.5599999999999997E-4</c:v>
                      </c:pt>
                      <c:pt idx="92">
                        <c:v>4.9100000000000001E-4</c:v>
                      </c:pt>
                      <c:pt idx="93">
                        <c:v>5.7700000000000004E-4</c:v>
                      </c:pt>
                      <c:pt idx="94">
                        <c:v>6.7199999999999996E-4</c:v>
                      </c:pt>
                      <c:pt idx="95">
                        <c:v>7.76E-4</c:v>
                      </c:pt>
                      <c:pt idx="96">
                        <c:v>8.8500000000000004E-4</c:v>
                      </c:pt>
                      <c:pt idx="97">
                        <c:v>1E-3</c:v>
                      </c:pt>
                      <c:pt idx="98">
                        <c:v>1.08E-3</c:v>
                      </c:pt>
                      <c:pt idx="99">
                        <c:v>1.2099999999999999E-3</c:v>
                      </c:pt>
                      <c:pt idx="100">
                        <c:v>1.4E-3</c:v>
                      </c:pt>
                      <c:pt idx="101">
                        <c:v>1.48E-3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5735-441B-A380-6BF6799AD69A}"/>
                  </c:ext>
                </c:extLst>
              </c15:ser>
            </c15:filteredScatterSeries>
            <c15:filteredScatterSeries>
              <c15:ser>
                <c:idx val="5"/>
                <c:order val="3"/>
                <c:tx>
                  <c:v>Корр. среда: 0,01Гц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x"/>
                  <c:size val="4"/>
                  <c:spPr>
                    <a:noFill/>
                    <a:ln w="1587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[3]КМ!$M$3:$M$46</c15:sqref>
                        </c15:formulaRef>
                      </c:ext>
                    </c:extLst>
                    <c:numCache>
                      <c:formatCode>General</c:formatCode>
                      <c:ptCount val="44"/>
                      <c:pt idx="0">
                        <c:v>1173.2011360004396</c:v>
                      </c:pt>
                      <c:pt idx="1">
                        <c:v>1192.2076698126771</c:v>
                      </c:pt>
                      <c:pt idx="2">
                        <c:v>1326.9107991293026</c:v>
                      </c:pt>
                      <c:pt idx="3">
                        <c:v>1352.0343597237966</c:v>
                      </c:pt>
                      <c:pt idx="4">
                        <c:v>1493.4305528210909</c:v>
                      </c:pt>
                      <c:pt idx="5">
                        <c:v>1530.0977540650338</c:v>
                      </c:pt>
                      <c:pt idx="6">
                        <c:v>1711.2125158017127</c:v>
                      </c:pt>
                      <c:pt idx="7">
                        <c:v>1746.6470626046635</c:v>
                      </c:pt>
                      <c:pt idx="8">
                        <c:v>1103</c:v>
                      </c:pt>
                      <c:pt idx="9">
                        <c:v>1143</c:v>
                      </c:pt>
                      <c:pt idx="10">
                        <c:v>1183</c:v>
                      </c:pt>
                      <c:pt idx="11">
                        <c:v>1226</c:v>
                      </c:pt>
                      <c:pt idx="12">
                        <c:v>1388</c:v>
                      </c:pt>
                      <c:pt idx="13">
                        <c:v>1439</c:v>
                      </c:pt>
                      <c:pt idx="14">
                        <c:v>1494</c:v>
                      </c:pt>
                      <c:pt idx="15">
                        <c:v>1681</c:v>
                      </c:pt>
                      <c:pt idx="16">
                        <c:v>1728</c:v>
                      </c:pt>
                      <c:pt idx="17">
                        <c:v>1776</c:v>
                      </c:pt>
                      <c:pt idx="18">
                        <c:v>1003</c:v>
                      </c:pt>
                      <c:pt idx="19">
                        <c:v>1057</c:v>
                      </c:pt>
                      <c:pt idx="20">
                        <c:v>1112</c:v>
                      </c:pt>
                      <c:pt idx="21">
                        <c:v>1310</c:v>
                      </c:pt>
                      <c:pt idx="22">
                        <c:v>1355</c:v>
                      </c:pt>
                      <c:pt idx="23">
                        <c:v>1405</c:v>
                      </c:pt>
                      <c:pt idx="24">
                        <c:v>1455</c:v>
                      </c:pt>
                      <c:pt idx="25">
                        <c:v>1606</c:v>
                      </c:pt>
                      <c:pt idx="26">
                        <c:v>1666</c:v>
                      </c:pt>
                      <c:pt idx="27">
                        <c:v>1729</c:v>
                      </c:pt>
                      <c:pt idx="28">
                        <c:v>1246.2298749465256</c:v>
                      </c:pt>
                      <c:pt idx="29">
                        <c:v>1313.8009483349679</c:v>
                      </c:pt>
                      <c:pt idx="30">
                        <c:v>1388.58741636581</c:v>
                      </c:pt>
                      <c:pt idx="31">
                        <c:v>1468.9847284995003</c:v>
                      </c:pt>
                      <c:pt idx="32">
                        <c:v>1819.1668586266192</c:v>
                      </c:pt>
                      <c:pt idx="33">
                        <c:v>2501.46996896571</c:v>
                      </c:pt>
                      <c:pt idx="34">
                        <c:v>1020</c:v>
                      </c:pt>
                      <c:pt idx="35">
                        <c:v>1054</c:v>
                      </c:pt>
                      <c:pt idx="36">
                        <c:v>1090</c:v>
                      </c:pt>
                      <c:pt idx="37">
                        <c:v>1128</c:v>
                      </c:pt>
                      <c:pt idx="38">
                        <c:v>1168</c:v>
                      </c:pt>
                      <c:pt idx="39">
                        <c:v>1522</c:v>
                      </c:pt>
                      <c:pt idx="40">
                        <c:v>1579</c:v>
                      </c:pt>
                      <c:pt idx="41">
                        <c:v>1640</c:v>
                      </c:pt>
                      <c:pt idx="42">
                        <c:v>1706</c:v>
                      </c:pt>
                      <c:pt idx="43">
                        <c:v>1775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[3]КМ!$N$3:$N$46</c15:sqref>
                        </c15:formulaRef>
                      </c:ext>
                    </c:extLst>
                    <c:numCache>
                      <c:formatCode>General</c:formatCode>
                      <c:ptCount val="44"/>
                      <c:pt idx="0">
                        <c:v>1.6317991631799188E-3</c:v>
                      </c:pt>
                      <c:pt idx="1">
                        <c:v>1.1041666666666617E-3</c:v>
                      </c:pt>
                      <c:pt idx="2">
                        <c:v>1.0517241379310335E-3</c:v>
                      </c:pt>
                      <c:pt idx="3">
                        <c:v>1.3235294117647143E-3</c:v>
                      </c:pt>
                      <c:pt idx="4">
                        <c:v>1.361702127659568E-3</c:v>
                      </c:pt>
                      <c:pt idx="5">
                        <c:v>1.7317073170731727E-3</c:v>
                      </c:pt>
                      <c:pt idx="6">
                        <c:v>2.5652173913043473E-3</c:v>
                      </c:pt>
                      <c:pt idx="7">
                        <c:v>2.4090909090909141E-3</c:v>
                      </c:pt>
                      <c:pt idx="8">
                        <c:v>7.8200000000000003E-4</c:v>
                      </c:pt>
                      <c:pt idx="9">
                        <c:v>7.1400000000000001E-4</c:v>
                      </c:pt>
                      <c:pt idx="10">
                        <c:v>7.8200000000000003E-4</c:v>
                      </c:pt>
                      <c:pt idx="11">
                        <c:v>9.140000000000001E-4</c:v>
                      </c:pt>
                      <c:pt idx="12">
                        <c:v>1.39E-3</c:v>
                      </c:pt>
                      <c:pt idx="13">
                        <c:v>1.3699999999999999E-3</c:v>
                      </c:pt>
                      <c:pt idx="14">
                        <c:v>1.2800000000000001E-3</c:v>
                      </c:pt>
                      <c:pt idx="15">
                        <c:v>1.56E-3</c:v>
                      </c:pt>
                      <c:pt idx="16">
                        <c:v>1.7899999999999999E-3</c:v>
                      </c:pt>
                      <c:pt idx="17">
                        <c:v>1.83E-3</c:v>
                      </c:pt>
                      <c:pt idx="18">
                        <c:v>5.2099999999999998E-4</c:v>
                      </c:pt>
                      <c:pt idx="19">
                        <c:v>7.6800000000000002E-4</c:v>
                      </c:pt>
                      <c:pt idx="20">
                        <c:v>8.6899999999999998E-4</c:v>
                      </c:pt>
                      <c:pt idx="21">
                        <c:v>9.8999999999999999E-4</c:v>
                      </c:pt>
                      <c:pt idx="22">
                        <c:v>1.15E-3</c:v>
                      </c:pt>
                      <c:pt idx="23">
                        <c:v>1.25E-3</c:v>
                      </c:pt>
                      <c:pt idx="24">
                        <c:v>9.7100000000000018E-4</c:v>
                      </c:pt>
                      <c:pt idx="25">
                        <c:v>1.73E-3</c:v>
                      </c:pt>
                      <c:pt idx="26">
                        <c:v>1.7899999999999999E-3</c:v>
                      </c:pt>
                      <c:pt idx="27">
                        <c:v>1.9400000000000001E-3</c:v>
                      </c:pt>
                      <c:pt idx="28">
                        <c:v>9.3945071770335105E-4</c:v>
                      </c:pt>
                      <c:pt idx="29">
                        <c:v>9.3025184501844844E-4</c:v>
                      </c:pt>
                      <c:pt idx="30">
                        <c:v>1.0753056443024499E-3</c:v>
                      </c:pt>
                      <c:pt idx="31">
                        <c:v>1.3553068340306858E-3</c:v>
                      </c:pt>
                      <c:pt idx="32">
                        <c:v>1.9217189781021817E-3</c:v>
                      </c:pt>
                      <c:pt idx="33">
                        <c:v>3.5649561128526766E-3</c:v>
                      </c:pt>
                      <c:pt idx="34">
                        <c:v>1.83E-4</c:v>
                      </c:pt>
                      <c:pt idx="35">
                        <c:v>1.9100000000000001E-4</c:v>
                      </c:pt>
                      <c:pt idx="36">
                        <c:v>1.9599999999999999E-4</c:v>
                      </c:pt>
                      <c:pt idx="37">
                        <c:v>2.32E-4</c:v>
                      </c:pt>
                      <c:pt idx="38">
                        <c:v>2.5000000000000001E-4</c:v>
                      </c:pt>
                      <c:pt idx="39">
                        <c:v>1.4300000000000001E-3</c:v>
                      </c:pt>
                      <c:pt idx="40">
                        <c:v>1.6100000000000001E-3</c:v>
                      </c:pt>
                      <c:pt idx="41">
                        <c:v>1.74E-3</c:v>
                      </c:pt>
                      <c:pt idx="42">
                        <c:v>1.9E-3</c:v>
                      </c:pt>
                      <c:pt idx="43">
                        <c:v>2.0999999999999999E-3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5735-441B-A380-6BF6799AD69A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v>Корр. среда: 0,01Гц, -1В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triangle"/>
                  <c:size val="4"/>
                  <c:spPr>
                    <a:noFill/>
                    <a:ln w="6350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[3]КМ!$Q$3:$Q$14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668.36783818615027</c:v>
                      </c:pt>
                      <c:pt idx="1">
                        <c:v>810.67568466567184</c:v>
                      </c:pt>
                      <c:pt idx="2">
                        <c:v>828.35080147317558</c:v>
                      </c:pt>
                      <c:pt idx="3">
                        <c:v>1131.0169499711451</c:v>
                      </c:pt>
                      <c:pt idx="4">
                        <c:v>1154.8242870865527</c:v>
                      </c:pt>
                      <c:pt idx="5">
                        <c:v>1180.0839614555068</c:v>
                      </c:pt>
                      <c:pt idx="6">
                        <c:v>1205.8206147471371</c:v>
                      </c:pt>
                      <c:pt idx="7">
                        <c:v>1230.3394013134853</c:v>
                      </c:pt>
                      <c:pt idx="8">
                        <c:v>1257.2872151582728</c:v>
                      </c:pt>
                      <c:pt idx="9">
                        <c:v>1287.9380627509533</c:v>
                      </c:pt>
                      <c:pt idx="10">
                        <c:v>1317.2505290462948</c:v>
                      </c:pt>
                      <c:pt idx="11">
                        <c:v>1346.1877263027284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[3]КМ!$R$3:$R$14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6.7875604395605378E-5</c:v>
                      </c:pt>
                      <c:pt idx="1">
                        <c:v>8.2714379084966973E-4</c:v>
                      </c:pt>
                      <c:pt idx="2">
                        <c:v>8.3519354838709954E-4</c:v>
                      </c:pt>
                      <c:pt idx="3">
                        <c:v>1.7122711267605715E-3</c:v>
                      </c:pt>
                      <c:pt idx="4">
                        <c:v>2.569147959183656E-3</c:v>
                      </c:pt>
                      <c:pt idx="5">
                        <c:v>1.9423371212121206E-3</c:v>
                      </c:pt>
                      <c:pt idx="6">
                        <c:v>1.8650610687023007E-3</c:v>
                      </c:pt>
                      <c:pt idx="7">
                        <c:v>1.9077324561403344E-3</c:v>
                      </c:pt>
                      <c:pt idx="8">
                        <c:v>2.1390781250000268E-3</c:v>
                      </c:pt>
                      <c:pt idx="9">
                        <c:v>2.4344403669724637E-3</c:v>
                      </c:pt>
                      <c:pt idx="10">
                        <c:v>2.3292713567839049E-3</c:v>
                      </c:pt>
                      <c:pt idx="11">
                        <c:v>1.9299721115537832E-3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5735-441B-A380-6BF6799AD69A}"/>
                  </c:ext>
                </c:extLst>
              </c15:ser>
            </c15:filteredScatterSeries>
            <c15:filteredScatterSeries>
              <c15:ser>
                <c:idx val="1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Кривые!$H$3</c15:sqref>
                        </c15:formulaRef>
                      </c:ext>
                    </c:extLst>
                    <c:strCache>
                      <c:ptCount val="1"/>
                      <c:pt idx="0">
                        <c:v>ВО корр.ср.</c:v>
                      </c:pt>
                    </c:strCache>
                  </c:strRef>
                </c:tx>
                <c:spPr>
                  <a:ln w="12700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Кривые!$A$16:$A$122</c15:sqref>
                        </c15:formulaRef>
                      </c:ext>
                    </c:extLst>
                    <c:numCache>
                      <c:formatCode>General</c:formatCode>
                      <c:ptCount val="107"/>
                      <c:pt idx="0">
                        <c:v>120</c:v>
                      </c:pt>
                      <c:pt idx="1">
                        <c:v>130</c:v>
                      </c:pt>
                      <c:pt idx="2">
                        <c:v>140</c:v>
                      </c:pt>
                      <c:pt idx="3">
                        <c:v>150</c:v>
                      </c:pt>
                      <c:pt idx="4">
                        <c:v>160</c:v>
                      </c:pt>
                      <c:pt idx="5">
                        <c:v>170</c:v>
                      </c:pt>
                      <c:pt idx="6">
                        <c:v>180</c:v>
                      </c:pt>
                      <c:pt idx="7">
                        <c:v>190</c:v>
                      </c:pt>
                      <c:pt idx="8">
                        <c:v>200</c:v>
                      </c:pt>
                      <c:pt idx="9">
                        <c:v>300</c:v>
                      </c:pt>
                      <c:pt idx="10">
                        <c:v>400</c:v>
                      </c:pt>
                      <c:pt idx="11">
                        <c:v>500</c:v>
                      </c:pt>
                      <c:pt idx="12">
                        <c:v>600</c:v>
                      </c:pt>
                      <c:pt idx="13">
                        <c:v>700</c:v>
                      </c:pt>
                      <c:pt idx="14">
                        <c:v>800</c:v>
                      </c:pt>
                      <c:pt idx="15">
                        <c:v>900</c:v>
                      </c:pt>
                      <c:pt idx="16">
                        <c:v>1000</c:v>
                      </c:pt>
                      <c:pt idx="17">
                        <c:v>1100</c:v>
                      </c:pt>
                      <c:pt idx="18">
                        <c:v>1200</c:v>
                      </c:pt>
                      <c:pt idx="19">
                        <c:v>1300</c:v>
                      </c:pt>
                      <c:pt idx="20">
                        <c:v>1400</c:v>
                      </c:pt>
                      <c:pt idx="21">
                        <c:v>1500</c:v>
                      </c:pt>
                      <c:pt idx="22">
                        <c:v>1600</c:v>
                      </c:pt>
                      <c:pt idx="23">
                        <c:v>1700</c:v>
                      </c:pt>
                      <c:pt idx="24">
                        <c:v>1800</c:v>
                      </c:pt>
                      <c:pt idx="25">
                        <c:v>1900</c:v>
                      </c:pt>
                      <c:pt idx="26">
                        <c:v>2000</c:v>
                      </c:pt>
                      <c:pt idx="27">
                        <c:v>2100</c:v>
                      </c:pt>
                      <c:pt idx="28">
                        <c:v>2200</c:v>
                      </c:pt>
                      <c:pt idx="29">
                        <c:v>2300</c:v>
                      </c:pt>
                      <c:pt idx="30">
                        <c:v>2400</c:v>
                      </c:pt>
                      <c:pt idx="31">
                        <c:v>2500</c:v>
                      </c:pt>
                      <c:pt idx="32">
                        <c:v>2600</c:v>
                      </c:pt>
                      <c:pt idx="33">
                        <c:v>2700</c:v>
                      </c:pt>
                      <c:pt idx="34">
                        <c:v>2800</c:v>
                      </c:pt>
                      <c:pt idx="35">
                        <c:v>2900</c:v>
                      </c:pt>
                      <c:pt idx="36">
                        <c:v>3000</c:v>
                      </c:pt>
                      <c:pt idx="37">
                        <c:v>3100</c:v>
                      </c:pt>
                      <c:pt idx="38">
                        <c:v>3200</c:v>
                      </c:pt>
                      <c:pt idx="39">
                        <c:v>3300</c:v>
                      </c:pt>
                      <c:pt idx="40">
                        <c:v>3400</c:v>
                      </c:pt>
                      <c:pt idx="41">
                        <c:v>3500</c:v>
                      </c:pt>
                      <c:pt idx="42">
                        <c:v>3600</c:v>
                      </c:pt>
                      <c:pt idx="43">
                        <c:v>3700</c:v>
                      </c:pt>
                      <c:pt idx="44">
                        <c:v>3800</c:v>
                      </c:pt>
                      <c:pt idx="45">
                        <c:v>3900</c:v>
                      </c:pt>
                      <c:pt idx="46">
                        <c:v>4000</c:v>
                      </c:pt>
                      <c:pt idx="47">
                        <c:v>4100</c:v>
                      </c:pt>
                      <c:pt idx="48">
                        <c:v>4200</c:v>
                      </c:pt>
                      <c:pt idx="49">
                        <c:v>4300</c:v>
                      </c:pt>
                      <c:pt idx="50">
                        <c:v>4400</c:v>
                      </c:pt>
                      <c:pt idx="51">
                        <c:v>4500</c:v>
                      </c:pt>
                      <c:pt idx="52">
                        <c:v>4600</c:v>
                      </c:pt>
                      <c:pt idx="53">
                        <c:v>4700</c:v>
                      </c:pt>
                      <c:pt idx="54">
                        <c:v>4800</c:v>
                      </c:pt>
                      <c:pt idx="55">
                        <c:v>4900</c:v>
                      </c:pt>
                      <c:pt idx="56">
                        <c:v>5000</c:v>
                      </c:pt>
                      <c:pt idx="57">
                        <c:v>5100</c:v>
                      </c:pt>
                      <c:pt idx="58">
                        <c:v>5200</c:v>
                      </c:pt>
                      <c:pt idx="59">
                        <c:v>5300</c:v>
                      </c:pt>
                      <c:pt idx="60">
                        <c:v>5400</c:v>
                      </c:pt>
                      <c:pt idx="61">
                        <c:v>5500</c:v>
                      </c:pt>
                      <c:pt idx="62">
                        <c:v>5600</c:v>
                      </c:pt>
                      <c:pt idx="63">
                        <c:v>5700</c:v>
                      </c:pt>
                      <c:pt idx="64">
                        <c:v>5800</c:v>
                      </c:pt>
                      <c:pt idx="65">
                        <c:v>5900</c:v>
                      </c:pt>
                      <c:pt idx="66">
                        <c:v>6000</c:v>
                      </c:pt>
                      <c:pt idx="67">
                        <c:v>6100</c:v>
                      </c:pt>
                      <c:pt idx="68">
                        <c:v>6200</c:v>
                      </c:pt>
                      <c:pt idx="69">
                        <c:v>6300</c:v>
                      </c:pt>
                      <c:pt idx="70">
                        <c:v>6400</c:v>
                      </c:pt>
                      <c:pt idx="71">
                        <c:v>6500</c:v>
                      </c:pt>
                      <c:pt idx="72">
                        <c:v>6600</c:v>
                      </c:pt>
                      <c:pt idx="73">
                        <c:v>6700</c:v>
                      </c:pt>
                      <c:pt idx="74">
                        <c:v>6800</c:v>
                      </c:pt>
                      <c:pt idx="75">
                        <c:v>6900</c:v>
                      </c:pt>
                      <c:pt idx="76">
                        <c:v>7000</c:v>
                      </c:pt>
                      <c:pt idx="77">
                        <c:v>7100</c:v>
                      </c:pt>
                      <c:pt idx="78">
                        <c:v>7200</c:v>
                      </c:pt>
                      <c:pt idx="79">
                        <c:v>7300</c:v>
                      </c:pt>
                      <c:pt idx="80">
                        <c:v>7400</c:v>
                      </c:pt>
                      <c:pt idx="81">
                        <c:v>7500</c:v>
                      </c:pt>
                      <c:pt idx="82">
                        <c:v>7600</c:v>
                      </c:pt>
                      <c:pt idx="83">
                        <c:v>7700</c:v>
                      </c:pt>
                      <c:pt idx="84">
                        <c:v>7800</c:v>
                      </c:pt>
                      <c:pt idx="85">
                        <c:v>7900</c:v>
                      </c:pt>
                      <c:pt idx="86">
                        <c:v>8000</c:v>
                      </c:pt>
                      <c:pt idx="87">
                        <c:v>8100</c:v>
                      </c:pt>
                      <c:pt idx="88">
                        <c:v>8200</c:v>
                      </c:pt>
                      <c:pt idx="89">
                        <c:v>8300</c:v>
                      </c:pt>
                      <c:pt idx="90">
                        <c:v>8400</c:v>
                      </c:pt>
                      <c:pt idx="91">
                        <c:v>8500</c:v>
                      </c:pt>
                      <c:pt idx="92">
                        <c:v>8600</c:v>
                      </c:pt>
                      <c:pt idx="93">
                        <c:v>8700</c:v>
                      </c:pt>
                      <c:pt idx="94">
                        <c:v>8800</c:v>
                      </c:pt>
                      <c:pt idx="95">
                        <c:v>8900</c:v>
                      </c:pt>
                      <c:pt idx="96">
                        <c:v>9000</c:v>
                      </c:pt>
                      <c:pt idx="97">
                        <c:v>9100</c:v>
                      </c:pt>
                      <c:pt idx="98">
                        <c:v>9200</c:v>
                      </c:pt>
                      <c:pt idx="99">
                        <c:v>9300</c:v>
                      </c:pt>
                      <c:pt idx="100">
                        <c:v>9400</c:v>
                      </c:pt>
                      <c:pt idx="101">
                        <c:v>9500</c:v>
                      </c:pt>
                      <c:pt idx="102">
                        <c:v>9600</c:v>
                      </c:pt>
                      <c:pt idx="103">
                        <c:v>9700</c:v>
                      </c:pt>
                      <c:pt idx="104">
                        <c:v>9800</c:v>
                      </c:pt>
                      <c:pt idx="105">
                        <c:v>9900</c:v>
                      </c:pt>
                      <c:pt idx="106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Кривые!$H$16:$H$122</c15:sqref>
                        </c15:formulaRef>
                      </c:ext>
                    </c:extLst>
                    <c:numCache>
                      <c:formatCode>0.00E+00</c:formatCode>
                      <c:ptCount val="107"/>
                      <c:pt idx="1">
                        <c:v>1.296920504729772E-8</c:v>
                      </c:pt>
                      <c:pt idx="2">
                        <c:v>6.3867857358021078E-8</c:v>
                      </c:pt>
                      <c:pt idx="3">
                        <c:v>1.6229018020832256E-7</c:v>
                      </c:pt>
                      <c:pt idx="4">
                        <c:v>3.1452222311455062E-7</c:v>
                      </c:pt>
                      <c:pt idx="5">
                        <c:v>5.2546569284410258E-7</c:v>
                      </c:pt>
                      <c:pt idx="6">
                        <c:v>7.9921059481686365E-7</c:v>
                      </c:pt>
                      <c:pt idx="7">
                        <c:v>1.1393019709029276E-6</c:v>
                      </c:pt>
                      <c:pt idx="8">
                        <c:v>1.5488891114412081E-6</c:v>
                      </c:pt>
                      <c:pt idx="9">
                        <c:v>1.0000923802515937E-5</c:v>
                      </c:pt>
                      <c:pt idx="10">
                        <c:v>2.7629741944888197E-5</c:v>
                      </c:pt>
                      <c:pt idx="11">
                        <c:v>5.5771924253620793E-5</c:v>
                      </c:pt>
                      <c:pt idx="12">
                        <c:v>9.5448301075185844E-5</c:v>
                      </c:pt>
                      <c:pt idx="13">
                        <c:v>1.475019432212475E-4</c:v>
                      </c:pt>
                      <c:pt idx="14">
                        <c:v>2.1265904335109317E-4</c:v>
                      </c:pt>
                      <c:pt idx="15">
                        <c:v>2.9156201488765555E-4</c:v>
                      </c:pt>
                      <c:pt idx="16">
                        <c:v>3.8478975688577526E-4</c:v>
                      </c:pt>
                      <c:pt idx="17">
                        <c:v>4.9287107405047591E-4</c:v>
                      </c:pt>
                      <c:pt idx="18">
                        <c:v>6.1629407753039441E-4</c:v>
                      </c:pt>
                      <c:pt idx="19">
                        <c:v>7.5551305543679348E-4</c:v>
                      </c:pt>
                      <c:pt idx="20">
                        <c:v>9.1095366368529069E-4</c:v>
                      </c:pt>
                      <c:pt idx="21">
                        <c:v>1.0830169541492449E-3</c:v>
                      </c:pt>
                      <c:pt idx="22">
                        <c:v>1.2720825702033352E-3</c:v>
                      </c:pt>
                      <c:pt idx="23">
                        <c:v>1.4785113290306693E-3</c:v>
                      </c:pt>
                      <c:pt idx="24">
                        <c:v>1.7026473414430002E-3</c:v>
                      </c:pt>
                      <c:pt idx="25">
                        <c:v>1.9448197757751271E-3</c:v>
                      </c:pt>
                      <c:pt idx="26">
                        <c:v>2.2053443430268605E-3</c:v>
                      </c:pt>
                      <c:pt idx="27">
                        <c:v>2.4845245603299262E-3</c:v>
                      </c:pt>
                      <c:pt idx="28">
                        <c:v>2.7826528357394126E-3</c:v>
                      </c:pt>
                      <c:pt idx="29">
                        <c:v>3.1000114072749206E-3</c:v>
                      </c:pt>
                      <c:pt idx="30">
                        <c:v>3.4368731617906503E-3</c:v>
                      </c:pt>
                      <c:pt idx="31">
                        <c:v>3.7935023538065095E-3</c:v>
                      </c:pt>
                      <c:pt idx="32">
                        <c:v>4.170155240331405E-3</c:v>
                      </c:pt>
                      <c:pt idx="33">
                        <c:v>4.5670806445805585E-3</c:v>
                      </c:pt>
                      <c:pt idx="34">
                        <c:v>4.9845204590711718E-3</c:v>
                      </c:pt>
                      <c:pt idx="35">
                        <c:v>5.4227100966911931E-3</c:v>
                      </c:pt>
                      <c:pt idx="36">
                        <c:v>5.8818788968451876E-3</c:v>
                      </c:pt>
                      <c:pt idx="37">
                        <c:v>6.3622504925917771E-3</c:v>
                      </c:pt>
                      <c:pt idx="38">
                        <c:v>6.8640431437326987E-3</c:v>
                      </c:pt>
                      <c:pt idx="39">
                        <c:v>7.3874700400376357E-3</c:v>
                      </c:pt>
                      <c:pt idx="40">
                        <c:v>7.9327395781576184E-3</c:v>
                      </c:pt>
                      <c:pt idx="41">
                        <c:v>8.5000556152586802E-3</c:v>
                      </c:pt>
                      <c:pt idx="42">
                        <c:v>9.0896177019777202E-3</c:v>
                      </c:pt>
                      <c:pt idx="43">
                        <c:v>9.7016212969436265E-3</c:v>
                      </c:pt>
                      <c:pt idx="44">
                        <c:v>1.0336257964805496E-2</c:v>
                      </c:pt>
                      <c:pt idx="45">
                        <c:v>1.0993715559458946E-2</c:v>
                      </c:pt>
                      <c:pt idx="46">
                        <c:v>1.1674178393945399E-2</c:v>
                      </c:pt>
                      <c:pt idx="47">
                        <c:v>1.2377827398318398E-2</c:v>
                      </c:pt>
                      <c:pt idx="48">
                        <c:v>1.3104840266614912E-2</c:v>
                      </c:pt>
                      <c:pt idx="49">
                        <c:v>1.3855391593936714E-2</c:v>
                      </c:pt>
                      <c:pt idx="50">
                        <c:v>1.4629653004532136E-2</c:v>
                      </c:pt>
                      <c:pt idx="51">
                        <c:v>1.5427793271667779E-2</c:v>
                      </c:pt>
                      <c:pt idx="52">
                        <c:v>1.6249978429995867E-2</c:v>
                      </c:pt>
                      <c:pt idx="53">
                        <c:v>1.7096371881045871E-2</c:v>
                      </c:pt>
                      <c:pt idx="54">
                        <c:v>1.7967134492404255E-2</c:v>
                      </c:pt>
                      <c:pt idx="55">
                        <c:v>1.8862424691089241E-2</c:v>
                      </c:pt>
                      <c:pt idx="56">
                        <c:v>1.9782398551575511E-2</c:v>
                      </c:pt>
                      <c:pt idx="57">
                        <c:v>2.0727209878881121E-2</c:v>
                      </c:pt>
                      <c:pt idx="58">
                        <c:v>2.1697010287088293E-2</c:v>
                      </c:pt>
                      <c:pt idx="59">
                        <c:v>2.2691949273634257E-2</c:v>
                      </c:pt>
                      <c:pt idx="60">
                        <c:v>2.3712174289679651E-2</c:v>
                      </c:pt>
                      <c:pt idx="61">
                        <c:v>2.4757830806832835E-2</c:v>
                      </c:pt>
                      <c:pt idx="62">
                        <c:v>2.5829062380481296E-2</c:v>
                      </c:pt>
                      <c:pt idx="63">
                        <c:v>2.6926010709966738E-2</c:v>
                      </c:pt>
                      <c:pt idx="64">
                        <c:v>2.8048815695811594E-2</c:v>
                      </c:pt>
                      <c:pt idx="65">
                        <c:v>2.9197615494192711E-2</c:v>
                      </c:pt>
                      <c:pt idx="66">
                        <c:v>3.0372546568841714E-2</c:v>
                      </c:pt>
                      <c:pt idx="67">
                        <c:v>3.1573743740534156E-2</c:v>
                      </c:pt>
                      <c:pt idx="68">
                        <c:v>3.2801340234318535E-2</c:v>
                      </c:pt>
                      <c:pt idx="69">
                        <c:v>3.4055467724626004E-2</c:v>
                      </c:pt>
                      <c:pt idx="70">
                        <c:v>3.5336256378386145E-2</c:v>
                      </c:pt>
                      <c:pt idx="71">
                        <c:v>3.6643834896270829E-2</c:v>
                      </c:pt>
                      <c:pt idx="72">
                        <c:v>3.7978330552172611E-2</c:v>
                      </c:pt>
                      <c:pt idx="73">
                        <c:v>3.9339869231022173E-2</c:v>
                      </c:pt>
                      <c:pt idx="74">
                        <c:v>4.07285754650379E-2</c:v>
                      </c:pt>
                      <c:pt idx="75">
                        <c:v>4.2144572468495421E-2</c:v>
                      </c:pt>
                      <c:pt idx="76">
                        <c:v>4.3587982171098466E-2</c:v>
                      </c:pt>
                      <c:pt idx="77">
                        <c:v>4.5058925250028421E-2</c:v>
                      </c:pt>
                      <c:pt idx="78">
                        <c:v>4.6557521160740599E-2</c:v>
                      </c:pt>
                      <c:pt idx="79">
                        <c:v>4.8083888166576147E-2</c:v>
                      </c:pt>
                      <c:pt idx="80">
                        <c:v>4.9638143367250212E-2</c:v>
                      </c:pt>
                      <c:pt idx="81">
                        <c:v>5.1220402726272221E-2</c:v>
                      </c:pt>
                      <c:pt idx="82">
                        <c:v>5.2830781097356172E-2</c:v>
                      </c:pt>
                      <c:pt idx="83">
                        <c:v>5.44693922498663E-2</c:v>
                      </c:pt>
                      <c:pt idx="84">
                        <c:v>5.6136348893351631E-2</c:v>
                      </c:pt>
                      <c:pt idx="85">
                        <c:v>5.7831762701207566E-2</c:v>
                      </c:pt>
                      <c:pt idx="86">
                        <c:v>5.9555744333510498E-2</c:v>
                      </c:pt>
                      <c:pt idx="87">
                        <c:v>6.1308403459063417E-2</c:v>
                      </c:pt>
                      <c:pt idx="88">
                        <c:v>6.3089848776689703E-2</c:v>
                      </c:pt>
                      <c:pt idx="89">
                        <c:v>6.4900188035808618E-2</c:v>
                      </c:pt>
                      <c:pt idx="90">
                        <c:v>6.6739528056325784E-2</c:v>
                      </c:pt>
                      <c:pt idx="91">
                        <c:v>6.8607974747872405E-2</c:v>
                      </c:pt>
                      <c:pt idx="92">
                        <c:v>7.0505633128415818E-2</c:v>
                      </c:pt>
                      <c:pt idx="93">
                        <c:v>7.2432607342276106E-2</c:v>
                      </c:pt>
                      <c:pt idx="94">
                        <c:v>7.4389000677569553E-2</c:v>
                      </c:pt>
                      <c:pt idx="95">
                        <c:v>7.637491558310576E-2</c:v>
                      </c:pt>
                      <c:pt idx="96">
                        <c:v>7.8390453684761829E-2</c:v>
                      </c:pt>
                      <c:pt idx="97">
                        <c:v>8.0435715801353919E-2</c:v>
                      </c:pt>
                      <c:pt idx="98">
                        <c:v>8.2510801960028246E-2</c:v>
                      </c:pt>
                      <c:pt idx="99">
                        <c:v>8.4615811411192385E-2</c:v>
                      </c:pt>
                      <c:pt idx="100">
                        <c:v>8.6750842643001799E-2</c:v>
                      </c:pt>
                      <c:pt idx="101">
                        <c:v>8.8915993395424817E-2</c:v>
                      </c:pt>
                      <c:pt idx="102">
                        <c:v>9.1111360673897301E-2</c:v>
                      </c:pt>
                      <c:pt idx="103">
                        <c:v>9.3337040762586615E-2</c:v>
                      </c:pt>
                      <c:pt idx="104">
                        <c:v>9.5593129237279431E-2</c:v>
                      </c:pt>
                      <c:pt idx="105">
                        <c:v>9.7879720977908119E-2</c:v>
                      </c:pt>
                      <c:pt idx="106">
                        <c:v>0.10019691018072791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5735-441B-A380-6BF6799AD69A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Кривые!$I$3</c15:sqref>
                        </c15:formulaRef>
                      </c:ext>
                    </c:extLst>
                    <c:strCache>
                      <c:ptCount val="1"/>
                      <c:pt idx="0">
                        <c:v>Ут. ВО корр.ср.</c:v>
                      </c:pt>
                    </c:strCache>
                  </c:strRef>
                </c:tx>
                <c:spPr>
                  <a:ln w="1270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Кривые!$A$16:$A$122</c15:sqref>
                        </c15:formulaRef>
                      </c:ext>
                    </c:extLst>
                    <c:numCache>
                      <c:formatCode>General</c:formatCode>
                      <c:ptCount val="107"/>
                      <c:pt idx="0">
                        <c:v>120</c:v>
                      </c:pt>
                      <c:pt idx="1">
                        <c:v>130</c:v>
                      </c:pt>
                      <c:pt idx="2">
                        <c:v>140</c:v>
                      </c:pt>
                      <c:pt idx="3">
                        <c:v>150</c:v>
                      </c:pt>
                      <c:pt idx="4">
                        <c:v>160</c:v>
                      </c:pt>
                      <c:pt idx="5">
                        <c:v>170</c:v>
                      </c:pt>
                      <c:pt idx="6">
                        <c:v>180</c:v>
                      </c:pt>
                      <c:pt idx="7">
                        <c:v>190</c:v>
                      </c:pt>
                      <c:pt idx="8">
                        <c:v>200</c:v>
                      </c:pt>
                      <c:pt idx="9">
                        <c:v>300</c:v>
                      </c:pt>
                      <c:pt idx="10">
                        <c:v>400</c:v>
                      </c:pt>
                      <c:pt idx="11">
                        <c:v>500</c:v>
                      </c:pt>
                      <c:pt idx="12">
                        <c:v>600</c:v>
                      </c:pt>
                      <c:pt idx="13">
                        <c:v>700</c:v>
                      </c:pt>
                      <c:pt idx="14">
                        <c:v>800</c:v>
                      </c:pt>
                      <c:pt idx="15">
                        <c:v>900</c:v>
                      </c:pt>
                      <c:pt idx="16">
                        <c:v>1000</c:v>
                      </c:pt>
                      <c:pt idx="17">
                        <c:v>1100</c:v>
                      </c:pt>
                      <c:pt idx="18">
                        <c:v>1200</c:v>
                      </c:pt>
                      <c:pt idx="19">
                        <c:v>1300</c:v>
                      </c:pt>
                      <c:pt idx="20">
                        <c:v>1400</c:v>
                      </c:pt>
                      <c:pt idx="21">
                        <c:v>1500</c:v>
                      </c:pt>
                      <c:pt idx="22">
                        <c:v>1600</c:v>
                      </c:pt>
                      <c:pt idx="23">
                        <c:v>1700</c:v>
                      </c:pt>
                      <c:pt idx="24">
                        <c:v>1800</c:v>
                      </c:pt>
                      <c:pt idx="25">
                        <c:v>1900</c:v>
                      </c:pt>
                      <c:pt idx="26">
                        <c:v>2000</c:v>
                      </c:pt>
                      <c:pt idx="27">
                        <c:v>2100</c:v>
                      </c:pt>
                      <c:pt idx="28">
                        <c:v>2200</c:v>
                      </c:pt>
                      <c:pt idx="29">
                        <c:v>2300</c:v>
                      </c:pt>
                      <c:pt idx="30">
                        <c:v>2400</c:v>
                      </c:pt>
                      <c:pt idx="31">
                        <c:v>2500</c:v>
                      </c:pt>
                      <c:pt idx="32">
                        <c:v>2600</c:v>
                      </c:pt>
                      <c:pt idx="33">
                        <c:v>2700</c:v>
                      </c:pt>
                      <c:pt idx="34">
                        <c:v>2800</c:v>
                      </c:pt>
                      <c:pt idx="35">
                        <c:v>2900</c:v>
                      </c:pt>
                      <c:pt idx="36">
                        <c:v>3000</c:v>
                      </c:pt>
                      <c:pt idx="37">
                        <c:v>3100</c:v>
                      </c:pt>
                      <c:pt idx="38">
                        <c:v>3200</c:v>
                      </c:pt>
                      <c:pt idx="39">
                        <c:v>3300</c:v>
                      </c:pt>
                      <c:pt idx="40">
                        <c:v>3400</c:v>
                      </c:pt>
                      <c:pt idx="41">
                        <c:v>3500</c:v>
                      </c:pt>
                      <c:pt idx="42">
                        <c:v>3600</c:v>
                      </c:pt>
                      <c:pt idx="43">
                        <c:v>3700</c:v>
                      </c:pt>
                      <c:pt idx="44">
                        <c:v>3800</c:v>
                      </c:pt>
                      <c:pt idx="45">
                        <c:v>3900</c:v>
                      </c:pt>
                      <c:pt idx="46">
                        <c:v>4000</c:v>
                      </c:pt>
                      <c:pt idx="47">
                        <c:v>4100</c:v>
                      </c:pt>
                      <c:pt idx="48">
                        <c:v>4200</c:v>
                      </c:pt>
                      <c:pt idx="49">
                        <c:v>4300</c:v>
                      </c:pt>
                      <c:pt idx="50">
                        <c:v>4400</c:v>
                      </c:pt>
                      <c:pt idx="51">
                        <c:v>4500</c:v>
                      </c:pt>
                      <c:pt idx="52">
                        <c:v>4600</c:v>
                      </c:pt>
                      <c:pt idx="53">
                        <c:v>4700</c:v>
                      </c:pt>
                      <c:pt idx="54">
                        <c:v>4800</c:v>
                      </c:pt>
                      <c:pt idx="55">
                        <c:v>4900</c:v>
                      </c:pt>
                      <c:pt idx="56">
                        <c:v>5000</c:v>
                      </c:pt>
                      <c:pt idx="57">
                        <c:v>5100</c:v>
                      </c:pt>
                      <c:pt idx="58">
                        <c:v>5200</c:v>
                      </c:pt>
                      <c:pt idx="59">
                        <c:v>5300</c:v>
                      </c:pt>
                      <c:pt idx="60">
                        <c:v>5400</c:v>
                      </c:pt>
                      <c:pt idx="61">
                        <c:v>5500</c:v>
                      </c:pt>
                      <c:pt idx="62">
                        <c:v>5600</c:v>
                      </c:pt>
                      <c:pt idx="63">
                        <c:v>5700</c:v>
                      </c:pt>
                      <c:pt idx="64">
                        <c:v>5800</c:v>
                      </c:pt>
                      <c:pt idx="65">
                        <c:v>5900</c:v>
                      </c:pt>
                      <c:pt idx="66">
                        <c:v>6000</c:v>
                      </c:pt>
                      <c:pt idx="67">
                        <c:v>6100</c:v>
                      </c:pt>
                      <c:pt idx="68">
                        <c:v>6200</c:v>
                      </c:pt>
                      <c:pt idx="69">
                        <c:v>6300</c:v>
                      </c:pt>
                      <c:pt idx="70">
                        <c:v>6400</c:v>
                      </c:pt>
                      <c:pt idx="71">
                        <c:v>6500</c:v>
                      </c:pt>
                      <c:pt idx="72">
                        <c:v>6600</c:v>
                      </c:pt>
                      <c:pt idx="73">
                        <c:v>6700</c:v>
                      </c:pt>
                      <c:pt idx="74">
                        <c:v>6800</c:v>
                      </c:pt>
                      <c:pt idx="75">
                        <c:v>6900</c:v>
                      </c:pt>
                      <c:pt idx="76">
                        <c:v>7000</c:v>
                      </c:pt>
                      <c:pt idx="77">
                        <c:v>7100</c:v>
                      </c:pt>
                      <c:pt idx="78">
                        <c:v>7200</c:v>
                      </c:pt>
                      <c:pt idx="79">
                        <c:v>7300</c:v>
                      </c:pt>
                      <c:pt idx="80">
                        <c:v>7400</c:v>
                      </c:pt>
                      <c:pt idx="81">
                        <c:v>7500</c:v>
                      </c:pt>
                      <c:pt idx="82">
                        <c:v>7600</c:v>
                      </c:pt>
                      <c:pt idx="83">
                        <c:v>7700</c:v>
                      </c:pt>
                      <c:pt idx="84">
                        <c:v>7800</c:v>
                      </c:pt>
                      <c:pt idx="85">
                        <c:v>7900</c:v>
                      </c:pt>
                      <c:pt idx="86">
                        <c:v>8000</c:v>
                      </c:pt>
                      <c:pt idx="87">
                        <c:v>8100</c:v>
                      </c:pt>
                      <c:pt idx="88">
                        <c:v>8200</c:v>
                      </c:pt>
                      <c:pt idx="89">
                        <c:v>8300</c:v>
                      </c:pt>
                      <c:pt idx="90">
                        <c:v>8400</c:v>
                      </c:pt>
                      <c:pt idx="91">
                        <c:v>8500</c:v>
                      </c:pt>
                      <c:pt idx="92">
                        <c:v>8600</c:v>
                      </c:pt>
                      <c:pt idx="93">
                        <c:v>8700</c:v>
                      </c:pt>
                      <c:pt idx="94">
                        <c:v>8800</c:v>
                      </c:pt>
                      <c:pt idx="95">
                        <c:v>8900</c:v>
                      </c:pt>
                      <c:pt idx="96">
                        <c:v>9000</c:v>
                      </c:pt>
                      <c:pt idx="97">
                        <c:v>9100</c:v>
                      </c:pt>
                      <c:pt idx="98">
                        <c:v>9200</c:v>
                      </c:pt>
                      <c:pt idx="99">
                        <c:v>9300</c:v>
                      </c:pt>
                      <c:pt idx="100">
                        <c:v>9400</c:v>
                      </c:pt>
                      <c:pt idx="101">
                        <c:v>9500</c:v>
                      </c:pt>
                      <c:pt idx="102">
                        <c:v>9600</c:v>
                      </c:pt>
                      <c:pt idx="103">
                        <c:v>9700</c:v>
                      </c:pt>
                      <c:pt idx="104">
                        <c:v>9800</c:v>
                      </c:pt>
                      <c:pt idx="105">
                        <c:v>9900</c:v>
                      </c:pt>
                      <c:pt idx="106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Кривые!$I$16:$I$122</c15:sqref>
                        </c15:formulaRef>
                      </c:ext>
                    </c:extLst>
                    <c:numCache>
                      <c:formatCode>0.00E+00</c:formatCode>
                      <c:ptCount val="107"/>
                      <c:pt idx="1">
                        <c:v>3.1924197039502085E-8</c:v>
                      </c:pt>
                      <c:pt idx="2">
                        <c:v>1.5721318734282114E-7</c:v>
                      </c:pt>
                      <c:pt idx="3">
                        <c:v>3.994835205127941E-7</c:v>
                      </c:pt>
                      <c:pt idx="4">
                        <c:v>7.7420854920504786E-7</c:v>
                      </c:pt>
                      <c:pt idx="5">
                        <c:v>1.2934540131547141E-6</c:v>
                      </c:pt>
                      <c:pt idx="6">
                        <c:v>1.9672876180107416E-6</c:v>
                      </c:pt>
                      <c:pt idx="7">
                        <c:v>2.8044356206841297E-6</c:v>
                      </c:pt>
                      <c:pt idx="8">
                        <c:v>3.8126501204706668E-6</c:v>
                      </c:pt>
                      <c:pt idx="9">
                        <c:v>2.4617658590808467E-5</c:v>
                      </c:pt>
                      <c:pt idx="10">
                        <c:v>6.8011672479724802E-5</c:v>
                      </c:pt>
                      <c:pt idx="11">
                        <c:v>1.3728473662429736E-4</c:v>
                      </c:pt>
                      <c:pt idx="12">
                        <c:v>2.3494966418507288E-4</c:v>
                      </c:pt>
                      <c:pt idx="13">
                        <c:v>3.6308170639076312E-4</c:v>
                      </c:pt>
                      <c:pt idx="14">
                        <c:v>5.2346841440269101E-4</c:v>
                      </c:pt>
                      <c:pt idx="15">
                        <c:v>7.1769111356961379E-4</c:v>
                      </c:pt>
                      <c:pt idx="16">
                        <c:v>9.4717478618037011E-4</c:v>
                      </c:pt>
                      <c:pt idx="17">
                        <c:v>1.2132211053550179E-3</c:v>
                      </c:pt>
                      <c:pt idx="18">
                        <c:v>1.5170315754594328E-3</c:v>
                      </c:pt>
                      <c:pt idx="19">
                        <c:v>1.8597244441521073E-3</c:v>
                      </c:pt>
                      <c:pt idx="20">
                        <c:v>2.2423474798407162E-3</c:v>
                      </c:pt>
                      <c:pt idx="21">
                        <c:v>2.6658878871366029E-3</c:v>
                      </c:pt>
                      <c:pt idx="22">
                        <c:v>3.1312801728082102E-3</c:v>
                      </c:pt>
                      <c:pt idx="23">
                        <c:v>3.6394125022293404E-3</c:v>
                      </c:pt>
                      <c:pt idx="24">
                        <c:v>4.1911319173981556E-3</c:v>
                      </c:pt>
                      <c:pt idx="25">
                        <c:v>4.7872486788310834E-3</c:v>
                      </c:pt>
                      <c:pt idx="26">
                        <c:v>5.4285399212968882E-3</c:v>
                      </c:pt>
                      <c:pt idx="27">
                        <c:v>6.1157527638890496E-3</c:v>
                      </c:pt>
                      <c:pt idx="28">
                        <c:v>6.849606980281633E-3</c:v>
                      </c:pt>
                      <c:pt idx="29">
                        <c:v>7.6307973102151903E-3</c:v>
                      </c:pt>
                      <c:pt idx="30">
                        <c:v>8.4599954751769877E-3</c:v>
                      </c:pt>
                      <c:pt idx="31">
                        <c:v>9.33785194783141E-3</c:v>
                      </c:pt>
                      <c:pt idx="32">
                        <c:v>1.026499751466192E-2</c:v>
                      </c:pt>
                      <c:pt idx="33">
                        <c:v>1.1242044663582916E-2</c:v>
                      </c:pt>
                      <c:pt idx="34">
                        <c:v>1.2269588822329041E-2</c:v>
                      </c:pt>
                      <c:pt idx="35">
                        <c:v>1.3348209468778323E-2</c:v>
                      </c:pt>
                      <c:pt idx="36">
                        <c:v>1.447847113069585E-2</c:v>
                      </c:pt>
                      <c:pt idx="37">
                        <c:v>1.5660924289456684E-2</c:v>
                      </c:pt>
                      <c:pt idx="38">
                        <c:v>1.6896106199957416E-2</c:v>
                      </c:pt>
                      <c:pt idx="39">
                        <c:v>1.818454163701572E-2</c:v>
                      </c:pt>
                      <c:pt idx="40">
                        <c:v>1.9526743577003375E-2</c:v>
                      </c:pt>
                      <c:pt idx="41">
                        <c:v>2.0923213822175216E-2</c:v>
                      </c:pt>
                      <c:pt idx="42">
                        <c:v>2.2374443574099009E-2</c:v>
                      </c:pt>
                      <c:pt idx="43">
                        <c:v>2.3880913961707394E-2</c:v>
                      </c:pt>
                      <c:pt idx="44">
                        <c:v>2.5443096528751995E-2</c:v>
                      </c:pt>
                      <c:pt idx="45">
                        <c:v>2.7061453684822025E-2</c:v>
                      </c:pt>
                      <c:pt idx="46">
                        <c:v>2.8736439123557909E-2</c:v>
                      </c:pt>
                      <c:pt idx="47">
                        <c:v>3.0468498211245292E-2</c:v>
                      </c:pt>
                      <c:pt idx="48">
                        <c:v>3.225806834859056E-2</c:v>
                      </c:pt>
                      <c:pt idx="49">
                        <c:v>3.4105579308151918E-2</c:v>
                      </c:pt>
                      <c:pt idx="50">
                        <c:v>3.6011453549617573E-2</c:v>
                      </c:pt>
                      <c:pt idx="51">
                        <c:v>3.7976106514874541E-2</c:v>
                      </c:pt>
                      <c:pt idx="52">
                        <c:v>3.9999946904605219E-2</c:v>
                      </c:pt>
                      <c:pt idx="53">
                        <c:v>4.2083376937959077E-2</c:v>
                      </c:pt>
                      <c:pt idx="54">
                        <c:v>4.4226792596687409E-2</c:v>
                      </c:pt>
                      <c:pt idx="55">
                        <c:v>4.6430583854988904E-2</c:v>
                      </c:pt>
                      <c:pt idx="56">
                        <c:v>4.8695134896185877E-2</c:v>
                      </c:pt>
                      <c:pt idx="57">
                        <c:v>5.102082431724584E-2</c:v>
                      </c:pt>
                      <c:pt idx="58">
                        <c:v>5.3408025322063499E-2</c:v>
                      </c:pt>
                      <c:pt idx="59">
                        <c:v>5.585710590433049E-2</c:v>
                      </c:pt>
                      <c:pt idx="60">
                        <c:v>5.8368429020749915E-2</c:v>
                      </c:pt>
                      <c:pt idx="61">
                        <c:v>6.0942352755280836E-2</c:v>
                      </c:pt>
                      <c:pt idx="62">
                        <c:v>6.357923047503089E-2</c:v>
                      </c:pt>
                      <c:pt idx="63">
                        <c:v>6.627941097837968E-2</c:v>
                      </c:pt>
                      <c:pt idx="64">
                        <c:v>6.9043238635843926E-2</c:v>
                      </c:pt>
                      <c:pt idx="65">
                        <c:v>7.1871053524166686E-2</c:v>
                      </c:pt>
                      <c:pt idx="66">
                        <c:v>7.476319155407192E-2</c:v>
                      </c:pt>
                      <c:pt idx="67">
                        <c:v>7.7719984592084096E-2</c:v>
                      </c:pt>
                      <c:pt idx="68">
                        <c:v>8.0741760576784088E-2</c:v>
                      </c:pt>
                      <c:pt idx="69">
                        <c:v>8.3828843629848632E-2</c:v>
                      </c:pt>
                      <c:pt idx="70">
                        <c:v>8.6981554162181285E-2</c:v>
                      </c:pt>
                      <c:pt idx="71">
                        <c:v>9.0200208975435889E-2</c:v>
                      </c:pt>
                      <c:pt idx="72">
                        <c:v>9.3485121359194137E-2</c:v>
                      </c:pt>
                      <c:pt idx="73">
                        <c:v>9.6836601184054599E-2</c:v>
                      </c:pt>
                      <c:pt idx="74">
                        <c:v>0.10025495499086254</c:v>
                      </c:pt>
                      <c:pt idx="75">
                        <c:v>0.10374048607629643</c:v>
                      </c:pt>
                      <c:pt idx="76">
                        <c:v>0.10729349457501162</c:v>
                      </c:pt>
                      <c:pt idx="77">
                        <c:v>0.11091427753853153</c:v>
                      </c:pt>
                      <c:pt idx="78">
                        <c:v>0.11460312901105381</c:v>
                      </c:pt>
                      <c:pt idx="79">
                        <c:v>0.1183603401023413</c:v>
                      </c:pt>
                      <c:pt idx="80">
                        <c:v>0.12218619905784669</c:v>
                      </c:pt>
                      <c:pt idx="81">
                        <c:v>0.12608099132620856</c:v>
                      </c:pt>
                      <c:pt idx="82">
                        <c:v>0.13004499962426139</c:v>
                      </c:pt>
                      <c:pt idx="83">
                        <c:v>0.13407850399967092</c:v>
                      </c:pt>
                      <c:pt idx="84">
                        <c:v>0.1381817818913271</c:v>
                      </c:pt>
                      <c:pt idx="85">
                        <c:v>0.1423551081875879</c:v>
                      </c:pt>
                      <c:pt idx="86">
                        <c:v>0.14659875528248742</c:v>
                      </c:pt>
                      <c:pt idx="87">
                        <c:v>0.15091299313000228</c:v>
                      </c:pt>
                      <c:pt idx="88">
                        <c:v>0.15529808929646699</c:v>
                      </c:pt>
                      <c:pt idx="89">
                        <c:v>0.15975430901122123</c:v>
                      </c:pt>
                      <c:pt idx="90">
                        <c:v>0.1642819152155712</c:v>
                      </c:pt>
                      <c:pt idx="91">
                        <c:v>0.16888116861014749</c:v>
                      </c:pt>
                      <c:pt idx="92">
                        <c:v>0.17355232770071588</c:v>
                      </c:pt>
                      <c:pt idx="93">
                        <c:v>0.17829564884252586</c:v>
                      </c:pt>
                      <c:pt idx="94">
                        <c:v>0.18311138628324816</c:v>
                      </c:pt>
                      <c:pt idx="95">
                        <c:v>0.18799979220456806</c:v>
                      </c:pt>
                      <c:pt idx="96">
                        <c:v>0.19296111676249067</c:v>
                      </c:pt>
                      <c:pt idx="97">
                        <c:v>0.19799560812640968</c:v>
                      </c:pt>
                      <c:pt idx="98">
                        <c:v>0.20310351251699263</c:v>
                      </c:pt>
                      <c:pt idx="99">
                        <c:v>0.20828507424293513</c:v>
                      </c:pt>
                      <c:pt idx="100">
                        <c:v>0.21354053573661985</c:v>
                      </c:pt>
                      <c:pt idx="101">
                        <c:v>0.21887013758873805</c:v>
                      </c:pt>
                      <c:pt idx="102">
                        <c:v>0.22427411858190108</c:v>
                      </c:pt>
                      <c:pt idx="103">
                        <c:v>0.22975271572329017</c:v>
                      </c:pt>
                      <c:pt idx="104">
                        <c:v>0.23530616427638018</c:v>
                      </c:pt>
                      <c:pt idx="105">
                        <c:v>0.24093469779177387</c:v>
                      </c:pt>
                      <c:pt idx="106">
                        <c:v>0.24663854813717642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5735-441B-A380-6BF6799AD69A}"/>
                  </c:ext>
                </c:extLst>
              </c15:ser>
            </c15:filteredScatterSeries>
          </c:ext>
        </c:extLst>
      </c:scatterChart>
      <c:valAx>
        <c:axId val="281370400"/>
        <c:scaling>
          <c:logBase val="10"/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  <a:sym typeface="Symbol" panose="05050102010706020507" pitchFamily="18" charset="2"/>
                  </a:rPr>
                  <a:t>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K, </a:t>
                </a: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</a:rPr>
                  <a:t>Н/мм</a:t>
                </a:r>
                <a:r>
                  <a:rPr lang="ru-RU" sz="1200" b="0" i="0" baseline="30000">
                    <a:solidFill>
                      <a:sysClr val="windowText" lastClr="000000"/>
                    </a:solidFill>
                    <a:effectLst/>
                  </a:rPr>
                  <a:t>3/2</a:t>
                </a:r>
                <a:endParaRPr lang="ru-RU" sz="70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2123582363799216"/>
              <c:y val="0.899864980985527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81370960"/>
        <c:crosses val="autoZero"/>
        <c:crossBetween val="midCat"/>
      </c:valAx>
      <c:valAx>
        <c:axId val="281370960"/>
        <c:scaling>
          <c:logBase val="10"/>
          <c:orientation val="minMax"/>
          <c:max val="1.0000000000000002E-2"/>
          <c:min val="1.0000000000000004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da/dN,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</a:t>
                </a:r>
                <a:r>
                  <a:rPr lang="ru-RU" sz="1200" baseline="0">
                    <a:solidFill>
                      <a:sysClr val="windowText" lastClr="000000"/>
                    </a:solidFill>
                  </a:rPr>
                  <a:t>мм/цикл</a:t>
                </a:r>
                <a:endParaRPr lang="ru-RU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3005625948578817E-3"/>
              <c:y val="0.2839882633659724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81370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63841421511171"/>
          <c:y val="0.39447379780290082"/>
          <c:w val="0.3362056171337196"/>
          <c:h val="0.51322372353369428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ysClr val="windowText" lastClr="000000"/>
          </a:solidFill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54330363169974"/>
          <c:y val="1.9501131124314085E-2"/>
          <c:w val="0.77772428108545966"/>
          <c:h val="0.85229527777777769"/>
        </c:manualLayout>
      </c:layout>
      <c:scatterChart>
        <c:scatterStyle val="lineMarker"/>
        <c:varyColors val="0"/>
        <c:ser>
          <c:idx val="3"/>
          <c:order val="1"/>
          <c:tx>
            <c:v>Корр. среда: 0,1Гц, ест.корр.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[1]КМ!$E$3:$E$167</c:f>
              <c:numCache>
                <c:formatCode>General</c:formatCode>
                <c:ptCount val="165"/>
                <c:pt idx="0">
                  <c:v>912.81762826168233</c:v>
                </c:pt>
                <c:pt idx="1">
                  <c:v>956.3766851541485</c:v>
                </c:pt>
                <c:pt idx="2">
                  <c:v>1003.4639760552232</c:v>
                </c:pt>
                <c:pt idx="3">
                  <c:v>1049.9492059159561</c:v>
                </c:pt>
                <c:pt idx="4">
                  <c:v>1094.538120753431</c:v>
                </c:pt>
                <c:pt idx="5">
                  <c:v>1146.002051387544</c:v>
                </c:pt>
                <c:pt idx="6">
                  <c:v>1200.8857711869155</c:v>
                </c:pt>
                <c:pt idx="7">
                  <c:v>1255.1282669839807</c:v>
                </c:pt>
                <c:pt idx="8">
                  <c:v>1322.8892489829038</c:v>
                </c:pt>
                <c:pt idx="9">
                  <c:v>1400.949556763522</c:v>
                </c:pt>
                <c:pt idx="10">
                  <c:v>1483.3115261774039</c:v>
                </c:pt>
                <c:pt idx="11">
                  <c:v>1562.8800943116137</c:v>
                </c:pt>
                <c:pt idx="12">
                  <c:v>1649.7141487666636</c:v>
                </c:pt>
                <c:pt idx="13">
                  <c:v>852.81493248986635</c:v>
                </c:pt>
                <c:pt idx="14">
                  <c:v>888.39019999194159</c:v>
                </c:pt>
                <c:pt idx="15">
                  <c:v>927.74362339740253</c:v>
                </c:pt>
                <c:pt idx="16">
                  <c:v>971.20401131931874</c:v>
                </c:pt>
                <c:pt idx="17">
                  <c:v>1015.4304925037716</c:v>
                </c:pt>
                <c:pt idx="18">
                  <c:v>1063.0472252569048</c:v>
                </c:pt>
                <c:pt idx="19">
                  <c:v>1113.9426878095805</c:v>
                </c:pt>
                <c:pt idx="20">
                  <c:v>579.95263733374054</c:v>
                </c:pt>
                <c:pt idx="21">
                  <c:v>616.86191854874392</c:v>
                </c:pt>
                <c:pt idx="22">
                  <c:v>646.73468175499522</c:v>
                </c:pt>
                <c:pt idx="23">
                  <c:v>669.31283405722502</c:v>
                </c:pt>
                <c:pt idx="24">
                  <c:v>696.23019236363245</c:v>
                </c:pt>
                <c:pt idx="25">
                  <c:v>724.33133501538498</c:v>
                </c:pt>
                <c:pt idx="26">
                  <c:v>756.53671724853757</c:v>
                </c:pt>
                <c:pt idx="27">
                  <c:v>791.56176805584175</c:v>
                </c:pt>
                <c:pt idx="28">
                  <c:v>828.21554129337392</c:v>
                </c:pt>
                <c:pt idx="29">
                  <c:v>868.79754737308133</c:v>
                </c:pt>
                <c:pt idx="30">
                  <c:v>911.09812952703794</c:v>
                </c:pt>
                <c:pt idx="31">
                  <c:v>956.22282512427194</c:v>
                </c:pt>
                <c:pt idx="32">
                  <c:v>1005.6050335429336</c:v>
                </c:pt>
                <c:pt idx="33">
                  <c:v>797</c:v>
                </c:pt>
                <c:pt idx="34">
                  <c:v>826</c:v>
                </c:pt>
                <c:pt idx="35">
                  <c:v>884</c:v>
                </c:pt>
                <c:pt idx="36">
                  <c:v>949</c:v>
                </c:pt>
                <c:pt idx="37">
                  <c:v>988</c:v>
                </c:pt>
                <c:pt idx="38">
                  <c:v>1027</c:v>
                </c:pt>
                <c:pt idx="39">
                  <c:v>1067</c:v>
                </c:pt>
                <c:pt idx="40">
                  <c:v>1111</c:v>
                </c:pt>
                <c:pt idx="41">
                  <c:v>1160</c:v>
                </c:pt>
                <c:pt idx="42">
                  <c:v>1213</c:v>
                </c:pt>
                <c:pt idx="43">
                  <c:v>1262</c:v>
                </c:pt>
                <c:pt idx="44">
                  <c:v>1318</c:v>
                </c:pt>
                <c:pt idx="45">
                  <c:v>1391</c:v>
                </c:pt>
                <c:pt idx="46">
                  <c:v>1461</c:v>
                </c:pt>
                <c:pt idx="47">
                  <c:v>1527</c:v>
                </c:pt>
                <c:pt idx="48">
                  <c:v>1758</c:v>
                </c:pt>
                <c:pt idx="49">
                  <c:v>1824</c:v>
                </c:pt>
                <c:pt idx="50">
                  <c:v>614</c:v>
                </c:pt>
                <c:pt idx="51">
                  <c:v>641</c:v>
                </c:pt>
                <c:pt idx="52">
                  <c:v>668</c:v>
                </c:pt>
                <c:pt idx="53">
                  <c:v>697</c:v>
                </c:pt>
                <c:pt idx="54">
                  <c:v>734</c:v>
                </c:pt>
                <c:pt idx="55">
                  <c:v>773</c:v>
                </c:pt>
                <c:pt idx="56">
                  <c:v>810</c:v>
                </c:pt>
                <c:pt idx="57">
                  <c:v>853</c:v>
                </c:pt>
                <c:pt idx="58">
                  <c:v>903</c:v>
                </c:pt>
                <c:pt idx="59">
                  <c:v>957</c:v>
                </c:pt>
                <c:pt idx="60">
                  <c:v>1018</c:v>
                </c:pt>
                <c:pt idx="61">
                  <c:v>1080</c:v>
                </c:pt>
                <c:pt idx="62">
                  <c:v>1145</c:v>
                </c:pt>
                <c:pt idx="63">
                  <c:v>1221</c:v>
                </c:pt>
                <c:pt idx="64">
                  <c:v>1299</c:v>
                </c:pt>
                <c:pt idx="65">
                  <c:v>1144</c:v>
                </c:pt>
                <c:pt idx="66">
                  <c:v>1186</c:v>
                </c:pt>
                <c:pt idx="67">
                  <c:v>1228</c:v>
                </c:pt>
                <c:pt idx="68">
                  <c:v>1271</c:v>
                </c:pt>
                <c:pt idx="69">
                  <c:v>1316</c:v>
                </c:pt>
                <c:pt idx="70">
                  <c:v>1363</c:v>
                </c:pt>
                <c:pt idx="71">
                  <c:v>1412</c:v>
                </c:pt>
                <c:pt idx="72">
                  <c:v>1467</c:v>
                </c:pt>
                <c:pt idx="73">
                  <c:v>1525</c:v>
                </c:pt>
                <c:pt idx="74">
                  <c:v>1583</c:v>
                </c:pt>
                <c:pt idx="75">
                  <c:v>1647</c:v>
                </c:pt>
                <c:pt idx="76">
                  <c:v>1715</c:v>
                </c:pt>
                <c:pt idx="77">
                  <c:v>1786</c:v>
                </c:pt>
                <c:pt idx="78">
                  <c:v>1867</c:v>
                </c:pt>
                <c:pt idx="79">
                  <c:v>1953</c:v>
                </c:pt>
                <c:pt idx="80">
                  <c:v>2044</c:v>
                </c:pt>
                <c:pt idx="81">
                  <c:v>2150</c:v>
                </c:pt>
                <c:pt idx="82">
                  <c:v>2263</c:v>
                </c:pt>
                <c:pt idx="83">
                  <c:v>2386</c:v>
                </c:pt>
                <c:pt idx="84">
                  <c:v>2513</c:v>
                </c:pt>
                <c:pt idx="85">
                  <c:v>2645</c:v>
                </c:pt>
                <c:pt idx="86">
                  <c:v>636</c:v>
                </c:pt>
                <c:pt idx="87">
                  <c:v>657</c:v>
                </c:pt>
                <c:pt idx="88">
                  <c:v>679</c:v>
                </c:pt>
                <c:pt idx="89">
                  <c:v>702</c:v>
                </c:pt>
                <c:pt idx="90">
                  <c:v>726</c:v>
                </c:pt>
                <c:pt idx="91">
                  <c:v>751</c:v>
                </c:pt>
                <c:pt idx="92">
                  <c:v>778</c:v>
                </c:pt>
                <c:pt idx="93">
                  <c:v>806</c:v>
                </c:pt>
                <c:pt idx="94">
                  <c:v>836</c:v>
                </c:pt>
                <c:pt idx="95">
                  <c:v>868</c:v>
                </c:pt>
                <c:pt idx="96">
                  <c:v>902</c:v>
                </c:pt>
                <c:pt idx="97">
                  <c:v>938</c:v>
                </c:pt>
                <c:pt idx="98">
                  <c:v>975</c:v>
                </c:pt>
                <c:pt idx="99">
                  <c:v>1015</c:v>
                </c:pt>
                <c:pt idx="100">
                  <c:v>1059</c:v>
                </c:pt>
                <c:pt idx="101">
                  <c:v>1106</c:v>
                </c:pt>
                <c:pt idx="102">
                  <c:v>1155</c:v>
                </c:pt>
                <c:pt idx="103">
                  <c:v>1208</c:v>
                </c:pt>
                <c:pt idx="104">
                  <c:v>1265</c:v>
                </c:pt>
                <c:pt idx="105">
                  <c:v>1328</c:v>
                </c:pt>
                <c:pt idx="106">
                  <c:v>1396</c:v>
                </c:pt>
                <c:pt idx="107">
                  <c:v>712.61502700646383</c:v>
                </c:pt>
                <c:pt idx="108">
                  <c:v>736.18407368462454</c:v>
                </c:pt>
                <c:pt idx="109">
                  <c:v>778.67774182946221</c:v>
                </c:pt>
                <c:pt idx="110">
                  <c:v>805.09826726900019</c:v>
                </c:pt>
                <c:pt idx="111">
                  <c:v>832.90989018446271</c:v>
                </c:pt>
                <c:pt idx="112">
                  <c:v>895.01137414009577</c:v>
                </c:pt>
                <c:pt idx="113">
                  <c:v>927.31001999204852</c:v>
                </c:pt>
                <c:pt idx="114">
                  <c:v>936.46359825954448</c:v>
                </c:pt>
                <c:pt idx="115">
                  <c:v>971.05707536883801</c:v>
                </c:pt>
                <c:pt idx="116">
                  <c:v>1007.5958072566652</c:v>
                </c:pt>
                <c:pt idx="117">
                  <c:v>1046.0762694552466</c:v>
                </c:pt>
                <c:pt idx="118">
                  <c:v>1086.766314111258</c:v>
                </c:pt>
                <c:pt idx="119">
                  <c:v>1130.2195077009708</c:v>
                </c:pt>
                <c:pt idx="120">
                  <c:v>1306.8952880066515</c:v>
                </c:pt>
                <c:pt idx="121">
                  <c:v>1360.3173358341955</c:v>
                </c:pt>
                <c:pt idx="122">
                  <c:v>1417.1427603097411</c:v>
                </c:pt>
                <c:pt idx="123">
                  <c:v>1477.8657659317571</c:v>
                </c:pt>
                <c:pt idx="124">
                  <c:v>1542.1559725525883</c:v>
                </c:pt>
                <c:pt idx="125">
                  <c:v>1611.4587037958627</c:v>
                </c:pt>
                <c:pt idx="126">
                  <c:v>1370</c:v>
                </c:pt>
                <c:pt idx="127">
                  <c:v>1415</c:v>
                </c:pt>
                <c:pt idx="128">
                  <c:v>1464</c:v>
                </c:pt>
                <c:pt idx="129">
                  <c:v>1514</c:v>
                </c:pt>
                <c:pt idx="130">
                  <c:v>1571</c:v>
                </c:pt>
                <c:pt idx="131">
                  <c:v>1626</c:v>
                </c:pt>
                <c:pt idx="132">
                  <c:v>1689</c:v>
                </c:pt>
                <c:pt idx="133">
                  <c:v>1753</c:v>
                </c:pt>
                <c:pt idx="134">
                  <c:v>1822</c:v>
                </c:pt>
                <c:pt idx="135">
                  <c:v>1896</c:v>
                </c:pt>
                <c:pt idx="136">
                  <c:v>1970</c:v>
                </c:pt>
                <c:pt idx="137">
                  <c:v>2050</c:v>
                </c:pt>
                <c:pt idx="138">
                  <c:v>2147</c:v>
                </c:pt>
                <c:pt idx="139">
                  <c:v>2238</c:v>
                </c:pt>
                <c:pt idx="140">
                  <c:v>2345</c:v>
                </c:pt>
                <c:pt idx="141">
                  <c:v>2452</c:v>
                </c:pt>
                <c:pt idx="142">
                  <c:v>2572</c:v>
                </c:pt>
                <c:pt idx="143">
                  <c:v>749</c:v>
                </c:pt>
                <c:pt idx="144">
                  <c:v>775</c:v>
                </c:pt>
                <c:pt idx="145">
                  <c:v>800</c:v>
                </c:pt>
                <c:pt idx="146">
                  <c:v>827</c:v>
                </c:pt>
                <c:pt idx="147">
                  <c:v>856</c:v>
                </c:pt>
                <c:pt idx="148">
                  <c:v>885</c:v>
                </c:pt>
                <c:pt idx="149">
                  <c:v>916</c:v>
                </c:pt>
                <c:pt idx="150">
                  <c:v>949</c:v>
                </c:pt>
                <c:pt idx="151">
                  <c:v>983</c:v>
                </c:pt>
                <c:pt idx="152">
                  <c:v>1020</c:v>
                </c:pt>
                <c:pt idx="153">
                  <c:v>1061</c:v>
                </c:pt>
                <c:pt idx="154">
                  <c:v>1101</c:v>
                </c:pt>
                <c:pt idx="155">
                  <c:v>1144</c:v>
                </c:pt>
                <c:pt idx="156">
                  <c:v>1191</c:v>
                </c:pt>
                <c:pt idx="157">
                  <c:v>1240</c:v>
                </c:pt>
                <c:pt idx="158">
                  <c:v>1291</c:v>
                </c:pt>
                <c:pt idx="159">
                  <c:v>1353</c:v>
                </c:pt>
                <c:pt idx="160">
                  <c:v>1419</c:v>
                </c:pt>
                <c:pt idx="161">
                  <c:v>1482</c:v>
                </c:pt>
                <c:pt idx="162">
                  <c:v>1556</c:v>
                </c:pt>
                <c:pt idx="163">
                  <c:v>1634</c:v>
                </c:pt>
                <c:pt idx="164">
                  <c:v>1714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[1]КМ!$F$3:$F$167</c:f>
              <c:numCache>
                <c:formatCode>General</c:formatCode>
                <c:ptCount val="165"/>
                <c:pt idx="0">
                  <c:v>4.5201926639496068E-4</c:v>
                </c:pt>
                <c:pt idx="1">
                  <c:v>3.6052631578947395E-4</c:v>
                </c:pt>
                <c:pt idx="2">
                  <c:v>4.166666666666655E-4</c:v>
                </c:pt>
                <c:pt idx="3">
                  <c:v>4.680000000000007E-4</c:v>
                </c:pt>
                <c:pt idx="4">
                  <c:v>6.3124999999999878E-4</c:v>
                </c:pt>
                <c:pt idx="5">
                  <c:v>7.9411764705882438E-4</c:v>
                </c:pt>
                <c:pt idx="6">
                  <c:v>5.263157894736842E-4</c:v>
                </c:pt>
                <c:pt idx="7">
                  <c:v>7.8000000000000118E-4</c:v>
                </c:pt>
                <c:pt idx="8">
                  <c:v>8.4375000000000086E-4</c:v>
                </c:pt>
                <c:pt idx="9">
                  <c:v>9.4285714285714307E-4</c:v>
                </c:pt>
                <c:pt idx="10">
                  <c:v>9.6923076923076769E-4</c:v>
                </c:pt>
                <c:pt idx="11">
                  <c:v>1.1444444444444458E-3</c:v>
                </c:pt>
                <c:pt idx="12">
                  <c:v>1.4111111111111067E-3</c:v>
                </c:pt>
                <c:pt idx="13">
                  <c:v>1.4001866915588801E-4</c:v>
                </c:pt>
                <c:pt idx="14">
                  <c:v>1.68333333333333E-4</c:v>
                </c:pt>
                <c:pt idx="15">
                  <c:v>1.8833333333333376E-4</c:v>
                </c:pt>
                <c:pt idx="16">
                  <c:v>2.3999999999999963E-4</c:v>
                </c:pt>
                <c:pt idx="17">
                  <c:v>2.914285714285703E-4</c:v>
                </c:pt>
                <c:pt idx="18">
                  <c:v>3.8928571428571549E-4</c:v>
                </c:pt>
                <c:pt idx="19">
                  <c:v>4.3913043478260784E-4</c:v>
                </c:pt>
                <c:pt idx="20">
                  <c:v>4.9119091737992238E-5</c:v>
                </c:pt>
                <c:pt idx="21">
                  <c:v>6.7557251908396924E-5</c:v>
                </c:pt>
                <c:pt idx="22">
                  <c:v>7.500000000000021E-5</c:v>
                </c:pt>
                <c:pt idx="23">
                  <c:v>1.1195652173913056E-4</c:v>
                </c:pt>
                <c:pt idx="24">
                  <c:v>1.0714285714285685E-4</c:v>
                </c:pt>
                <c:pt idx="25">
                  <c:v>1.6666666666666666E-4</c:v>
                </c:pt>
                <c:pt idx="26">
                  <c:v>1.2736842105263166E-4</c:v>
                </c:pt>
                <c:pt idx="27">
                  <c:v>2.8108108108108084E-4</c:v>
                </c:pt>
                <c:pt idx="28">
                  <c:v>1.487179487179492E-4</c:v>
                </c:pt>
                <c:pt idx="29">
                  <c:v>2.1346153846153835E-4</c:v>
                </c:pt>
                <c:pt idx="30">
                  <c:v>3.4062499999999886E-4</c:v>
                </c:pt>
                <c:pt idx="31">
                  <c:v>3.0277777777777871E-4</c:v>
                </c:pt>
                <c:pt idx="32">
                  <c:v>4.4799999999999896E-4</c:v>
                </c:pt>
                <c:pt idx="33">
                  <c:v>2.0790236134453764E-4</c:v>
                </c:pt>
                <c:pt idx="34">
                  <c:v>2.1456156358885025E-4</c:v>
                </c:pt>
                <c:pt idx="35">
                  <c:v>3.8715855478502122E-4</c:v>
                </c:pt>
                <c:pt idx="36">
                  <c:v>4.2224959346186036E-4</c:v>
                </c:pt>
                <c:pt idx="37">
                  <c:v>3.60929375417502E-4</c:v>
                </c:pt>
                <c:pt idx="38">
                  <c:v>6.2747340338983003E-4</c:v>
                </c:pt>
                <c:pt idx="39">
                  <c:v>3.6030466300366264E-4</c:v>
                </c:pt>
                <c:pt idx="40">
                  <c:v>4.6397378919860524E-4</c:v>
                </c:pt>
                <c:pt idx="41">
                  <c:v>7.1609009964412927E-4</c:v>
                </c:pt>
                <c:pt idx="42">
                  <c:v>4.7877043308791633E-4</c:v>
                </c:pt>
                <c:pt idx="43">
                  <c:v>5.2949259601707099E-4</c:v>
                </c:pt>
                <c:pt idx="44">
                  <c:v>8.1090096078431304E-4</c:v>
                </c:pt>
                <c:pt idx="45">
                  <c:v>7.7404105084745705E-4</c:v>
                </c:pt>
                <c:pt idx="46">
                  <c:v>8.5837248876909739E-4</c:v>
                </c:pt>
                <c:pt idx="47">
                  <c:v>9.0672854209445579E-4</c:v>
                </c:pt>
                <c:pt idx="48">
                  <c:v>7.7517277611940222E-4</c:v>
                </c:pt>
                <c:pt idx="49">
                  <c:v>9.339003835616386E-4</c:v>
                </c:pt>
                <c:pt idx="50">
                  <c:v>7.400000000000001E-5</c:v>
                </c:pt>
                <c:pt idx="51">
                  <c:v>8.1100000000000006E-5</c:v>
                </c:pt>
                <c:pt idx="52">
                  <c:v>1.0200000000000001E-4</c:v>
                </c:pt>
                <c:pt idx="53">
                  <c:v>1.8600000000000002E-4</c:v>
                </c:pt>
                <c:pt idx="54">
                  <c:v>1.7900000000000001E-4</c:v>
                </c:pt>
                <c:pt idx="55">
                  <c:v>1.0900000000000001E-4</c:v>
                </c:pt>
                <c:pt idx="56">
                  <c:v>2.0899999999999998E-4</c:v>
                </c:pt>
                <c:pt idx="57">
                  <c:v>2.5000000000000001E-4</c:v>
                </c:pt>
                <c:pt idx="58">
                  <c:v>3.7100000000000002E-4</c:v>
                </c:pt>
                <c:pt idx="59">
                  <c:v>2.8299999999999999E-4</c:v>
                </c:pt>
                <c:pt idx="60">
                  <c:v>3.1500000000000001E-4</c:v>
                </c:pt>
                <c:pt idx="61">
                  <c:v>4.0000000000000002E-4</c:v>
                </c:pt>
                <c:pt idx="62">
                  <c:v>4.9000000000000009E-4</c:v>
                </c:pt>
                <c:pt idx="63">
                  <c:v>6.7800000000000011E-4</c:v>
                </c:pt>
                <c:pt idx="64">
                  <c:v>6.87E-4</c:v>
                </c:pt>
                <c:pt idx="65">
                  <c:v>6.9900000000000008E-4</c:v>
                </c:pt>
                <c:pt idx="66">
                  <c:v>7.6500000000000005E-4</c:v>
                </c:pt>
                <c:pt idx="67">
                  <c:v>7.7000000000000007E-4</c:v>
                </c:pt>
                <c:pt idx="68">
                  <c:v>8.4800000000000012E-4</c:v>
                </c:pt>
                <c:pt idx="69">
                  <c:v>9.0899999999999998E-4</c:v>
                </c:pt>
                <c:pt idx="70">
                  <c:v>1.0200000000000001E-3</c:v>
                </c:pt>
                <c:pt idx="71">
                  <c:v>1.0200000000000001E-3</c:v>
                </c:pt>
                <c:pt idx="72">
                  <c:v>1.1000000000000001E-3</c:v>
                </c:pt>
                <c:pt idx="73">
                  <c:v>1.1299999999999999E-3</c:v>
                </c:pt>
                <c:pt idx="74">
                  <c:v>1.2800000000000001E-3</c:v>
                </c:pt>
                <c:pt idx="75">
                  <c:v>1.33E-3</c:v>
                </c:pt>
                <c:pt idx="76">
                  <c:v>1.4599999999999999E-3</c:v>
                </c:pt>
                <c:pt idx="77">
                  <c:v>1.5E-3</c:v>
                </c:pt>
                <c:pt idx="78">
                  <c:v>1.6299999999999999E-3</c:v>
                </c:pt>
                <c:pt idx="79">
                  <c:v>1.72E-3</c:v>
                </c:pt>
                <c:pt idx="80">
                  <c:v>1.8699999999999999E-3</c:v>
                </c:pt>
                <c:pt idx="81">
                  <c:v>1.98E-3</c:v>
                </c:pt>
                <c:pt idx="82">
                  <c:v>2.2200000000000002E-3</c:v>
                </c:pt>
                <c:pt idx="83">
                  <c:v>2.3900000000000002E-3</c:v>
                </c:pt>
                <c:pt idx="84">
                  <c:v>2.5600000000000002E-3</c:v>
                </c:pt>
                <c:pt idx="85">
                  <c:v>2.7699999999999999E-3</c:v>
                </c:pt>
                <c:pt idx="86">
                  <c:v>1.0399999999999999E-4</c:v>
                </c:pt>
                <c:pt idx="87">
                  <c:v>1.26E-4</c:v>
                </c:pt>
                <c:pt idx="88">
                  <c:v>1.5100000000000001E-4</c:v>
                </c:pt>
                <c:pt idx="89">
                  <c:v>1.18E-4</c:v>
                </c:pt>
                <c:pt idx="90">
                  <c:v>1.8699999999999999E-4</c:v>
                </c:pt>
                <c:pt idx="91">
                  <c:v>1.75E-4</c:v>
                </c:pt>
                <c:pt idx="92">
                  <c:v>2.13E-4</c:v>
                </c:pt>
                <c:pt idx="93">
                  <c:v>2.1100000000000001E-4</c:v>
                </c:pt>
                <c:pt idx="94">
                  <c:v>2.5099999999999998E-4</c:v>
                </c:pt>
                <c:pt idx="95">
                  <c:v>2.92E-4</c:v>
                </c:pt>
                <c:pt idx="96">
                  <c:v>3.2000000000000003E-4</c:v>
                </c:pt>
                <c:pt idx="97">
                  <c:v>2.34E-4</c:v>
                </c:pt>
                <c:pt idx="98">
                  <c:v>3.4099999999999999E-4</c:v>
                </c:pt>
                <c:pt idx="99">
                  <c:v>4.3899999999999999E-4</c:v>
                </c:pt>
                <c:pt idx="100">
                  <c:v>6.2299999999999996E-4</c:v>
                </c:pt>
                <c:pt idx="101">
                  <c:v>6.0599999999999998E-4</c:v>
                </c:pt>
                <c:pt idx="102">
                  <c:v>5.9500000000000004E-4</c:v>
                </c:pt>
                <c:pt idx="103">
                  <c:v>6.2699999999999995E-4</c:v>
                </c:pt>
                <c:pt idx="104">
                  <c:v>6.4800000000000003E-4</c:v>
                </c:pt>
                <c:pt idx="105">
                  <c:v>7.27E-4</c:v>
                </c:pt>
                <c:pt idx="106">
                  <c:v>8.2600000000000002E-4</c:v>
                </c:pt>
                <c:pt idx="107">
                  <c:v>1.1217533166742389E-4</c:v>
                </c:pt>
                <c:pt idx="108">
                  <c:v>1.7361817946505613E-4</c:v>
                </c:pt>
                <c:pt idx="109">
                  <c:v>1.8861473985134366E-4</c:v>
                </c:pt>
                <c:pt idx="110">
                  <c:v>1.6678367718244035E-4</c:v>
                </c:pt>
                <c:pt idx="111">
                  <c:v>2.0194740262361298E-4</c:v>
                </c:pt>
                <c:pt idx="112">
                  <c:v>4.5487217884702556E-4</c:v>
                </c:pt>
                <c:pt idx="113">
                  <c:v>3.3310489148580995E-4</c:v>
                </c:pt>
                <c:pt idx="114">
                  <c:v>2.8428650014112504E-4</c:v>
                </c:pt>
                <c:pt idx="115">
                  <c:v>3.0825358863495906E-4</c:v>
                </c:pt>
                <c:pt idx="116">
                  <c:v>2.5362225263686505E-4</c:v>
                </c:pt>
                <c:pt idx="117">
                  <c:v>3.3127464774624358E-4</c:v>
                </c:pt>
                <c:pt idx="118">
                  <c:v>2.6148258808290307E-4</c:v>
                </c:pt>
                <c:pt idx="119">
                  <c:v>3.7467459107806618E-4</c:v>
                </c:pt>
                <c:pt idx="120">
                  <c:v>5.8435638905067087E-4</c:v>
                </c:pt>
                <c:pt idx="121">
                  <c:v>6.6773755646816967E-4</c:v>
                </c:pt>
                <c:pt idx="122">
                  <c:v>5.6411123172103446E-4</c:v>
                </c:pt>
                <c:pt idx="123">
                  <c:v>7.5955300542215659E-4</c:v>
                </c:pt>
                <c:pt idx="124">
                  <c:v>9.5394370406189435E-4</c:v>
                </c:pt>
                <c:pt idx="125">
                  <c:v>1.022204404517453E-3</c:v>
                </c:pt>
                <c:pt idx="126">
                  <c:v>8.3800000000000009E-4</c:v>
                </c:pt>
                <c:pt idx="127">
                  <c:v>9.1199999999999994E-4</c:v>
                </c:pt>
                <c:pt idx="128">
                  <c:v>9.6000000000000002E-4</c:v>
                </c:pt>
                <c:pt idx="129">
                  <c:v>1.01E-3</c:v>
                </c:pt>
                <c:pt idx="130">
                  <c:v>1.1000000000000001E-3</c:v>
                </c:pt>
                <c:pt idx="131">
                  <c:v>1.1199999999999999E-3</c:v>
                </c:pt>
                <c:pt idx="132">
                  <c:v>1.2199999999999999E-3</c:v>
                </c:pt>
                <c:pt idx="133">
                  <c:v>1.33E-3</c:v>
                </c:pt>
                <c:pt idx="134">
                  <c:v>1.3500000000000001E-3</c:v>
                </c:pt>
                <c:pt idx="135">
                  <c:v>1.3600000000000001E-3</c:v>
                </c:pt>
                <c:pt idx="136">
                  <c:v>1.4499999999999999E-3</c:v>
                </c:pt>
                <c:pt idx="137">
                  <c:v>1.49E-3</c:v>
                </c:pt>
                <c:pt idx="138">
                  <c:v>1.6900000000000001E-3</c:v>
                </c:pt>
                <c:pt idx="139">
                  <c:v>1.74E-3</c:v>
                </c:pt>
                <c:pt idx="140">
                  <c:v>1.91E-3</c:v>
                </c:pt>
                <c:pt idx="141">
                  <c:v>2.1299999999999999E-3</c:v>
                </c:pt>
                <c:pt idx="142">
                  <c:v>2.2300000000000002E-3</c:v>
                </c:pt>
                <c:pt idx="143">
                  <c:v>1.83E-4</c:v>
                </c:pt>
                <c:pt idx="144">
                  <c:v>1.9100000000000001E-4</c:v>
                </c:pt>
                <c:pt idx="145">
                  <c:v>1.9599999999999999E-4</c:v>
                </c:pt>
                <c:pt idx="146">
                  <c:v>2.32E-4</c:v>
                </c:pt>
                <c:pt idx="147">
                  <c:v>2.5000000000000001E-4</c:v>
                </c:pt>
                <c:pt idx="148">
                  <c:v>2.8299999999999999E-4</c:v>
                </c:pt>
                <c:pt idx="149">
                  <c:v>3.0200000000000002E-4</c:v>
                </c:pt>
                <c:pt idx="150">
                  <c:v>3.2400000000000001E-4</c:v>
                </c:pt>
                <c:pt idx="151">
                  <c:v>3.9700000000000005E-4</c:v>
                </c:pt>
                <c:pt idx="152">
                  <c:v>4.0900000000000002E-4</c:v>
                </c:pt>
                <c:pt idx="153">
                  <c:v>4.9299999999999995E-4</c:v>
                </c:pt>
                <c:pt idx="154">
                  <c:v>5.04E-4</c:v>
                </c:pt>
                <c:pt idx="155">
                  <c:v>5.9100000000000005E-4</c:v>
                </c:pt>
                <c:pt idx="156">
                  <c:v>6.4500000000000007E-4</c:v>
                </c:pt>
                <c:pt idx="157">
                  <c:v>7.2900000000000005E-4</c:v>
                </c:pt>
                <c:pt idx="158">
                  <c:v>7.7400000000000006E-4</c:v>
                </c:pt>
                <c:pt idx="159">
                  <c:v>8.6700000000000004E-4</c:v>
                </c:pt>
                <c:pt idx="160">
                  <c:v>9.3700000000000001E-4</c:v>
                </c:pt>
                <c:pt idx="161">
                  <c:v>1E-3</c:v>
                </c:pt>
                <c:pt idx="162">
                  <c:v>1.1000000000000001E-3</c:v>
                </c:pt>
                <c:pt idx="163">
                  <c:v>1.1900000000000001E-3</c:v>
                </c:pt>
                <c:pt idx="164">
                  <c:v>1.2899999999999999E-3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D-B382-484E-B7AC-D2C1D919AFC9}"/>
            </c:ext>
          </c:extLst>
        </c:ser>
        <c:ser>
          <c:idx val="1"/>
          <c:order val="6"/>
          <c:tx>
            <c:strRef>
              <c:f>Кривые!$H$3</c:f>
              <c:strCache>
                <c:ptCount val="1"/>
                <c:pt idx="0">
                  <c:v>ВО корр.ср.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27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Кривые!$A$16:$A$122</c:f>
              <c:numCache>
                <c:formatCode>General</c:formatCode>
                <c:ptCount val="107"/>
                <c:pt idx="0">
                  <c:v>120</c:v>
                </c:pt>
                <c:pt idx="1">
                  <c:v>130</c:v>
                </c:pt>
                <c:pt idx="2">
                  <c:v>140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300</c:v>
                </c:pt>
                <c:pt idx="10">
                  <c:v>400</c:v>
                </c:pt>
                <c:pt idx="11">
                  <c:v>500</c:v>
                </c:pt>
                <c:pt idx="12">
                  <c:v>600</c:v>
                </c:pt>
                <c:pt idx="13">
                  <c:v>700</c:v>
                </c:pt>
                <c:pt idx="14">
                  <c:v>800</c:v>
                </c:pt>
                <c:pt idx="15">
                  <c:v>900</c:v>
                </c:pt>
                <c:pt idx="16">
                  <c:v>1000</c:v>
                </c:pt>
                <c:pt idx="17">
                  <c:v>1100</c:v>
                </c:pt>
                <c:pt idx="18">
                  <c:v>1200</c:v>
                </c:pt>
                <c:pt idx="19">
                  <c:v>1300</c:v>
                </c:pt>
                <c:pt idx="20">
                  <c:v>1400</c:v>
                </c:pt>
                <c:pt idx="21">
                  <c:v>1500</c:v>
                </c:pt>
                <c:pt idx="22">
                  <c:v>1600</c:v>
                </c:pt>
                <c:pt idx="23">
                  <c:v>1700</c:v>
                </c:pt>
                <c:pt idx="24">
                  <c:v>1800</c:v>
                </c:pt>
                <c:pt idx="25">
                  <c:v>1900</c:v>
                </c:pt>
                <c:pt idx="26">
                  <c:v>2000</c:v>
                </c:pt>
                <c:pt idx="27">
                  <c:v>2100</c:v>
                </c:pt>
                <c:pt idx="28">
                  <c:v>2200</c:v>
                </c:pt>
                <c:pt idx="29">
                  <c:v>2300</c:v>
                </c:pt>
                <c:pt idx="30">
                  <c:v>2400</c:v>
                </c:pt>
                <c:pt idx="31">
                  <c:v>2500</c:v>
                </c:pt>
                <c:pt idx="32">
                  <c:v>2600</c:v>
                </c:pt>
                <c:pt idx="33">
                  <c:v>2700</c:v>
                </c:pt>
                <c:pt idx="34">
                  <c:v>2800</c:v>
                </c:pt>
                <c:pt idx="35">
                  <c:v>2900</c:v>
                </c:pt>
                <c:pt idx="36">
                  <c:v>3000</c:v>
                </c:pt>
                <c:pt idx="37">
                  <c:v>3100</c:v>
                </c:pt>
                <c:pt idx="38">
                  <c:v>3200</c:v>
                </c:pt>
                <c:pt idx="39">
                  <c:v>3300</c:v>
                </c:pt>
                <c:pt idx="40">
                  <c:v>3400</c:v>
                </c:pt>
                <c:pt idx="41">
                  <c:v>3500</c:v>
                </c:pt>
                <c:pt idx="42">
                  <c:v>3600</c:v>
                </c:pt>
                <c:pt idx="43">
                  <c:v>3700</c:v>
                </c:pt>
                <c:pt idx="44">
                  <c:v>3800</c:v>
                </c:pt>
                <c:pt idx="45">
                  <c:v>3900</c:v>
                </c:pt>
                <c:pt idx="46">
                  <c:v>4000</c:v>
                </c:pt>
                <c:pt idx="47">
                  <c:v>4100</c:v>
                </c:pt>
                <c:pt idx="48">
                  <c:v>4200</c:v>
                </c:pt>
                <c:pt idx="49">
                  <c:v>4300</c:v>
                </c:pt>
                <c:pt idx="50">
                  <c:v>4400</c:v>
                </c:pt>
                <c:pt idx="51">
                  <c:v>4500</c:v>
                </c:pt>
                <c:pt idx="52">
                  <c:v>4600</c:v>
                </c:pt>
                <c:pt idx="53">
                  <c:v>4700</c:v>
                </c:pt>
                <c:pt idx="54">
                  <c:v>4800</c:v>
                </c:pt>
                <c:pt idx="55">
                  <c:v>4900</c:v>
                </c:pt>
                <c:pt idx="56">
                  <c:v>5000</c:v>
                </c:pt>
                <c:pt idx="57">
                  <c:v>5100</c:v>
                </c:pt>
                <c:pt idx="58">
                  <c:v>5200</c:v>
                </c:pt>
                <c:pt idx="59">
                  <c:v>5300</c:v>
                </c:pt>
                <c:pt idx="60">
                  <c:v>5400</c:v>
                </c:pt>
                <c:pt idx="61">
                  <c:v>5500</c:v>
                </c:pt>
                <c:pt idx="62">
                  <c:v>5600</c:v>
                </c:pt>
                <c:pt idx="63">
                  <c:v>5700</c:v>
                </c:pt>
                <c:pt idx="64">
                  <c:v>5800</c:v>
                </c:pt>
                <c:pt idx="65">
                  <c:v>5900</c:v>
                </c:pt>
                <c:pt idx="66">
                  <c:v>6000</c:v>
                </c:pt>
                <c:pt idx="67">
                  <c:v>6100</c:v>
                </c:pt>
                <c:pt idx="68">
                  <c:v>6200</c:v>
                </c:pt>
                <c:pt idx="69">
                  <c:v>6300</c:v>
                </c:pt>
                <c:pt idx="70">
                  <c:v>6400</c:v>
                </c:pt>
                <c:pt idx="71">
                  <c:v>6500</c:v>
                </c:pt>
                <c:pt idx="72">
                  <c:v>6600</c:v>
                </c:pt>
                <c:pt idx="73">
                  <c:v>6700</c:v>
                </c:pt>
                <c:pt idx="74">
                  <c:v>6800</c:v>
                </c:pt>
                <c:pt idx="75">
                  <c:v>6900</c:v>
                </c:pt>
                <c:pt idx="76">
                  <c:v>7000</c:v>
                </c:pt>
                <c:pt idx="77">
                  <c:v>7100</c:v>
                </c:pt>
                <c:pt idx="78">
                  <c:v>7200</c:v>
                </c:pt>
                <c:pt idx="79">
                  <c:v>7300</c:v>
                </c:pt>
                <c:pt idx="80">
                  <c:v>7400</c:v>
                </c:pt>
                <c:pt idx="81">
                  <c:v>7500</c:v>
                </c:pt>
                <c:pt idx="82">
                  <c:v>7600</c:v>
                </c:pt>
                <c:pt idx="83">
                  <c:v>7700</c:v>
                </c:pt>
                <c:pt idx="84">
                  <c:v>7800</c:v>
                </c:pt>
                <c:pt idx="85">
                  <c:v>7900</c:v>
                </c:pt>
                <c:pt idx="86">
                  <c:v>8000</c:v>
                </c:pt>
                <c:pt idx="87">
                  <c:v>8100</c:v>
                </c:pt>
                <c:pt idx="88">
                  <c:v>8200</c:v>
                </c:pt>
                <c:pt idx="89">
                  <c:v>8300</c:v>
                </c:pt>
                <c:pt idx="90">
                  <c:v>8400</c:v>
                </c:pt>
                <c:pt idx="91">
                  <c:v>8500</c:v>
                </c:pt>
                <c:pt idx="92">
                  <c:v>8600</c:v>
                </c:pt>
                <c:pt idx="93">
                  <c:v>8700</c:v>
                </c:pt>
                <c:pt idx="94">
                  <c:v>8800</c:v>
                </c:pt>
                <c:pt idx="95">
                  <c:v>8900</c:v>
                </c:pt>
                <c:pt idx="96">
                  <c:v>9000</c:v>
                </c:pt>
                <c:pt idx="97">
                  <c:v>9100</c:v>
                </c:pt>
                <c:pt idx="98">
                  <c:v>9200</c:v>
                </c:pt>
                <c:pt idx="99">
                  <c:v>9300</c:v>
                </c:pt>
                <c:pt idx="100">
                  <c:v>9400</c:v>
                </c:pt>
                <c:pt idx="101">
                  <c:v>9500</c:v>
                </c:pt>
                <c:pt idx="102">
                  <c:v>9600</c:v>
                </c:pt>
                <c:pt idx="103">
                  <c:v>9700</c:v>
                </c:pt>
                <c:pt idx="104">
                  <c:v>9800</c:v>
                </c:pt>
                <c:pt idx="105">
                  <c:v>9900</c:v>
                </c:pt>
                <c:pt idx="106">
                  <c:v>10000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Кривые!$H$16:$H$122</c:f>
              <c:numCache>
                <c:formatCode>0.00E+00</c:formatCode>
                <c:ptCount val="107"/>
                <c:pt idx="1">
                  <c:v>1.296920504729772E-8</c:v>
                </c:pt>
                <c:pt idx="2">
                  <c:v>6.3867857358021078E-8</c:v>
                </c:pt>
                <c:pt idx="3">
                  <c:v>1.6229018020832256E-7</c:v>
                </c:pt>
                <c:pt idx="4">
                  <c:v>3.1452222311455062E-7</c:v>
                </c:pt>
                <c:pt idx="5">
                  <c:v>5.2546569284410258E-7</c:v>
                </c:pt>
                <c:pt idx="6">
                  <c:v>7.9921059481686365E-7</c:v>
                </c:pt>
                <c:pt idx="7">
                  <c:v>1.1393019709029276E-6</c:v>
                </c:pt>
                <c:pt idx="8">
                  <c:v>1.5488891114412081E-6</c:v>
                </c:pt>
                <c:pt idx="9">
                  <c:v>1.0000923802515937E-5</c:v>
                </c:pt>
                <c:pt idx="10">
                  <c:v>2.7629741944888197E-5</c:v>
                </c:pt>
                <c:pt idx="11">
                  <c:v>5.5771924253620793E-5</c:v>
                </c:pt>
                <c:pt idx="12">
                  <c:v>9.5448301075185844E-5</c:v>
                </c:pt>
                <c:pt idx="13">
                  <c:v>1.475019432212475E-4</c:v>
                </c:pt>
                <c:pt idx="14">
                  <c:v>2.1265904335109317E-4</c:v>
                </c:pt>
                <c:pt idx="15">
                  <c:v>2.9156201488765555E-4</c:v>
                </c:pt>
                <c:pt idx="16">
                  <c:v>3.8478975688577526E-4</c:v>
                </c:pt>
                <c:pt idx="17">
                  <c:v>4.9287107405047591E-4</c:v>
                </c:pt>
                <c:pt idx="18">
                  <c:v>6.1629407753039441E-4</c:v>
                </c:pt>
                <c:pt idx="19">
                  <c:v>7.5551305543679348E-4</c:v>
                </c:pt>
                <c:pt idx="20">
                  <c:v>9.1095366368529069E-4</c:v>
                </c:pt>
                <c:pt idx="21">
                  <c:v>1.0830169541492449E-3</c:v>
                </c:pt>
                <c:pt idx="22">
                  <c:v>1.2720825702033352E-3</c:v>
                </c:pt>
                <c:pt idx="23">
                  <c:v>1.4785113290306693E-3</c:v>
                </c:pt>
                <c:pt idx="24">
                  <c:v>1.7026473414430002E-3</c:v>
                </c:pt>
                <c:pt idx="25">
                  <c:v>1.9448197757751271E-3</c:v>
                </c:pt>
                <c:pt idx="26">
                  <c:v>2.2053443430268605E-3</c:v>
                </c:pt>
                <c:pt idx="27">
                  <c:v>2.4845245603299262E-3</c:v>
                </c:pt>
                <c:pt idx="28">
                  <c:v>2.7826528357394126E-3</c:v>
                </c:pt>
                <c:pt idx="29">
                  <c:v>3.1000114072749206E-3</c:v>
                </c:pt>
                <c:pt idx="30">
                  <c:v>3.4368731617906503E-3</c:v>
                </c:pt>
                <c:pt idx="31">
                  <c:v>3.7935023538065095E-3</c:v>
                </c:pt>
                <c:pt idx="32">
                  <c:v>4.170155240331405E-3</c:v>
                </c:pt>
                <c:pt idx="33">
                  <c:v>4.5670806445805585E-3</c:v>
                </c:pt>
                <c:pt idx="34">
                  <c:v>4.9845204590711718E-3</c:v>
                </c:pt>
                <c:pt idx="35">
                  <c:v>5.4227100966911931E-3</c:v>
                </c:pt>
                <c:pt idx="36">
                  <c:v>5.8818788968451876E-3</c:v>
                </c:pt>
                <c:pt idx="37">
                  <c:v>6.3622504925917771E-3</c:v>
                </c:pt>
                <c:pt idx="38">
                  <c:v>6.8640431437326987E-3</c:v>
                </c:pt>
                <c:pt idx="39">
                  <c:v>7.3874700400376357E-3</c:v>
                </c:pt>
                <c:pt idx="40">
                  <c:v>7.9327395781576184E-3</c:v>
                </c:pt>
                <c:pt idx="41">
                  <c:v>8.5000556152586802E-3</c:v>
                </c:pt>
                <c:pt idx="42">
                  <c:v>9.0896177019777202E-3</c:v>
                </c:pt>
                <c:pt idx="43">
                  <c:v>9.7016212969436265E-3</c:v>
                </c:pt>
                <c:pt idx="44">
                  <c:v>1.0336257964805496E-2</c:v>
                </c:pt>
                <c:pt idx="45">
                  <c:v>1.0993715559458946E-2</c:v>
                </c:pt>
                <c:pt idx="46">
                  <c:v>1.1674178393945399E-2</c:v>
                </c:pt>
                <c:pt idx="47">
                  <c:v>1.2377827398318398E-2</c:v>
                </c:pt>
                <c:pt idx="48">
                  <c:v>1.3104840266614912E-2</c:v>
                </c:pt>
                <c:pt idx="49">
                  <c:v>1.3855391593936714E-2</c:v>
                </c:pt>
                <c:pt idx="50">
                  <c:v>1.4629653004532136E-2</c:v>
                </c:pt>
                <c:pt idx="51">
                  <c:v>1.5427793271667779E-2</c:v>
                </c:pt>
                <c:pt idx="52">
                  <c:v>1.6249978429995867E-2</c:v>
                </c:pt>
                <c:pt idx="53">
                  <c:v>1.7096371881045871E-2</c:v>
                </c:pt>
                <c:pt idx="54">
                  <c:v>1.7967134492404255E-2</c:v>
                </c:pt>
                <c:pt idx="55">
                  <c:v>1.8862424691089241E-2</c:v>
                </c:pt>
                <c:pt idx="56">
                  <c:v>1.9782398551575511E-2</c:v>
                </c:pt>
                <c:pt idx="57">
                  <c:v>2.0727209878881121E-2</c:v>
                </c:pt>
                <c:pt idx="58">
                  <c:v>2.1697010287088293E-2</c:v>
                </c:pt>
                <c:pt idx="59">
                  <c:v>2.2691949273634257E-2</c:v>
                </c:pt>
                <c:pt idx="60">
                  <c:v>2.3712174289679651E-2</c:v>
                </c:pt>
                <c:pt idx="61">
                  <c:v>2.4757830806832835E-2</c:v>
                </c:pt>
                <c:pt idx="62">
                  <c:v>2.5829062380481296E-2</c:v>
                </c:pt>
                <c:pt idx="63">
                  <c:v>2.6926010709966738E-2</c:v>
                </c:pt>
                <c:pt idx="64">
                  <c:v>2.8048815695811594E-2</c:v>
                </c:pt>
                <c:pt idx="65">
                  <c:v>2.9197615494192711E-2</c:v>
                </c:pt>
                <c:pt idx="66">
                  <c:v>3.0372546568841714E-2</c:v>
                </c:pt>
                <c:pt idx="67">
                  <c:v>3.1573743740534156E-2</c:v>
                </c:pt>
                <c:pt idx="68">
                  <c:v>3.2801340234318535E-2</c:v>
                </c:pt>
                <c:pt idx="69">
                  <c:v>3.4055467724626004E-2</c:v>
                </c:pt>
                <c:pt idx="70">
                  <c:v>3.5336256378386145E-2</c:v>
                </c:pt>
                <c:pt idx="71">
                  <c:v>3.6643834896270829E-2</c:v>
                </c:pt>
                <c:pt idx="72">
                  <c:v>3.7978330552172611E-2</c:v>
                </c:pt>
                <c:pt idx="73">
                  <c:v>3.9339869231022173E-2</c:v>
                </c:pt>
                <c:pt idx="74">
                  <c:v>4.07285754650379E-2</c:v>
                </c:pt>
                <c:pt idx="75">
                  <c:v>4.2144572468495421E-2</c:v>
                </c:pt>
                <c:pt idx="76">
                  <c:v>4.3587982171098466E-2</c:v>
                </c:pt>
                <c:pt idx="77">
                  <c:v>4.5058925250028421E-2</c:v>
                </c:pt>
                <c:pt idx="78">
                  <c:v>4.6557521160740599E-2</c:v>
                </c:pt>
                <c:pt idx="79">
                  <c:v>4.8083888166576147E-2</c:v>
                </c:pt>
                <c:pt idx="80">
                  <c:v>4.9638143367250212E-2</c:v>
                </c:pt>
                <c:pt idx="81">
                  <c:v>5.1220402726272221E-2</c:v>
                </c:pt>
                <c:pt idx="82">
                  <c:v>5.2830781097356172E-2</c:v>
                </c:pt>
                <c:pt idx="83">
                  <c:v>5.44693922498663E-2</c:v>
                </c:pt>
                <c:pt idx="84">
                  <c:v>5.6136348893351631E-2</c:v>
                </c:pt>
                <c:pt idx="85">
                  <c:v>5.7831762701207566E-2</c:v>
                </c:pt>
                <c:pt idx="86">
                  <c:v>5.9555744333510498E-2</c:v>
                </c:pt>
                <c:pt idx="87">
                  <c:v>6.1308403459063417E-2</c:v>
                </c:pt>
                <c:pt idx="88">
                  <c:v>6.3089848776689703E-2</c:v>
                </c:pt>
                <c:pt idx="89">
                  <c:v>6.4900188035808618E-2</c:v>
                </c:pt>
                <c:pt idx="90">
                  <c:v>6.6739528056325784E-2</c:v>
                </c:pt>
                <c:pt idx="91">
                  <c:v>6.8607974747872405E-2</c:v>
                </c:pt>
                <c:pt idx="92">
                  <c:v>7.0505633128415818E-2</c:v>
                </c:pt>
                <c:pt idx="93">
                  <c:v>7.2432607342276106E-2</c:v>
                </c:pt>
                <c:pt idx="94">
                  <c:v>7.4389000677569553E-2</c:v>
                </c:pt>
                <c:pt idx="95">
                  <c:v>7.637491558310576E-2</c:v>
                </c:pt>
                <c:pt idx="96">
                  <c:v>7.8390453684761829E-2</c:v>
                </c:pt>
                <c:pt idx="97">
                  <c:v>8.0435715801353919E-2</c:v>
                </c:pt>
                <c:pt idx="98">
                  <c:v>8.2510801960028246E-2</c:v>
                </c:pt>
                <c:pt idx="99">
                  <c:v>8.4615811411192385E-2</c:v>
                </c:pt>
                <c:pt idx="100">
                  <c:v>8.6750842643001799E-2</c:v>
                </c:pt>
                <c:pt idx="101">
                  <c:v>8.8915993395424817E-2</c:v>
                </c:pt>
                <c:pt idx="102">
                  <c:v>9.1111360673897301E-2</c:v>
                </c:pt>
                <c:pt idx="103">
                  <c:v>9.3337040762586615E-2</c:v>
                </c:pt>
                <c:pt idx="104">
                  <c:v>9.5593129237279431E-2</c:v>
                </c:pt>
                <c:pt idx="105">
                  <c:v>9.7879720977908119E-2</c:v>
                </c:pt>
                <c:pt idx="106">
                  <c:v>0.10019691018072791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1-B382-484E-B7AC-D2C1D919AFC9}"/>
            </c:ext>
          </c:extLst>
        </c:ser>
        <c:ser>
          <c:idx val="8"/>
          <c:order val="8"/>
          <c:tx>
            <c:strRef>
              <c:f>Кривые!$I$3</c:f>
              <c:strCache>
                <c:ptCount val="1"/>
                <c:pt idx="0">
                  <c:v>Ут. ВО корр.ср.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Кривые!$A$16:$A$122</c:f>
              <c:numCache>
                <c:formatCode>General</c:formatCode>
                <c:ptCount val="107"/>
                <c:pt idx="0">
                  <c:v>120</c:v>
                </c:pt>
                <c:pt idx="1">
                  <c:v>130</c:v>
                </c:pt>
                <c:pt idx="2">
                  <c:v>140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300</c:v>
                </c:pt>
                <c:pt idx="10">
                  <c:v>400</c:v>
                </c:pt>
                <c:pt idx="11">
                  <c:v>500</c:v>
                </c:pt>
                <c:pt idx="12">
                  <c:v>600</c:v>
                </c:pt>
                <c:pt idx="13">
                  <c:v>700</c:v>
                </c:pt>
                <c:pt idx="14">
                  <c:v>800</c:v>
                </c:pt>
                <c:pt idx="15">
                  <c:v>900</c:v>
                </c:pt>
                <c:pt idx="16">
                  <c:v>1000</c:v>
                </c:pt>
                <c:pt idx="17">
                  <c:v>1100</c:v>
                </c:pt>
                <c:pt idx="18">
                  <c:v>1200</c:v>
                </c:pt>
                <c:pt idx="19">
                  <c:v>1300</c:v>
                </c:pt>
                <c:pt idx="20">
                  <c:v>1400</c:v>
                </c:pt>
                <c:pt idx="21">
                  <c:v>1500</c:v>
                </c:pt>
                <c:pt idx="22">
                  <c:v>1600</c:v>
                </c:pt>
                <c:pt idx="23">
                  <c:v>1700</c:v>
                </c:pt>
                <c:pt idx="24">
                  <c:v>1800</c:v>
                </c:pt>
                <c:pt idx="25">
                  <c:v>1900</c:v>
                </c:pt>
                <c:pt idx="26">
                  <c:v>2000</c:v>
                </c:pt>
                <c:pt idx="27">
                  <c:v>2100</c:v>
                </c:pt>
                <c:pt idx="28">
                  <c:v>2200</c:v>
                </c:pt>
                <c:pt idx="29">
                  <c:v>2300</c:v>
                </c:pt>
                <c:pt idx="30">
                  <c:v>2400</c:v>
                </c:pt>
                <c:pt idx="31">
                  <c:v>2500</c:v>
                </c:pt>
                <c:pt idx="32">
                  <c:v>2600</c:v>
                </c:pt>
                <c:pt idx="33">
                  <c:v>2700</c:v>
                </c:pt>
                <c:pt idx="34">
                  <c:v>2800</c:v>
                </c:pt>
                <c:pt idx="35">
                  <c:v>2900</c:v>
                </c:pt>
                <c:pt idx="36">
                  <c:v>3000</c:v>
                </c:pt>
                <c:pt idx="37">
                  <c:v>3100</c:v>
                </c:pt>
                <c:pt idx="38">
                  <c:v>3200</c:v>
                </c:pt>
                <c:pt idx="39">
                  <c:v>3300</c:v>
                </c:pt>
                <c:pt idx="40">
                  <c:v>3400</c:v>
                </c:pt>
                <c:pt idx="41">
                  <c:v>3500</c:v>
                </c:pt>
                <c:pt idx="42">
                  <c:v>3600</c:v>
                </c:pt>
                <c:pt idx="43">
                  <c:v>3700</c:v>
                </c:pt>
                <c:pt idx="44">
                  <c:v>3800</c:v>
                </c:pt>
                <c:pt idx="45">
                  <c:v>3900</c:v>
                </c:pt>
                <c:pt idx="46">
                  <c:v>4000</c:v>
                </c:pt>
                <c:pt idx="47">
                  <c:v>4100</c:v>
                </c:pt>
                <c:pt idx="48">
                  <c:v>4200</c:v>
                </c:pt>
                <c:pt idx="49">
                  <c:v>4300</c:v>
                </c:pt>
                <c:pt idx="50">
                  <c:v>4400</c:v>
                </c:pt>
                <c:pt idx="51">
                  <c:v>4500</c:v>
                </c:pt>
                <c:pt idx="52">
                  <c:v>4600</c:v>
                </c:pt>
                <c:pt idx="53">
                  <c:v>4700</c:v>
                </c:pt>
                <c:pt idx="54">
                  <c:v>4800</c:v>
                </c:pt>
                <c:pt idx="55">
                  <c:v>4900</c:v>
                </c:pt>
                <c:pt idx="56">
                  <c:v>5000</c:v>
                </c:pt>
                <c:pt idx="57">
                  <c:v>5100</c:v>
                </c:pt>
                <c:pt idx="58">
                  <c:v>5200</c:v>
                </c:pt>
                <c:pt idx="59">
                  <c:v>5300</c:v>
                </c:pt>
                <c:pt idx="60">
                  <c:v>5400</c:v>
                </c:pt>
                <c:pt idx="61">
                  <c:v>5500</c:v>
                </c:pt>
                <c:pt idx="62">
                  <c:v>5600</c:v>
                </c:pt>
                <c:pt idx="63">
                  <c:v>5700</c:v>
                </c:pt>
                <c:pt idx="64">
                  <c:v>5800</c:v>
                </c:pt>
                <c:pt idx="65">
                  <c:v>5900</c:v>
                </c:pt>
                <c:pt idx="66">
                  <c:v>6000</c:v>
                </c:pt>
                <c:pt idx="67">
                  <c:v>6100</c:v>
                </c:pt>
                <c:pt idx="68">
                  <c:v>6200</c:v>
                </c:pt>
                <c:pt idx="69">
                  <c:v>6300</c:v>
                </c:pt>
                <c:pt idx="70">
                  <c:v>6400</c:v>
                </c:pt>
                <c:pt idx="71">
                  <c:v>6500</c:v>
                </c:pt>
                <c:pt idx="72">
                  <c:v>6600</c:v>
                </c:pt>
                <c:pt idx="73">
                  <c:v>6700</c:v>
                </c:pt>
                <c:pt idx="74">
                  <c:v>6800</c:v>
                </c:pt>
                <c:pt idx="75">
                  <c:v>6900</c:v>
                </c:pt>
                <c:pt idx="76">
                  <c:v>7000</c:v>
                </c:pt>
                <c:pt idx="77">
                  <c:v>7100</c:v>
                </c:pt>
                <c:pt idx="78">
                  <c:v>7200</c:v>
                </c:pt>
                <c:pt idx="79">
                  <c:v>7300</c:v>
                </c:pt>
                <c:pt idx="80">
                  <c:v>7400</c:v>
                </c:pt>
                <c:pt idx="81">
                  <c:v>7500</c:v>
                </c:pt>
                <c:pt idx="82">
                  <c:v>7600</c:v>
                </c:pt>
                <c:pt idx="83">
                  <c:v>7700</c:v>
                </c:pt>
                <c:pt idx="84">
                  <c:v>7800</c:v>
                </c:pt>
                <c:pt idx="85">
                  <c:v>7900</c:v>
                </c:pt>
                <c:pt idx="86">
                  <c:v>8000</c:v>
                </c:pt>
                <c:pt idx="87">
                  <c:v>8100</c:v>
                </c:pt>
                <c:pt idx="88">
                  <c:v>8200</c:v>
                </c:pt>
                <c:pt idx="89">
                  <c:v>8300</c:v>
                </c:pt>
                <c:pt idx="90">
                  <c:v>8400</c:v>
                </c:pt>
                <c:pt idx="91">
                  <c:v>8500</c:v>
                </c:pt>
                <c:pt idx="92">
                  <c:v>8600</c:v>
                </c:pt>
                <c:pt idx="93">
                  <c:v>8700</c:v>
                </c:pt>
                <c:pt idx="94">
                  <c:v>8800</c:v>
                </c:pt>
                <c:pt idx="95">
                  <c:v>8900</c:v>
                </c:pt>
                <c:pt idx="96">
                  <c:v>9000</c:v>
                </c:pt>
                <c:pt idx="97">
                  <c:v>9100</c:v>
                </c:pt>
                <c:pt idx="98">
                  <c:v>9200</c:v>
                </c:pt>
                <c:pt idx="99">
                  <c:v>9300</c:v>
                </c:pt>
                <c:pt idx="100">
                  <c:v>9400</c:v>
                </c:pt>
                <c:pt idx="101">
                  <c:v>9500</c:v>
                </c:pt>
                <c:pt idx="102">
                  <c:v>9600</c:v>
                </c:pt>
                <c:pt idx="103">
                  <c:v>9700</c:v>
                </c:pt>
                <c:pt idx="104">
                  <c:v>9800</c:v>
                </c:pt>
                <c:pt idx="105">
                  <c:v>9900</c:v>
                </c:pt>
                <c:pt idx="106">
                  <c:v>10000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Кривые!$I$16:$I$122</c:f>
              <c:numCache>
                <c:formatCode>0.00E+00</c:formatCode>
                <c:ptCount val="107"/>
                <c:pt idx="1">
                  <c:v>3.1924197039502085E-8</c:v>
                </c:pt>
                <c:pt idx="2">
                  <c:v>1.5721318734282114E-7</c:v>
                </c:pt>
                <c:pt idx="3">
                  <c:v>3.994835205127941E-7</c:v>
                </c:pt>
                <c:pt idx="4">
                  <c:v>7.7420854920504786E-7</c:v>
                </c:pt>
                <c:pt idx="5">
                  <c:v>1.2934540131547141E-6</c:v>
                </c:pt>
                <c:pt idx="6">
                  <c:v>1.9672876180107416E-6</c:v>
                </c:pt>
                <c:pt idx="7">
                  <c:v>2.8044356206841297E-6</c:v>
                </c:pt>
                <c:pt idx="8">
                  <c:v>3.8126501204706668E-6</c:v>
                </c:pt>
                <c:pt idx="9">
                  <c:v>2.4617658590808467E-5</c:v>
                </c:pt>
                <c:pt idx="10">
                  <c:v>6.8011672479724802E-5</c:v>
                </c:pt>
                <c:pt idx="11">
                  <c:v>1.3728473662429736E-4</c:v>
                </c:pt>
                <c:pt idx="12">
                  <c:v>2.3494966418507288E-4</c:v>
                </c:pt>
                <c:pt idx="13">
                  <c:v>3.6308170639076312E-4</c:v>
                </c:pt>
                <c:pt idx="14">
                  <c:v>5.2346841440269101E-4</c:v>
                </c:pt>
                <c:pt idx="15">
                  <c:v>7.1769111356961379E-4</c:v>
                </c:pt>
                <c:pt idx="16">
                  <c:v>9.4717478618037011E-4</c:v>
                </c:pt>
                <c:pt idx="17">
                  <c:v>1.2132211053550179E-3</c:v>
                </c:pt>
                <c:pt idx="18">
                  <c:v>1.5170315754594328E-3</c:v>
                </c:pt>
                <c:pt idx="19">
                  <c:v>1.8597244441521073E-3</c:v>
                </c:pt>
                <c:pt idx="20">
                  <c:v>2.2423474798407162E-3</c:v>
                </c:pt>
                <c:pt idx="21">
                  <c:v>2.6658878871366029E-3</c:v>
                </c:pt>
                <c:pt idx="22">
                  <c:v>3.1312801728082102E-3</c:v>
                </c:pt>
                <c:pt idx="23">
                  <c:v>3.6394125022293404E-3</c:v>
                </c:pt>
                <c:pt idx="24">
                  <c:v>4.1911319173981556E-3</c:v>
                </c:pt>
                <c:pt idx="25">
                  <c:v>4.7872486788310834E-3</c:v>
                </c:pt>
                <c:pt idx="26">
                  <c:v>5.4285399212968882E-3</c:v>
                </c:pt>
                <c:pt idx="27">
                  <c:v>6.1157527638890496E-3</c:v>
                </c:pt>
                <c:pt idx="28">
                  <c:v>6.849606980281633E-3</c:v>
                </c:pt>
                <c:pt idx="29">
                  <c:v>7.6307973102151903E-3</c:v>
                </c:pt>
                <c:pt idx="30">
                  <c:v>8.4599954751769877E-3</c:v>
                </c:pt>
                <c:pt idx="31">
                  <c:v>9.33785194783141E-3</c:v>
                </c:pt>
                <c:pt idx="32">
                  <c:v>1.026499751466192E-2</c:v>
                </c:pt>
                <c:pt idx="33">
                  <c:v>1.1242044663582916E-2</c:v>
                </c:pt>
                <c:pt idx="34">
                  <c:v>1.2269588822329041E-2</c:v>
                </c:pt>
                <c:pt idx="35">
                  <c:v>1.3348209468778323E-2</c:v>
                </c:pt>
                <c:pt idx="36">
                  <c:v>1.447847113069585E-2</c:v>
                </c:pt>
                <c:pt idx="37">
                  <c:v>1.5660924289456684E-2</c:v>
                </c:pt>
                <c:pt idx="38">
                  <c:v>1.6896106199957416E-2</c:v>
                </c:pt>
                <c:pt idx="39">
                  <c:v>1.818454163701572E-2</c:v>
                </c:pt>
                <c:pt idx="40">
                  <c:v>1.9526743577003375E-2</c:v>
                </c:pt>
                <c:pt idx="41">
                  <c:v>2.0923213822175216E-2</c:v>
                </c:pt>
                <c:pt idx="42">
                  <c:v>2.2374443574099009E-2</c:v>
                </c:pt>
                <c:pt idx="43">
                  <c:v>2.3880913961707394E-2</c:v>
                </c:pt>
                <c:pt idx="44">
                  <c:v>2.5443096528751995E-2</c:v>
                </c:pt>
                <c:pt idx="45">
                  <c:v>2.7061453684822025E-2</c:v>
                </c:pt>
                <c:pt idx="46">
                  <c:v>2.8736439123557909E-2</c:v>
                </c:pt>
                <c:pt idx="47">
                  <c:v>3.0468498211245292E-2</c:v>
                </c:pt>
                <c:pt idx="48">
                  <c:v>3.225806834859056E-2</c:v>
                </c:pt>
                <c:pt idx="49">
                  <c:v>3.4105579308151918E-2</c:v>
                </c:pt>
                <c:pt idx="50">
                  <c:v>3.6011453549617573E-2</c:v>
                </c:pt>
                <c:pt idx="51">
                  <c:v>3.7976106514874541E-2</c:v>
                </c:pt>
                <c:pt idx="52">
                  <c:v>3.9999946904605219E-2</c:v>
                </c:pt>
                <c:pt idx="53">
                  <c:v>4.2083376937959077E-2</c:v>
                </c:pt>
                <c:pt idx="54">
                  <c:v>4.4226792596687409E-2</c:v>
                </c:pt>
                <c:pt idx="55">
                  <c:v>4.6430583854988904E-2</c:v>
                </c:pt>
                <c:pt idx="56">
                  <c:v>4.8695134896185877E-2</c:v>
                </c:pt>
                <c:pt idx="57">
                  <c:v>5.102082431724584E-2</c:v>
                </c:pt>
                <c:pt idx="58">
                  <c:v>5.3408025322063499E-2</c:v>
                </c:pt>
                <c:pt idx="59">
                  <c:v>5.585710590433049E-2</c:v>
                </c:pt>
                <c:pt idx="60">
                  <c:v>5.8368429020749915E-2</c:v>
                </c:pt>
                <c:pt idx="61">
                  <c:v>6.0942352755280836E-2</c:v>
                </c:pt>
                <c:pt idx="62">
                  <c:v>6.357923047503089E-2</c:v>
                </c:pt>
                <c:pt idx="63">
                  <c:v>6.627941097837968E-2</c:v>
                </c:pt>
                <c:pt idx="64">
                  <c:v>6.9043238635843926E-2</c:v>
                </c:pt>
                <c:pt idx="65">
                  <c:v>7.1871053524166686E-2</c:v>
                </c:pt>
                <c:pt idx="66">
                  <c:v>7.476319155407192E-2</c:v>
                </c:pt>
                <c:pt idx="67">
                  <c:v>7.7719984592084096E-2</c:v>
                </c:pt>
                <c:pt idx="68">
                  <c:v>8.0741760576784088E-2</c:v>
                </c:pt>
                <c:pt idx="69">
                  <c:v>8.3828843629848632E-2</c:v>
                </c:pt>
                <c:pt idx="70">
                  <c:v>8.6981554162181285E-2</c:v>
                </c:pt>
                <c:pt idx="71">
                  <c:v>9.0200208975435889E-2</c:v>
                </c:pt>
                <c:pt idx="72">
                  <c:v>9.3485121359194137E-2</c:v>
                </c:pt>
                <c:pt idx="73">
                  <c:v>9.6836601184054599E-2</c:v>
                </c:pt>
                <c:pt idx="74">
                  <c:v>0.10025495499086254</c:v>
                </c:pt>
                <c:pt idx="75">
                  <c:v>0.10374048607629643</c:v>
                </c:pt>
                <c:pt idx="76">
                  <c:v>0.10729349457501162</c:v>
                </c:pt>
                <c:pt idx="77">
                  <c:v>0.11091427753853153</c:v>
                </c:pt>
                <c:pt idx="78">
                  <c:v>0.11460312901105381</c:v>
                </c:pt>
                <c:pt idx="79">
                  <c:v>0.1183603401023413</c:v>
                </c:pt>
                <c:pt idx="80">
                  <c:v>0.12218619905784669</c:v>
                </c:pt>
                <c:pt idx="81">
                  <c:v>0.12608099132620856</c:v>
                </c:pt>
                <c:pt idx="82">
                  <c:v>0.13004499962426139</c:v>
                </c:pt>
                <c:pt idx="83">
                  <c:v>0.13407850399967092</c:v>
                </c:pt>
                <c:pt idx="84">
                  <c:v>0.1381817818913271</c:v>
                </c:pt>
                <c:pt idx="85">
                  <c:v>0.1423551081875879</c:v>
                </c:pt>
                <c:pt idx="86">
                  <c:v>0.14659875528248742</c:v>
                </c:pt>
                <c:pt idx="87">
                  <c:v>0.15091299313000228</c:v>
                </c:pt>
                <c:pt idx="88">
                  <c:v>0.15529808929646699</c:v>
                </c:pt>
                <c:pt idx="89">
                  <c:v>0.15975430901122123</c:v>
                </c:pt>
                <c:pt idx="90">
                  <c:v>0.1642819152155712</c:v>
                </c:pt>
                <c:pt idx="91">
                  <c:v>0.16888116861014749</c:v>
                </c:pt>
                <c:pt idx="92">
                  <c:v>0.17355232770071588</c:v>
                </c:pt>
                <c:pt idx="93">
                  <c:v>0.17829564884252586</c:v>
                </c:pt>
                <c:pt idx="94">
                  <c:v>0.18311138628324816</c:v>
                </c:pt>
                <c:pt idx="95">
                  <c:v>0.18799979220456806</c:v>
                </c:pt>
                <c:pt idx="96">
                  <c:v>0.19296111676249067</c:v>
                </c:pt>
                <c:pt idx="97">
                  <c:v>0.19799560812640968</c:v>
                </c:pt>
                <c:pt idx="98">
                  <c:v>0.20310351251699263</c:v>
                </c:pt>
                <c:pt idx="99">
                  <c:v>0.20828507424293513</c:v>
                </c:pt>
                <c:pt idx="100">
                  <c:v>0.21354053573661985</c:v>
                </c:pt>
                <c:pt idx="101">
                  <c:v>0.21887013758873805</c:v>
                </c:pt>
                <c:pt idx="102">
                  <c:v>0.22427411858190108</c:v>
                </c:pt>
                <c:pt idx="103">
                  <c:v>0.22975271572329017</c:v>
                </c:pt>
                <c:pt idx="104">
                  <c:v>0.23530616427638018</c:v>
                </c:pt>
                <c:pt idx="105">
                  <c:v>0.24093469779177387</c:v>
                </c:pt>
                <c:pt idx="106">
                  <c:v>0.24663854813717642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1-DC3D-436B-A5F0-4DD88C7A8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482016"/>
        <c:axId val="281482576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2"/>
                <c:order val="0"/>
                <c:tx>
                  <c:v>Воздух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[1]КМ!$A$3:$A$238</c15:sqref>
                        </c15:formulaRef>
                      </c:ext>
                    </c:extLst>
                    <c:numCache>
                      <c:formatCode>General</c:formatCode>
                      <c:ptCount val="236"/>
                      <c:pt idx="0">
                        <c:v>529.17502567964311</c:v>
                      </c:pt>
                      <c:pt idx="1">
                        <c:v>549.88249298466701</c:v>
                      </c:pt>
                      <c:pt idx="2">
                        <c:v>570.6777061607977</c:v>
                      </c:pt>
                      <c:pt idx="3">
                        <c:v>595.15958367484541</c:v>
                      </c:pt>
                      <c:pt idx="4">
                        <c:v>621.25420737577815</c:v>
                      </c:pt>
                      <c:pt idx="5">
                        <c:v>646.08088539648281</c:v>
                      </c:pt>
                      <c:pt idx="6">
                        <c:v>671.97711553264526</c:v>
                      </c:pt>
                      <c:pt idx="7">
                        <c:v>699.82411258449713</c:v>
                      </c:pt>
                      <c:pt idx="8">
                        <c:v>729.84017860528672</c:v>
                      </c:pt>
                      <c:pt idx="9">
                        <c:v>763.82970127433555</c:v>
                      </c:pt>
                      <c:pt idx="10">
                        <c:v>801.92334983484989</c:v>
                      </c:pt>
                      <c:pt idx="11">
                        <c:v>840.98682386075575</c:v>
                      </c:pt>
                      <c:pt idx="12">
                        <c:v>881.48354117707254</c:v>
                      </c:pt>
                      <c:pt idx="13">
                        <c:v>924.22849367943434</c:v>
                      </c:pt>
                      <c:pt idx="14">
                        <c:v>974.10315833746847</c:v>
                      </c:pt>
                      <c:pt idx="15">
                        <c:v>1027.5750963424528</c:v>
                      </c:pt>
                      <c:pt idx="16">
                        <c:v>1013.0042616089238</c:v>
                      </c:pt>
                      <c:pt idx="17">
                        <c:v>1057.3303983492842</c:v>
                      </c:pt>
                      <c:pt idx="18">
                        <c:v>1102.9869398463152</c:v>
                      </c:pt>
                      <c:pt idx="19">
                        <c:v>1151.0566789503343</c:v>
                      </c:pt>
                      <c:pt idx="20">
                        <c:v>1201.7361552962843</c:v>
                      </c:pt>
                      <c:pt idx="21">
                        <c:v>1261.125038376809</c:v>
                      </c:pt>
                      <c:pt idx="22">
                        <c:v>1320.7134533690535</c:v>
                      </c:pt>
                      <c:pt idx="23">
                        <c:v>1382.8956975182589</c:v>
                      </c:pt>
                      <c:pt idx="24">
                        <c:v>1454.7488927179916</c:v>
                      </c:pt>
                      <c:pt idx="25">
                        <c:v>1524.2087164770194</c:v>
                      </c:pt>
                      <c:pt idx="26">
                        <c:v>1593.9539411207281</c:v>
                      </c:pt>
                      <c:pt idx="27">
                        <c:v>1675.909027648114</c:v>
                      </c:pt>
                      <c:pt idx="28">
                        <c:v>1777.3849965671536</c:v>
                      </c:pt>
                      <c:pt idx="29">
                        <c:v>1886.9887195277447</c:v>
                      </c:pt>
                      <c:pt idx="30">
                        <c:v>692</c:v>
                      </c:pt>
                      <c:pt idx="31">
                        <c:v>724</c:v>
                      </c:pt>
                      <c:pt idx="32">
                        <c:v>757</c:v>
                      </c:pt>
                      <c:pt idx="33">
                        <c:v>794</c:v>
                      </c:pt>
                      <c:pt idx="34">
                        <c:v>832</c:v>
                      </c:pt>
                      <c:pt idx="35">
                        <c:v>873</c:v>
                      </c:pt>
                      <c:pt idx="36">
                        <c:v>924</c:v>
                      </c:pt>
                      <c:pt idx="37">
                        <c:v>983</c:v>
                      </c:pt>
                      <c:pt idx="38">
                        <c:v>1041</c:v>
                      </c:pt>
                      <c:pt idx="39">
                        <c:v>1102</c:v>
                      </c:pt>
                      <c:pt idx="40">
                        <c:v>1168</c:v>
                      </c:pt>
                      <c:pt idx="41">
                        <c:v>1241</c:v>
                      </c:pt>
                      <c:pt idx="42">
                        <c:v>1321</c:v>
                      </c:pt>
                      <c:pt idx="43">
                        <c:v>1410</c:v>
                      </c:pt>
                      <c:pt idx="44">
                        <c:v>1509</c:v>
                      </c:pt>
                      <c:pt idx="45">
                        <c:v>1620</c:v>
                      </c:pt>
                      <c:pt idx="46">
                        <c:v>1746</c:v>
                      </c:pt>
                      <c:pt idx="47">
                        <c:v>1880</c:v>
                      </c:pt>
                      <c:pt idx="48">
                        <c:v>2033</c:v>
                      </c:pt>
                      <c:pt idx="49">
                        <c:v>2213</c:v>
                      </c:pt>
                      <c:pt idx="50">
                        <c:v>552</c:v>
                      </c:pt>
                      <c:pt idx="51">
                        <c:v>572</c:v>
                      </c:pt>
                      <c:pt idx="52">
                        <c:v>592</c:v>
                      </c:pt>
                      <c:pt idx="53">
                        <c:v>614</c:v>
                      </c:pt>
                      <c:pt idx="54">
                        <c:v>636</c:v>
                      </c:pt>
                      <c:pt idx="55">
                        <c:v>661</c:v>
                      </c:pt>
                      <c:pt idx="56">
                        <c:v>687</c:v>
                      </c:pt>
                      <c:pt idx="57">
                        <c:v>712</c:v>
                      </c:pt>
                      <c:pt idx="58">
                        <c:v>740</c:v>
                      </c:pt>
                      <c:pt idx="59">
                        <c:v>771</c:v>
                      </c:pt>
                      <c:pt idx="60">
                        <c:v>803</c:v>
                      </c:pt>
                      <c:pt idx="61">
                        <c:v>838</c:v>
                      </c:pt>
                      <c:pt idx="62">
                        <c:v>873</c:v>
                      </c:pt>
                      <c:pt idx="63">
                        <c:v>911</c:v>
                      </c:pt>
                      <c:pt idx="64">
                        <c:v>952</c:v>
                      </c:pt>
                      <c:pt idx="65">
                        <c:v>994</c:v>
                      </c:pt>
                      <c:pt idx="66">
                        <c:v>1040</c:v>
                      </c:pt>
                      <c:pt idx="67">
                        <c:v>1087</c:v>
                      </c:pt>
                      <c:pt idx="68">
                        <c:v>1139</c:v>
                      </c:pt>
                      <c:pt idx="69">
                        <c:v>1197</c:v>
                      </c:pt>
                      <c:pt idx="70">
                        <c:v>1258</c:v>
                      </c:pt>
                      <c:pt idx="71">
                        <c:v>1328</c:v>
                      </c:pt>
                      <c:pt idx="72">
                        <c:v>1406</c:v>
                      </c:pt>
                      <c:pt idx="73">
                        <c:v>1496</c:v>
                      </c:pt>
                      <c:pt idx="74">
                        <c:v>1602</c:v>
                      </c:pt>
                      <c:pt idx="75">
                        <c:v>1714</c:v>
                      </c:pt>
                      <c:pt idx="76">
                        <c:v>1825</c:v>
                      </c:pt>
                      <c:pt idx="77">
                        <c:v>1941</c:v>
                      </c:pt>
                      <c:pt idx="78">
                        <c:v>615</c:v>
                      </c:pt>
                      <c:pt idx="79">
                        <c:v>637</c:v>
                      </c:pt>
                      <c:pt idx="80">
                        <c:v>660</c:v>
                      </c:pt>
                      <c:pt idx="81">
                        <c:v>684</c:v>
                      </c:pt>
                      <c:pt idx="82">
                        <c:v>711</c:v>
                      </c:pt>
                      <c:pt idx="83">
                        <c:v>743</c:v>
                      </c:pt>
                      <c:pt idx="84">
                        <c:v>775</c:v>
                      </c:pt>
                      <c:pt idx="85">
                        <c:v>806</c:v>
                      </c:pt>
                      <c:pt idx="86">
                        <c:v>850</c:v>
                      </c:pt>
                      <c:pt idx="87">
                        <c:v>897</c:v>
                      </c:pt>
                      <c:pt idx="88">
                        <c:v>940</c:v>
                      </c:pt>
                      <c:pt idx="89">
                        <c:v>993</c:v>
                      </c:pt>
                      <c:pt idx="90">
                        <c:v>1046</c:v>
                      </c:pt>
                      <c:pt idx="91">
                        <c:v>1098</c:v>
                      </c:pt>
                      <c:pt idx="92">
                        <c:v>1161</c:v>
                      </c:pt>
                      <c:pt idx="93">
                        <c:v>1240</c:v>
                      </c:pt>
                      <c:pt idx="94">
                        <c:v>1341</c:v>
                      </c:pt>
                      <c:pt idx="95">
                        <c:v>1437</c:v>
                      </c:pt>
                      <c:pt idx="96">
                        <c:v>437</c:v>
                      </c:pt>
                      <c:pt idx="97">
                        <c:v>453</c:v>
                      </c:pt>
                      <c:pt idx="98">
                        <c:v>470</c:v>
                      </c:pt>
                      <c:pt idx="99">
                        <c:v>487</c:v>
                      </c:pt>
                      <c:pt idx="100">
                        <c:v>506</c:v>
                      </c:pt>
                      <c:pt idx="101">
                        <c:v>525</c:v>
                      </c:pt>
                      <c:pt idx="102">
                        <c:v>545</c:v>
                      </c:pt>
                      <c:pt idx="103">
                        <c:v>568</c:v>
                      </c:pt>
                      <c:pt idx="104">
                        <c:v>591</c:v>
                      </c:pt>
                      <c:pt idx="105">
                        <c:v>614</c:v>
                      </c:pt>
                      <c:pt idx="106">
                        <c:v>640</c:v>
                      </c:pt>
                      <c:pt idx="107">
                        <c:v>1438</c:v>
                      </c:pt>
                      <c:pt idx="108">
                        <c:v>1507</c:v>
                      </c:pt>
                      <c:pt idx="109">
                        <c:v>1580</c:v>
                      </c:pt>
                      <c:pt idx="110">
                        <c:v>1654</c:v>
                      </c:pt>
                      <c:pt idx="111">
                        <c:v>1740</c:v>
                      </c:pt>
                      <c:pt idx="112">
                        <c:v>1847</c:v>
                      </c:pt>
                      <c:pt idx="113">
                        <c:v>1958</c:v>
                      </c:pt>
                      <c:pt idx="114">
                        <c:v>2066</c:v>
                      </c:pt>
                      <c:pt idx="115">
                        <c:v>469</c:v>
                      </c:pt>
                      <c:pt idx="116">
                        <c:v>488</c:v>
                      </c:pt>
                      <c:pt idx="117">
                        <c:v>504</c:v>
                      </c:pt>
                      <c:pt idx="118">
                        <c:v>522</c:v>
                      </c:pt>
                      <c:pt idx="119">
                        <c:v>540</c:v>
                      </c:pt>
                      <c:pt idx="120">
                        <c:v>559</c:v>
                      </c:pt>
                      <c:pt idx="121">
                        <c:v>579</c:v>
                      </c:pt>
                      <c:pt idx="122">
                        <c:v>600</c:v>
                      </c:pt>
                      <c:pt idx="123">
                        <c:v>623</c:v>
                      </c:pt>
                      <c:pt idx="124">
                        <c:v>647</c:v>
                      </c:pt>
                      <c:pt idx="125">
                        <c:v>673</c:v>
                      </c:pt>
                      <c:pt idx="126">
                        <c:v>708</c:v>
                      </c:pt>
                      <c:pt idx="127">
                        <c:v>745</c:v>
                      </c:pt>
                      <c:pt idx="128">
                        <c:v>780</c:v>
                      </c:pt>
                      <c:pt idx="129">
                        <c:v>818</c:v>
                      </c:pt>
                      <c:pt idx="130">
                        <c:v>856</c:v>
                      </c:pt>
                      <c:pt idx="131">
                        <c:v>909</c:v>
                      </c:pt>
                      <c:pt idx="132">
                        <c:v>966</c:v>
                      </c:pt>
                      <c:pt idx="133">
                        <c:v>1028</c:v>
                      </c:pt>
                      <c:pt idx="134">
                        <c:v>1090</c:v>
                      </c:pt>
                      <c:pt idx="135">
                        <c:v>917</c:v>
                      </c:pt>
                      <c:pt idx="136">
                        <c:v>955</c:v>
                      </c:pt>
                      <c:pt idx="137">
                        <c:v>1008</c:v>
                      </c:pt>
                      <c:pt idx="138">
                        <c:v>1065</c:v>
                      </c:pt>
                      <c:pt idx="139">
                        <c:v>1111</c:v>
                      </c:pt>
                      <c:pt idx="140">
                        <c:v>1152</c:v>
                      </c:pt>
                      <c:pt idx="141">
                        <c:v>1207</c:v>
                      </c:pt>
                      <c:pt idx="142">
                        <c:v>1281</c:v>
                      </c:pt>
                      <c:pt idx="143">
                        <c:v>1362</c:v>
                      </c:pt>
                      <c:pt idx="144">
                        <c:v>1434</c:v>
                      </c:pt>
                      <c:pt idx="145">
                        <c:v>1523</c:v>
                      </c:pt>
                      <c:pt idx="146">
                        <c:v>1635</c:v>
                      </c:pt>
                      <c:pt idx="147">
                        <c:v>1743</c:v>
                      </c:pt>
                      <c:pt idx="148">
                        <c:v>1854</c:v>
                      </c:pt>
                      <c:pt idx="149">
                        <c:v>1964</c:v>
                      </c:pt>
                      <c:pt idx="150">
                        <c:v>2081</c:v>
                      </c:pt>
                      <c:pt idx="151">
                        <c:v>1197</c:v>
                      </c:pt>
                      <c:pt idx="152">
                        <c:v>1240</c:v>
                      </c:pt>
                      <c:pt idx="153">
                        <c:v>1285</c:v>
                      </c:pt>
                      <c:pt idx="154">
                        <c:v>1331</c:v>
                      </c:pt>
                      <c:pt idx="155">
                        <c:v>1379</c:v>
                      </c:pt>
                      <c:pt idx="156">
                        <c:v>1430</c:v>
                      </c:pt>
                      <c:pt idx="157">
                        <c:v>1482</c:v>
                      </c:pt>
                      <c:pt idx="158">
                        <c:v>1539</c:v>
                      </c:pt>
                      <c:pt idx="159">
                        <c:v>1602</c:v>
                      </c:pt>
                      <c:pt idx="160">
                        <c:v>1669</c:v>
                      </c:pt>
                      <c:pt idx="161">
                        <c:v>1737</c:v>
                      </c:pt>
                      <c:pt idx="162">
                        <c:v>1810</c:v>
                      </c:pt>
                      <c:pt idx="163">
                        <c:v>1891</c:v>
                      </c:pt>
                      <c:pt idx="164">
                        <c:v>1979</c:v>
                      </c:pt>
                      <c:pt idx="165">
                        <c:v>2075</c:v>
                      </c:pt>
                      <c:pt idx="166">
                        <c:v>2172</c:v>
                      </c:pt>
                      <c:pt idx="167">
                        <c:v>731.0777362461339</c:v>
                      </c:pt>
                      <c:pt idx="168">
                        <c:v>681.09161388292171</c:v>
                      </c:pt>
                      <c:pt idx="169">
                        <c:v>704.103951919309</c:v>
                      </c:pt>
                      <c:pt idx="170">
                        <c:v>727.92789280717511</c:v>
                      </c:pt>
                      <c:pt idx="171">
                        <c:v>754.60445729398452</c:v>
                      </c:pt>
                      <c:pt idx="172">
                        <c:v>782.86422960630046</c:v>
                      </c:pt>
                      <c:pt idx="173">
                        <c:v>811.63568110083759</c:v>
                      </c:pt>
                      <c:pt idx="174">
                        <c:v>842.23491792721086</c:v>
                      </c:pt>
                      <c:pt idx="175">
                        <c:v>873.72722300640942</c:v>
                      </c:pt>
                      <c:pt idx="176">
                        <c:v>906.33659471890576</c:v>
                      </c:pt>
                      <c:pt idx="177">
                        <c:v>940.64172389647172</c:v>
                      </c:pt>
                      <c:pt idx="178">
                        <c:v>976.93206492125398</c:v>
                      </c:pt>
                      <c:pt idx="179">
                        <c:v>1014.4541529120503</c:v>
                      </c:pt>
                      <c:pt idx="180">
                        <c:v>1055.3523786423336</c:v>
                      </c:pt>
                      <c:pt idx="181">
                        <c:v>1099.4902862444185</c:v>
                      </c:pt>
                      <c:pt idx="182">
                        <c:v>1145.9290633678393</c:v>
                      </c:pt>
                      <c:pt idx="183">
                        <c:v>1195.0688344067958</c:v>
                      </c:pt>
                      <c:pt idx="184">
                        <c:v>1248.5692627632632</c:v>
                      </c:pt>
                      <c:pt idx="185">
                        <c:v>1308.4961486827929</c:v>
                      </c:pt>
                      <c:pt idx="186">
                        <c:v>1372.0349903386355</c:v>
                      </c:pt>
                      <c:pt idx="187">
                        <c:v>1439.2690573514353</c:v>
                      </c:pt>
                      <c:pt idx="188">
                        <c:v>1508.5259621812518</c:v>
                      </c:pt>
                      <c:pt idx="189">
                        <c:v>1584.8948849612614</c:v>
                      </c:pt>
                      <c:pt idx="190">
                        <c:v>1679.0209973254728</c:v>
                      </c:pt>
                      <c:pt idx="191">
                        <c:v>1774.2871447646305</c:v>
                      </c:pt>
                      <c:pt idx="192">
                        <c:v>1868.2715663243828</c:v>
                      </c:pt>
                      <c:pt idx="193">
                        <c:v>1977.1563215356616</c:v>
                      </c:pt>
                      <c:pt idx="194">
                        <c:v>2092.6135288266023</c:v>
                      </c:pt>
                      <c:pt idx="195">
                        <c:v>560</c:v>
                      </c:pt>
                      <c:pt idx="196">
                        <c:v>579</c:v>
                      </c:pt>
                      <c:pt idx="197">
                        <c:v>600</c:v>
                      </c:pt>
                      <c:pt idx="198">
                        <c:v>621</c:v>
                      </c:pt>
                      <c:pt idx="199">
                        <c:v>642</c:v>
                      </c:pt>
                      <c:pt idx="200">
                        <c:v>665</c:v>
                      </c:pt>
                      <c:pt idx="201">
                        <c:v>689</c:v>
                      </c:pt>
                      <c:pt idx="202">
                        <c:v>713</c:v>
                      </c:pt>
                      <c:pt idx="203">
                        <c:v>739</c:v>
                      </c:pt>
                      <c:pt idx="204">
                        <c:v>767</c:v>
                      </c:pt>
                      <c:pt idx="205">
                        <c:v>796</c:v>
                      </c:pt>
                      <c:pt idx="206">
                        <c:v>827</c:v>
                      </c:pt>
                      <c:pt idx="207">
                        <c:v>861</c:v>
                      </c:pt>
                      <c:pt idx="208">
                        <c:v>898</c:v>
                      </c:pt>
                      <c:pt idx="209">
                        <c:v>941</c:v>
                      </c:pt>
                      <c:pt idx="210">
                        <c:v>984</c:v>
                      </c:pt>
                      <c:pt idx="211">
                        <c:v>1025</c:v>
                      </c:pt>
                      <c:pt idx="212">
                        <c:v>1072</c:v>
                      </c:pt>
                      <c:pt idx="213">
                        <c:v>1122</c:v>
                      </c:pt>
                      <c:pt idx="214">
                        <c:v>1175</c:v>
                      </c:pt>
                      <c:pt idx="215">
                        <c:v>1234</c:v>
                      </c:pt>
                      <c:pt idx="216">
                        <c:v>1300</c:v>
                      </c:pt>
                      <c:pt idx="217">
                        <c:v>1354</c:v>
                      </c:pt>
                      <c:pt idx="218">
                        <c:v>1369</c:v>
                      </c:pt>
                      <c:pt idx="219">
                        <c:v>1423</c:v>
                      </c:pt>
                      <c:pt idx="220">
                        <c:v>1470</c:v>
                      </c:pt>
                      <c:pt idx="221">
                        <c:v>1525</c:v>
                      </c:pt>
                      <c:pt idx="222">
                        <c:v>1585</c:v>
                      </c:pt>
                      <c:pt idx="223">
                        <c:v>1657</c:v>
                      </c:pt>
                      <c:pt idx="224">
                        <c:v>1720</c:v>
                      </c:pt>
                      <c:pt idx="225">
                        <c:v>1791</c:v>
                      </c:pt>
                      <c:pt idx="226">
                        <c:v>1877</c:v>
                      </c:pt>
                      <c:pt idx="227">
                        <c:v>1978</c:v>
                      </c:pt>
                      <c:pt idx="228">
                        <c:v>2065</c:v>
                      </c:pt>
                      <c:pt idx="229">
                        <c:v>2161</c:v>
                      </c:pt>
                      <c:pt idx="230">
                        <c:v>2281</c:v>
                      </c:pt>
                      <c:pt idx="231">
                        <c:v>2435</c:v>
                      </c:pt>
                      <c:pt idx="232">
                        <c:v>2630</c:v>
                      </c:pt>
                      <c:pt idx="233">
                        <c:v>2751</c:v>
                      </c:pt>
                      <c:pt idx="234">
                        <c:v>2903</c:v>
                      </c:pt>
                      <c:pt idx="235">
                        <c:v>3091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[1]КМ!$B$3:$B$238</c15:sqref>
                        </c15:formulaRef>
                      </c:ext>
                    </c:extLst>
                    <c:numCache>
                      <c:formatCode>General</c:formatCode>
                      <c:ptCount val="236"/>
                      <c:pt idx="0">
                        <c:v>1.7272988984681594E-5</c:v>
                      </c:pt>
                      <c:pt idx="1">
                        <c:v>2.0192307692307704E-5</c:v>
                      </c:pt>
                      <c:pt idx="2">
                        <c:v>2.3636363636363617E-5</c:v>
                      </c:pt>
                      <c:pt idx="3">
                        <c:v>3.0714285714285697E-5</c:v>
                      </c:pt>
                      <c:pt idx="4">
                        <c:v>3.2812500000000133E-5</c:v>
                      </c:pt>
                      <c:pt idx="5">
                        <c:v>4.0384615384615273E-5</c:v>
                      </c:pt>
                      <c:pt idx="6">
                        <c:v>4.636363636363618E-5</c:v>
                      </c:pt>
                      <c:pt idx="7">
                        <c:v>4.9090909090909335E-5</c:v>
                      </c:pt>
                      <c:pt idx="8">
                        <c:v>6.562499999999982E-5</c:v>
                      </c:pt>
                      <c:pt idx="9">
                        <c:v>7.5625000000000049E-5</c:v>
                      </c:pt>
                      <c:pt idx="10">
                        <c:v>9.5833333333333214E-5</c:v>
                      </c:pt>
                      <c:pt idx="11">
                        <c:v>1.2222222222222238E-4</c:v>
                      </c:pt>
                      <c:pt idx="12">
                        <c:v>1.3375000000000003E-4</c:v>
                      </c:pt>
                      <c:pt idx="13">
                        <c:v>1.5142857142857175E-4</c:v>
                      </c:pt>
                      <c:pt idx="14">
                        <c:v>1.771428571428564E-4</c:v>
                      </c:pt>
                      <c:pt idx="15">
                        <c:v>2.0600000000000024E-4</c:v>
                      </c:pt>
                      <c:pt idx="16">
                        <c:v>2.5405081016203232E-4</c:v>
                      </c:pt>
                      <c:pt idx="17">
                        <c:v>2.2400000000000019E-4</c:v>
                      </c:pt>
                      <c:pt idx="18">
                        <c:v>2.3999999999999987E-4</c:v>
                      </c:pt>
                      <c:pt idx="19">
                        <c:v>2.7499999999999947E-4</c:v>
                      </c:pt>
                      <c:pt idx="20">
                        <c:v>2.9499999999999991E-4</c:v>
                      </c:pt>
                      <c:pt idx="21">
                        <c:v>3.3000000000000005E-4</c:v>
                      </c:pt>
                      <c:pt idx="22">
                        <c:v>3.4000000000000105E-4</c:v>
                      </c:pt>
                      <c:pt idx="23">
                        <c:v>4.1999999999999931E-4</c:v>
                      </c:pt>
                      <c:pt idx="24">
                        <c:v>4.759999999999991E-4</c:v>
                      </c:pt>
                      <c:pt idx="25">
                        <c:v>5.0500000000000252E-4</c:v>
                      </c:pt>
                      <c:pt idx="26">
                        <c:v>5.2499999999999856E-4</c:v>
                      </c:pt>
                      <c:pt idx="27">
                        <c:v>6.0000000000000147E-4</c:v>
                      </c:pt>
                      <c:pt idx="28">
                        <c:v>6.7999999999999972E-4</c:v>
                      </c:pt>
                      <c:pt idx="29">
                        <c:v>7.7333333333333106E-4</c:v>
                      </c:pt>
                      <c:pt idx="30">
                        <c:v>7.2879163784755809E-5</c:v>
                      </c:pt>
                      <c:pt idx="31">
                        <c:v>8.2639172141918903E-5</c:v>
                      </c:pt>
                      <c:pt idx="32">
                        <c:v>1.0379646482005653E-4</c:v>
                      </c:pt>
                      <c:pt idx="33">
                        <c:v>1.1530374178712165E-4</c:v>
                      </c:pt>
                      <c:pt idx="34">
                        <c:v>1.4065636536214984E-4</c:v>
                      </c:pt>
                      <c:pt idx="35">
                        <c:v>1.5939981767411362E-4</c:v>
                      </c:pt>
                      <c:pt idx="36">
                        <c:v>1.8972180782710264E-4</c:v>
                      </c:pt>
                      <c:pt idx="37">
                        <c:v>2.3939177549683281E-4</c:v>
                      </c:pt>
                      <c:pt idx="38">
                        <c:v>2.578903627204035E-4</c:v>
                      </c:pt>
                      <c:pt idx="39">
                        <c:v>3.2805202486097483E-4</c:v>
                      </c:pt>
                      <c:pt idx="40">
                        <c:v>3.1386235919899925E-4</c:v>
                      </c:pt>
                      <c:pt idx="41">
                        <c:v>3.6198085797736236E-4</c:v>
                      </c:pt>
                      <c:pt idx="42">
                        <c:v>4.1641405749486785E-4</c:v>
                      </c:pt>
                      <c:pt idx="43">
                        <c:v>4.6106376818394907E-4</c:v>
                      </c:pt>
                      <c:pt idx="44">
                        <c:v>5.5544804490690344E-4</c:v>
                      </c:pt>
                      <c:pt idx="45">
                        <c:v>6.4680301576872188E-4</c:v>
                      </c:pt>
                      <c:pt idx="46">
                        <c:v>7.6309101459854051E-4</c:v>
                      </c:pt>
                      <c:pt idx="47">
                        <c:v>9.1436729463307859E-4</c:v>
                      </c:pt>
                      <c:pt idx="48">
                        <c:v>1.4012515476190541E-3</c:v>
                      </c:pt>
                      <c:pt idx="49">
                        <c:v>1.4976390804597604E-3</c:v>
                      </c:pt>
                      <c:pt idx="50">
                        <c:v>1.9397072443917961E-5</c:v>
                      </c:pt>
                      <c:pt idx="51">
                        <c:v>2.2946322400719101E-5</c:v>
                      </c:pt>
                      <c:pt idx="52">
                        <c:v>2.6162358099570428E-5</c:v>
                      </c:pt>
                      <c:pt idx="53">
                        <c:v>2.9432194612030313E-5</c:v>
                      </c:pt>
                      <c:pt idx="54">
                        <c:v>3.9226107398106976E-5</c:v>
                      </c:pt>
                      <c:pt idx="55">
                        <c:v>4.1834812739148943E-5</c:v>
                      </c:pt>
                      <c:pt idx="56">
                        <c:v>5.0003582006570646E-5</c:v>
                      </c:pt>
                      <c:pt idx="57">
                        <c:v>6.1864224324857141E-5</c:v>
                      </c:pt>
                      <c:pt idx="58">
                        <c:v>8.2381137539578274E-5</c:v>
                      </c:pt>
                      <c:pt idx="59">
                        <c:v>9.9345985168497201E-5</c:v>
                      </c:pt>
                      <c:pt idx="60">
                        <c:v>1.2346707920200719E-4</c:v>
                      </c:pt>
                      <c:pt idx="61">
                        <c:v>1.2520657879040861E-4</c:v>
                      </c:pt>
                      <c:pt idx="62">
                        <c:v>1.5544064070970975E-4</c:v>
                      </c:pt>
                      <c:pt idx="63">
                        <c:v>1.7933874342969784E-4</c:v>
                      </c:pt>
                      <c:pt idx="64">
                        <c:v>2.0510481384143707E-4</c:v>
                      </c:pt>
                      <c:pt idx="65">
                        <c:v>2.2675296320630607E-4</c:v>
                      </c:pt>
                      <c:pt idx="66">
                        <c:v>2.5231562039958042E-4</c:v>
                      </c:pt>
                      <c:pt idx="67">
                        <c:v>2.7525452262773634E-4</c:v>
                      </c:pt>
                      <c:pt idx="68">
                        <c:v>2.9644696845794368E-4</c:v>
                      </c:pt>
                      <c:pt idx="69">
                        <c:v>3.3316533508541532E-4</c:v>
                      </c:pt>
                      <c:pt idx="70">
                        <c:v>3.6946592940292731E-4</c:v>
                      </c:pt>
                      <c:pt idx="71">
                        <c:v>4.0635773273273352E-4</c:v>
                      </c:pt>
                      <c:pt idx="72">
                        <c:v>4.5796312746386279E-4</c:v>
                      </c:pt>
                      <c:pt idx="73">
                        <c:v>5.2222581507449756E-4</c:v>
                      </c:pt>
                      <c:pt idx="74">
                        <c:v>6.1312844456122041E-4</c:v>
                      </c:pt>
                      <c:pt idx="75">
                        <c:v>7.0340080157687071E-4</c:v>
                      </c:pt>
                      <c:pt idx="76">
                        <c:v>1.0125943088552937E-3</c:v>
                      </c:pt>
                      <c:pt idx="77">
                        <c:v>9.21774516765283E-4</c:v>
                      </c:pt>
                      <c:pt idx="78">
                        <c:v>4.5599999999999997E-5</c:v>
                      </c:pt>
                      <c:pt idx="79">
                        <c:v>5.8200000000000005E-5</c:v>
                      </c:pt>
                      <c:pt idx="80">
                        <c:v>7.7100000000000004E-5</c:v>
                      </c:pt>
                      <c:pt idx="81">
                        <c:v>8.4900000000000004E-5</c:v>
                      </c:pt>
                      <c:pt idx="82">
                        <c:v>9.6600000000000003E-5</c:v>
                      </c:pt>
                      <c:pt idx="83">
                        <c:v>1.1200000000000001E-4</c:v>
                      </c:pt>
                      <c:pt idx="84">
                        <c:v>1.2900000000000002E-4</c:v>
                      </c:pt>
                      <c:pt idx="85">
                        <c:v>1.44E-4</c:v>
                      </c:pt>
                      <c:pt idx="86">
                        <c:v>1.65E-4</c:v>
                      </c:pt>
                      <c:pt idx="87">
                        <c:v>1.9100000000000001E-4</c:v>
                      </c:pt>
                      <c:pt idx="88">
                        <c:v>2.0800000000000001E-4</c:v>
                      </c:pt>
                      <c:pt idx="89">
                        <c:v>2.3900000000000004E-4</c:v>
                      </c:pt>
                      <c:pt idx="90">
                        <c:v>2.6800000000000001E-4</c:v>
                      </c:pt>
                      <c:pt idx="91">
                        <c:v>2.9700000000000001E-4</c:v>
                      </c:pt>
                      <c:pt idx="92">
                        <c:v>3.3599999999999998E-4</c:v>
                      </c:pt>
                      <c:pt idx="93">
                        <c:v>3.8400000000000001E-4</c:v>
                      </c:pt>
                      <c:pt idx="94">
                        <c:v>4.4800000000000005E-4</c:v>
                      </c:pt>
                      <c:pt idx="95">
                        <c:v>5.2400000000000005E-4</c:v>
                      </c:pt>
                      <c:pt idx="96">
                        <c:v>1.2099999999999999E-5</c:v>
                      </c:pt>
                      <c:pt idx="97">
                        <c:v>1.4E-5</c:v>
                      </c:pt>
                      <c:pt idx="98">
                        <c:v>1.7099999999999999E-5</c:v>
                      </c:pt>
                      <c:pt idx="99">
                        <c:v>1.9700000000000001E-5</c:v>
                      </c:pt>
                      <c:pt idx="100">
                        <c:v>2.37E-5</c:v>
                      </c:pt>
                      <c:pt idx="101">
                        <c:v>2.72E-5</c:v>
                      </c:pt>
                      <c:pt idx="102">
                        <c:v>2.7699999999999999E-5</c:v>
                      </c:pt>
                      <c:pt idx="103">
                        <c:v>3.6100000000000003E-5</c:v>
                      </c:pt>
                      <c:pt idx="104">
                        <c:v>4.6499999999999999E-5</c:v>
                      </c:pt>
                      <c:pt idx="105">
                        <c:v>5.3300000000000001E-5</c:v>
                      </c:pt>
                      <c:pt idx="106">
                        <c:v>6.3499999999999999E-5</c:v>
                      </c:pt>
                      <c:pt idx="107">
                        <c:v>5.2999999999999998E-4</c:v>
                      </c:pt>
                      <c:pt idx="108">
                        <c:v>5.9999999999999995E-4</c:v>
                      </c:pt>
                      <c:pt idx="109">
                        <c:v>6.7299999999999999E-4</c:v>
                      </c:pt>
                      <c:pt idx="110">
                        <c:v>7.3499999999999998E-4</c:v>
                      </c:pt>
                      <c:pt idx="111">
                        <c:v>7.8200000000000003E-4</c:v>
                      </c:pt>
                      <c:pt idx="112">
                        <c:v>9.4499999999999998E-4</c:v>
                      </c:pt>
                      <c:pt idx="113">
                        <c:v>1.0499999999999999E-3</c:v>
                      </c:pt>
                      <c:pt idx="114">
                        <c:v>1.1900000000000001E-3</c:v>
                      </c:pt>
                      <c:pt idx="115">
                        <c:v>7.1899999999999998E-6</c:v>
                      </c:pt>
                      <c:pt idx="116">
                        <c:v>1.4800000000000001E-5</c:v>
                      </c:pt>
                      <c:pt idx="117">
                        <c:v>1.3200000000000002E-5</c:v>
                      </c:pt>
                      <c:pt idx="118">
                        <c:v>2.5700000000000001E-5</c:v>
                      </c:pt>
                      <c:pt idx="119">
                        <c:v>2.7900000000000004E-5</c:v>
                      </c:pt>
                      <c:pt idx="120">
                        <c:v>3.9500000000000005E-5</c:v>
                      </c:pt>
                      <c:pt idx="121">
                        <c:v>3.6600000000000002E-5</c:v>
                      </c:pt>
                      <c:pt idx="122">
                        <c:v>2.8300000000000003E-5</c:v>
                      </c:pt>
                      <c:pt idx="123">
                        <c:v>5.27E-5</c:v>
                      </c:pt>
                      <c:pt idx="124">
                        <c:v>7.7600000000000002E-5</c:v>
                      </c:pt>
                      <c:pt idx="125">
                        <c:v>7.9900000000000004E-5</c:v>
                      </c:pt>
                      <c:pt idx="126">
                        <c:v>1.3000000000000002E-4</c:v>
                      </c:pt>
                      <c:pt idx="127">
                        <c:v>1.3899999999999999E-4</c:v>
                      </c:pt>
                      <c:pt idx="128">
                        <c:v>1.22E-4</c:v>
                      </c:pt>
                      <c:pt idx="129">
                        <c:v>1.3799999999999999E-4</c:v>
                      </c:pt>
                      <c:pt idx="130">
                        <c:v>1.2300000000000001E-4</c:v>
                      </c:pt>
                      <c:pt idx="131">
                        <c:v>1.34E-4</c:v>
                      </c:pt>
                      <c:pt idx="132">
                        <c:v>2.1800000000000001E-4</c:v>
                      </c:pt>
                      <c:pt idx="133">
                        <c:v>2.3800000000000001E-4</c:v>
                      </c:pt>
                      <c:pt idx="134">
                        <c:v>2.8299999999999999E-4</c:v>
                      </c:pt>
                      <c:pt idx="135">
                        <c:v>2.5300000000000002E-4</c:v>
                      </c:pt>
                      <c:pt idx="136">
                        <c:v>2.5599999999999999E-4</c:v>
                      </c:pt>
                      <c:pt idx="137">
                        <c:v>2.99E-4</c:v>
                      </c:pt>
                      <c:pt idx="138">
                        <c:v>3.0600000000000001E-4</c:v>
                      </c:pt>
                      <c:pt idx="139">
                        <c:v>3.4099999999999999E-4</c:v>
                      </c:pt>
                      <c:pt idx="140">
                        <c:v>3.6299999999999999E-4</c:v>
                      </c:pt>
                      <c:pt idx="141">
                        <c:v>3.9500000000000001E-4</c:v>
                      </c:pt>
                      <c:pt idx="142">
                        <c:v>4.4200000000000001E-4</c:v>
                      </c:pt>
                      <c:pt idx="143">
                        <c:v>5.2400000000000005E-4</c:v>
                      </c:pt>
                      <c:pt idx="144">
                        <c:v>5.6999999999999998E-4</c:v>
                      </c:pt>
                      <c:pt idx="145">
                        <c:v>6.4700000000000001E-4</c:v>
                      </c:pt>
                      <c:pt idx="146">
                        <c:v>7.8200000000000003E-4</c:v>
                      </c:pt>
                      <c:pt idx="147">
                        <c:v>7.27E-4</c:v>
                      </c:pt>
                      <c:pt idx="148">
                        <c:v>1.41E-3</c:v>
                      </c:pt>
                      <c:pt idx="149">
                        <c:v>1.17E-3</c:v>
                      </c:pt>
                      <c:pt idx="150">
                        <c:v>1.3600000000000001E-3</c:v>
                      </c:pt>
                      <c:pt idx="151">
                        <c:v>5.8900000000000001E-4</c:v>
                      </c:pt>
                      <c:pt idx="152">
                        <c:v>6.6100000000000002E-4</c:v>
                      </c:pt>
                      <c:pt idx="153">
                        <c:v>5.8200000000000005E-4</c:v>
                      </c:pt>
                      <c:pt idx="154">
                        <c:v>7.2300000000000012E-4</c:v>
                      </c:pt>
                      <c:pt idx="155">
                        <c:v>7.7200000000000001E-4</c:v>
                      </c:pt>
                      <c:pt idx="156">
                        <c:v>8.3800000000000009E-4</c:v>
                      </c:pt>
                      <c:pt idx="157">
                        <c:v>9.2699999999999998E-4</c:v>
                      </c:pt>
                      <c:pt idx="158">
                        <c:v>9.6500000000000004E-4</c:v>
                      </c:pt>
                      <c:pt idx="159">
                        <c:v>1.1299999999999999E-3</c:v>
                      </c:pt>
                      <c:pt idx="160">
                        <c:v>1.15E-3</c:v>
                      </c:pt>
                      <c:pt idx="161">
                        <c:v>1.14E-3</c:v>
                      </c:pt>
                      <c:pt idx="162">
                        <c:v>1.32E-3</c:v>
                      </c:pt>
                      <c:pt idx="163">
                        <c:v>1.2199999999999999E-3</c:v>
                      </c:pt>
                      <c:pt idx="164">
                        <c:v>1.41E-3</c:v>
                      </c:pt>
                      <c:pt idx="165">
                        <c:v>1.8500000000000001E-3</c:v>
                      </c:pt>
                      <c:pt idx="166">
                        <c:v>1.4300000000000001E-3</c:v>
                      </c:pt>
                      <c:pt idx="167">
                        <c:v>5.3667067294529974E-5</c:v>
                      </c:pt>
                      <c:pt idx="168">
                        <c:v>3.8744418167880416E-5</c:v>
                      </c:pt>
                      <c:pt idx="169">
                        <c:v>5.1269316851348557E-5</c:v>
                      </c:pt>
                      <c:pt idx="170">
                        <c:v>5.1780361678774938E-5</c:v>
                      </c:pt>
                      <c:pt idx="171">
                        <c:v>9.1448724050217591E-5</c:v>
                      </c:pt>
                      <c:pt idx="172">
                        <c:v>8.6699606760951478E-5</c:v>
                      </c:pt>
                      <c:pt idx="173">
                        <c:v>1.000884524722121E-4</c:v>
                      </c:pt>
                      <c:pt idx="174">
                        <c:v>1.1044066084519185E-4</c:v>
                      </c:pt>
                      <c:pt idx="175">
                        <c:v>1.3169297218543053E-4</c:v>
                      </c:pt>
                      <c:pt idx="176">
                        <c:v>1.3094405997081005E-4</c:v>
                      </c:pt>
                      <c:pt idx="177">
                        <c:v>1.5475770738591834E-4</c:v>
                      </c:pt>
                      <c:pt idx="178">
                        <c:v>1.7037603311486791E-4</c:v>
                      </c:pt>
                      <c:pt idx="179">
                        <c:v>1.8043303756228428E-4</c:v>
                      </c:pt>
                      <c:pt idx="180">
                        <c:v>1.9975131276351091E-4</c:v>
                      </c:pt>
                      <c:pt idx="181">
                        <c:v>2.4916113875352578E-4</c:v>
                      </c:pt>
                      <c:pt idx="182">
                        <c:v>2.0899018685831622E-4</c:v>
                      </c:pt>
                      <c:pt idx="183">
                        <c:v>2.3562192212912749E-4</c:v>
                      </c:pt>
                      <c:pt idx="184">
                        <c:v>2.5980778763242193E-4</c:v>
                      </c:pt>
                      <c:pt idx="185">
                        <c:v>2.8580015060240962E-4</c:v>
                      </c:pt>
                      <c:pt idx="186">
                        <c:v>3.1481706190329494E-4</c:v>
                      </c:pt>
                      <c:pt idx="187">
                        <c:v>3.5389786694825726E-4</c:v>
                      </c:pt>
                      <c:pt idx="188">
                        <c:v>3.8261946201232109E-4</c:v>
                      </c:pt>
                      <c:pt idx="189">
                        <c:v>4.296346858316234E-4</c:v>
                      </c:pt>
                      <c:pt idx="190">
                        <c:v>4.8906010677618049E-4</c:v>
                      </c:pt>
                      <c:pt idx="191">
                        <c:v>5.3963828817734098E-4</c:v>
                      </c:pt>
                      <c:pt idx="192">
                        <c:v>6.1253977818853829E-4</c:v>
                      </c:pt>
                      <c:pt idx="193">
                        <c:v>8.0388923701298488E-4</c:v>
                      </c:pt>
                      <c:pt idx="194">
                        <c:v>7.6258783073131025E-4</c:v>
                      </c:pt>
                      <c:pt idx="195">
                        <c:v>3.2100000000000001E-5</c:v>
                      </c:pt>
                      <c:pt idx="196">
                        <c:v>3.4E-5</c:v>
                      </c:pt>
                      <c:pt idx="197">
                        <c:v>3.4500000000000005E-5</c:v>
                      </c:pt>
                      <c:pt idx="198">
                        <c:v>3.7500000000000003E-5</c:v>
                      </c:pt>
                      <c:pt idx="199">
                        <c:v>4.5700000000000006E-5</c:v>
                      </c:pt>
                      <c:pt idx="200">
                        <c:v>5.1100000000000009E-5</c:v>
                      </c:pt>
                      <c:pt idx="201">
                        <c:v>5.3400000000000004E-5</c:v>
                      </c:pt>
                      <c:pt idx="202">
                        <c:v>6.3200000000000005E-5</c:v>
                      </c:pt>
                      <c:pt idx="203">
                        <c:v>7.8400000000000008E-5</c:v>
                      </c:pt>
                      <c:pt idx="204">
                        <c:v>9.5500000000000017E-5</c:v>
                      </c:pt>
                      <c:pt idx="205">
                        <c:v>7.7300000000000009E-5</c:v>
                      </c:pt>
                      <c:pt idx="206">
                        <c:v>1.25E-4</c:v>
                      </c:pt>
                      <c:pt idx="207">
                        <c:v>1.6900000000000002E-4</c:v>
                      </c:pt>
                      <c:pt idx="208">
                        <c:v>1.5200000000000001E-4</c:v>
                      </c:pt>
                      <c:pt idx="209">
                        <c:v>1.7200000000000001E-4</c:v>
                      </c:pt>
                      <c:pt idx="210">
                        <c:v>1.6699999999999999E-4</c:v>
                      </c:pt>
                      <c:pt idx="211">
                        <c:v>2.0400000000000003E-4</c:v>
                      </c:pt>
                      <c:pt idx="212">
                        <c:v>2.23E-4</c:v>
                      </c:pt>
                      <c:pt idx="213">
                        <c:v>1.6799999999999999E-4</c:v>
                      </c:pt>
                      <c:pt idx="214">
                        <c:v>2.7999999999999998E-4</c:v>
                      </c:pt>
                      <c:pt idx="215">
                        <c:v>3.0600000000000001E-4</c:v>
                      </c:pt>
                      <c:pt idx="216">
                        <c:v>4.0300000000000004E-4</c:v>
                      </c:pt>
                      <c:pt idx="217">
                        <c:v>3.57E-4</c:v>
                      </c:pt>
                      <c:pt idx="218">
                        <c:v>4.3300000000000001E-4</c:v>
                      </c:pt>
                      <c:pt idx="219">
                        <c:v>4.7400000000000003E-4</c:v>
                      </c:pt>
                      <c:pt idx="220">
                        <c:v>5.0000000000000001E-4</c:v>
                      </c:pt>
                      <c:pt idx="221">
                        <c:v>5.5900000000000004E-4</c:v>
                      </c:pt>
                      <c:pt idx="222">
                        <c:v>5.8100000000000003E-4</c:v>
                      </c:pt>
                      <c:pt idx="223">
                        <c:v>6.5600000000000001E-4</c:v>
                      </c:pt>
                      <c:pt idx="224">
                        <c:v>7.1000000000000002E-4</c:v>
                      </c:pt>
                      <c:pt idx="225">
                        <c:v>7.6600000000000008E-4</c:v>
                      </c:pt>
                      <c:pt idx="226">
                        <c:v>8.6700000000000004E-4</c:v>
                      </c:pt>
                      <c:pt idx="227">
                        <c:v>9.4399999999999996E-4</c:v>
                      </c:pt>
                      <c:pt idx="228">
                        <c:v>1.1299999999999999E-3</c:v>
                      </c:pt>
                      <c:pt idx="229">
                        <c:v>1.15E-3</c:v>
                      </c:pt>
                      <c:pt idx="230">
                        <c:v>1.3500000000000001E-3</c:v>
                      </c:pt>
                      <c:pt idx="231">
                        <c:v>1.58E-3</c:v>
                      </c:pt>
                      <c:pt idx="232">
                        <c:v>1.7899999999999999E-3</c:v>
                      </c:pt>
                      <c:pt idx="233">
                        <c:v>2.0300000000000001E-3</c:v>
                      </c:pt>
                      <c:pt idx="234">
                        <c:v>2.3800000000000002E-3</c:v>
                      </c:pt>
                      <c:pt idx="235">
                        <c:v>2.7100000000000002E-3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C-B382-484E-B7AC-D2C1D919AFC9}"/>
                  </c:ext>
                </c:extLst>
              </c15:ser>
            </c15:filteredScatterSeries>
            <c15:filteredScatterSeries>
              <c15:ser>
                <c:idx val="4"/>
                <c:order val="2"/>
                <c:tx>
                  <c:v>Корр. среда: 0,1Гц, -0,65В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diamond"/>
                  <c:size val="4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[1]КМ!$I$3:$I$104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646.69701000875</c:v>
                      </c:pt>
                      <c:pt idx="1">
                        <c:v>670.98083535189267</c:v>
                      </c:pt>
                      <c:pt idx="2">
                        <c:v>696.65214660149718</c:v>
                      </c:pt>
                      <c:pt idx="3">
                        <c:v>723.31173266227836</c:v>
                      </c:pt>
                      <c:pt idx="4">
                        <c:v>750.87504158564229</c:v>
                      </c:pt>
                      <c:pt idx="5">
                        <c:v>780.70082884769522</c:v>
                      </c:pt>
                      <c:pt idx="6">
                        <c:v>815.08950037952172</c:v>
                      </c:pt>
                      <c:pt idx="7">
                        <c:v>852.57833433898872</c:v>
                      </c:pt>
                      <c:pt idx="8">
                        <c:v>889.62898895427452</c:v>
                      </c:pt>
                      <c:pt idx="9">
                        <c:v>927.421552507922</c:v>
                      </c:pt>
                      <c:pt idx="10">
                        <c:v>968.49549999641374</c:v>
                      </c:pt>
                      <c:pt idx="11">
                        <c:v>1011.9601676424637</c:v>
                      </c:pt>
                      <c:pt idx="12">
                        <c:v>1058.7125236029844</c:v>
                      </c:pt>
                      <c:pt idx="13">
                        <c:v>1110.3780258707643</c:v>
                      </c:pt>
                      <c:pt idx="14">
                        <c:v>1166.3331619828132</c:v>
                      </c:pt>
                      <c:pt idx="15">
                        <c:v>1230.669199167651</c:v>
                      </c:pt>
                      <c:pt idx="16">
                        <c:v>811</c:v>
                      </c:pt>
                      <c:pt idx="17">
                        <c:v>840</c:v>
                      </c:pt>
                      <c:pt idx="18">
                        <c:v>887</c:v>
                      </c:pt>
                      <c:pt idx="19">
                        <c:v>938</c:v>
                      </c:pt>
                      <c:pt idx="20">
                        <c:v>966</c:v>
                      </c:pt>
                      <c:pt idx="21">
                        <c:v>1131</c:v>
                      </c:pt>
                      <c:pt idx="22">
                        <c:v>1179</c:v>
                      </c:pt>
                      <c:pt idx="23">
                        <c:v>1229</c:v>
                      </c:pt>
                      <c:pt idx="24">
                        <c:v>1285</c:v>
                      </c:pt>
                      <c:pt idx="25">
                        <c:v>1343</c:v>
                      </c:pt>
                      <c:pt idx="26">
                        <c:v>1404</c:v>
                      </c:pt>
                      <c:pt idx="27">
                        <c:v>1471</c:v>
                      </c:pt>
                      <c:pt idx="28">
                        <c:v>1543</c:v>
                      </c:pt>
                      <c:pt idx="29">
                        <c:v>1622</c:v>
                      </c:pt>
                      <c:pt idx="30">
                        <c:v>1708</c:v>
                      </c:pt>
                      <c:pt idx="31">
                        <c:v>1804</c:v>
                      </c:pt>
                      <c:pt idx="32">
                        <c:v>1910</c:v>
                      </c:pt>
                      <c:pt idx="33">
                        <c:v>2031</c:v>
                      </c:pt>
                      <c:pt idx="34">
                        <c:v>628</c:v>
                      </c:pt>
                      <c:pt idx="35">
                        <c:v>660</c:v>
                      </c:pt>
                      <c:pt idx="36">
                        <c:v>680</c:v>
                      </c:pt>
                      <c:pt idx="37">
                        <c:v>878</c:v>
                      </c:pt>
                      <c:pt idx="38">
                        <c:v>910</c:v>
                      </c:pt>
                      <c:pt idx="39">
                        <c:v>943</c:v>
                      </c:pt>
                      <c:pt idx="40">
                        <c:v>979</c:v>
                      </c:pt>
                      <c:pt idx="41">
                        <c:v>1148</c:v>
                      </c:pt>
                      <c:pt idx="42">
                        <c:v>1194</c:v>
                      </c:pt>
                      <c:pt idx="43">
                        <c:v>1241</c:v>
                      </c:pt>
                      <c:pt idx="44">
                        <c:v>1292</c:v>
                      </c:pt>
                      <c:pt idx="45">
                        <c:v>1347</c:v>
                      </c:pt>
                      <c:pt idx="46">
                        <c:v>1407</c:v>
                      </c:pt>
                      <c:pt idx="47">
                        <c:v>1471</c:v>
                      </c:pt>
                      <c:pt idx="48">
                        <c:v>1538</c:v>
                      </c:pt>
                      <c:pt idx="49">
                        <c:v>1610</c:v>
                      </c:pt>
                      <c:pt idx="50">
                        <c:v>1690</c:v>
                      </c:pt>
                      <c:pt idx="51">
                        <c:v>1776</c:v>
                      </c:pt>
                      <c:pt idx="52">
                        <c:v>1867</c:v>
                      </c:pt>
                      <c:pt idx="53">
                        <c:v>1966</c:v>
                      </c:pt>
                      <c:pt idx="54">
                        <c:v>628</c:v>
                      </c:pt>
                      <c:pt idx="55">
                        <c:v>648</c:v>
                      </c:pt>
                      <c:pt idx="56">
                        <c:v>670</c:v>
                      </c:pt>
                      <c:pt idx="57">
                        <c:v>692</c:v>
                      </c:pt>
                      <c:pt idx="58">
                        <c:v>819</c:v>
                      </c:pt>
                      <c:pt idx="59">
                        <c:v>847</c:v>
                      </c:pt>
                      <c:pt idx="60">
                        <c:v>876</c:v>
                      </c:pt>
                      <c:pt idx="61">
                        <c:v>906</c:v>
                      </c:pt>
                      <c:pt idx="62">
                        <c:v>1073</c:v>
                      </c:pt>
                      <c:pt idx="63">
                        <c:v>1112</c:v>
                      </c:pt>
                      <c:pt idx="64">
                        <c:v>1154</c:v>
                      </c:pt>
                      <c:pt idx="65">
                        <c:v>1308</c:v>
                      </c:pt>
                      <c:pt idx="66">
                        <c:v>1361</c:v>
                      </c:pt>
                      <c:pt idx="67">
                        <c:v>1417</c:v>
                      </c:pt>
                      <c:pt idx="68">
                        <c:v>1480</c:v>
                      </c:pt>
                      <c:pt idx="69">
                        <c:v>1547</c:v>
                      </c:pt>
                      <c:pt idx="70">
                        <c:v>1617</c:v>
                      </c:pt>
                      <c:pt idx="71">
                        <c:v>635.88784050000004</c:v>
                      </c:pt>
                      <c:pt idx="72">
                        <c:v>950.5208709419137</c:v>
                      </c:pt>
                      <c:pt idx="73">
                        <c:v>983.34890116179008</c:v>
                      </c:pt>
                      <c:pt idx="74">
                        <c:v>1017.3313348288766</c:v>
                      </c:pt>
                      <c:pt idx="75">
                        <c:v>1053.3241059289105</c:v>
                      </c:pt>
                      <c:pt idx="76">
                        <c:v>1387.4714012029431</c:v>
                      </c:pt>
                      <c:pt idx="77">
                        <c:v>1437.8270903348723</c:v>
                      </c:pt>
                      <c:pt idx="78">
                        <c:v>1706.4066786787241</c:v>
                      </c:pt>
                      <c:pt idx="79">
                        <c:v>1770.3309457319797</c:v>
                      </c:pt>
                      <c:pt idx="80">
                        <c:v>1832.9942447729918</c:v>
                      </c:pt>
                      <c:pt idx="81">
                        <c:v>1909.095616234518</c:v>
                      </c:pt>
                      <c:pt idx="82">
                        <c:v>836</c:v>
                      </c:pt>
                      <c:pt idx="83">
                        <c:v>866</c:v>
                      </c:pt>
                      <c:pt idx="84">
                        <c:v>895</c:v>
                      </c:pt>
                      <c:pt idx="85">
                        <c:v>927</c:v>
                      </c:pt>
                      <c:pt idx="86">
                        <c:v>960</c:v>
                      </c:pt>
                      <c:pt idx="87">
                        <c:v>995</c:v>
                      </c:pt>
                      <c:pt idx="88">
                        <c:v>1031</c:v>
                      </c:pt>
                      <c:pt idx="89">
                        <c:v>1071</c:v>
                      </c:pt>
                      <c:pt idx="90">
                        <c:v>1113</c:v>
                      </c:pt>
                      <c:pt idx="91">
                        <c:v>1158</c:v>
                      </c:pt>
                      <c:pt idx="92">
                        <c:v>1206</c:v>
                      </c:pt>
                      <c:pt idx="93">
                        <c:v>1256</c:v>
                      </c:pt>
                      <c:pt idx="94">
                        <c:v>1313</c:v>
                      </c:pt>
                      <c:pt idx="95">
                        <c:v>1369</c:v>
                      </c:pt>
                      <c:pt idx="96">
                        <c:v>1432</c:v>
                      </c:pt>
                      <c:pt idx="97">
                        <c:v>1503</c:v>
                      </c:pt>
                      <c:pt idx="98">
                        <c:v>1578</c:v>
                      </c:pt>
                      <c:pt idx="99">
                        <c:v>1659</c:v>
                      </c:pt>
                      <c:pt idx="100">
                        <c:v>1749</c:v>
                      </c:pt>
                      <c:pt idx="101">
                        <c:v>1837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[1]КМ!$J$3:$J$104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9.9047985383210035E-5</c:v>
                      </c:pt>
                      <c:pt idx="1">
                        <c:v>1.4363143631436297E-4</c:v>
                      </c:pt>
                      <c:pt idx="2">
                        <c:v>1.5950920245398815E-4</c:v>
                      </c:pt>
                      <c:pt idx="3">
                        <c:v>1.6349206349206311E-4</c:v>
                      </c:pt>
                      <c:pt idx="4">
                        <c:v>1.6393442622950877E-4</c:v>
                      </c:pt>
                      <c:pt idx="5">
                        <c:v>2.117647058823526E-4</c:v>
                      </c:pt>
                      <c:pt idx="6">
                        <c:v>2.0701754385964906E-4</c:v>
                      </c:pt>
                      <c:pt idx="7">
                        <c:v>2.4042553191489416E-4</c:v>
                      </c:pt>
                      <c:pt idx="8">
                        <c:v>2.5249999999999952E-4</c:v>
                      </c:pt>
                      <c:pt idx="9">
                        <c:v>3.3548387096774164E-4</c:v>
                      </c:pt>
                      <c:pt idx="10">
                        <c:v>2.8767123287671154E-4</c:v>
                      </c:pt>
                      <c:pt idx="11">
                        <c:v>3.7090909090909204E-4</c:v>
                      </c:pt>
                      <c:pt idx="12">
                        <c:v>3.4193548387096849E-4</c:v>
                      </c:pt>
                      <c:pt idx="13">
                        <c:v>3.9999999999999937E-4</c:v>
                      </c:pt>
                      <c:pt idx="14">
                        <c:v>4.863636363636365E-4</c:v>
                      </c:pt>
                      <c:pt idx="15">
                        <c:v>5.7499999999999934E-4</c:v>
                      </c:pt>
                      <c:pt idx="16">
                        <c:v>4.6193307174887988E-4</c:v>
                      </c:pt>
                      <c:pt idx="17">
                        <c:v>4.4410114564831174E-4</c:v>
                      </c:pt>
                      <c:pt idx="18">
                        <c:v>7.3168062361623663E-4</c:v>
                      </c:pt>
                      <c:pt idx="19">
                        <c:v>5.7440078780908585E-4</c:v>
                      </c:pt>
                      <c:pt idx="20">
                        <c:v>6.2058609944751404E-4</c:v>
                      </c:pt>
                      <c:pt idx="21">
                        <c:v>7.3318166543301616E-4</c:v>
                      </c:pt>
                      <c:pt idx="22">
                        <c:v>7.3517955970148869E-4</c:v>
                      </c:pt>
                      <c:pt idx="23">
                        <c:v>8.9684960252935889E-4</c:v>
                      </c:pt>
                      <c:pt idx="24">
                        <c:v>8.7008735632183984E-4</c:v>
                      </c:pt>
                      <c:pt idx="25">
                        <c:v>8.9731518624642007E-4</c:v>
                      </c:pt>
                      <c:pt idx="26">
                        <c:v>1.1005485432639647E-3</c:v>
                      </c:pt>
                      <c:pt idx="27">
                        <c:v>1.1653361737089184E-3</c:v>
                      </c:pt>
                      <c:pt idx="28">
                        <c:v>1.4748757038123134E-3</c:v>
                      </c:pt>
                      <c:pt idx="29">
                        <c:v>1.3842613424657592E-3</c:v>
                      </c:pt>
                      <c:pt idx="30">
                        <c:v>1.5361015223880588E-3</c:v>
                      </c:pt>
                      <c:pt idx="31">
                        <c:v>1.5384324926686268E-3</c:v>
                      </c:pt>
                      <c:pt idx="32">
                        <c:v>1.7201544736842088E-3</c:v>
                      </c:pt>
                      <c:pt idx="33">
                        <c:v>1.9453718983050779E-3</c:v>
                      </c:pt>
                      <c:pt idx="34">
                        <c:v>9.800000000000001E-5</c:v>
                      </c:pt>
                      <c:pt idx="35">
                        <c:v>1.0800000000000001E-4</c:v>
                      </c:pt>
                      <c:pt idx="36">
                        <c:v>9.8300000000000004E-5</c:v>
                      </c:pt>
                      <c:pt idx="37">
                        <c:v>2.0699999999999999E-4</c:v>
                      </c:pt>
                      <c:pt idx="38">
                        <c:v>2.7200000000000005E-4</c:v>
                      </c:pt>
                      <c:pt idx="39">
                        <c:v>3.1100000000000002E-4</c:v>
                      </c:pt>
                      <c:pt idx="40">
                        <c:v>3.79E-4</c:v>
                      </c:pt>
                      <c:pt idx="41">
                        <c:v>4.2400000000000006E-4</c:v>
                      </c:pt>
                      <c:pt idx="42">
                        <c:v>5.2900000000000006E-4</c:v>
                      </c:pt>
                      <c:pt idx="43">
                        <c:v>6.8400000000000004E-4</c:v>
                      </c:pt>
                      <c:pt idx="44">
                        <c:v>7.45E-4</c:v>
                      </c:pt>
                      <c:pt idx="45">
                        <c:v>9.4200000000000002E-4</c:v>
                      </c:pt>
                      <c:pt idx="46">
                        <c:v>8.9800000000000004E-4</c:v>
                      </c:pt>
                      <c:pt idx="47">
                        <c:v>1.0499999999999999E-3</c:v>
                      </c:pt>
                      <c:pt idx="48">
                        <c:v>1.15E-3</c:v>
                      </c:pt>
                      <c:pt idx="49">
                        <c:v>1.31E-3</c:v>
                      </c:pt>
                      <c:pt idx="50">
                        <c:v>1.3600000000000001E-3</c:v>
                      </c:pt>
                      <c:pt idx="51">
                        <c:v>1.5399999999999999E-3</c:v>
                      </c:pt>
                      <c:pt idx="52">
                        <c:v>1.74E-3</c:v>
                      </c:pt>
                      <c:pt idx="53">
                        <c:v>1.8E-3</c:v>
                      </c:pt>
                      <c:pt idx="54">
                        <c:v>7.8300000000000006E-5</c:v>
                      </c:pt>
                      <c:pt idx="55">
                        <c:v>9.4699999999999998E-5</c:v>
                      </c:pt>
                      <c:pt idx="56">
                        <c:v>1.06E-4</c:v>
                      </c:pt>
                      <c:pt idx="57">
                        <c:v>1.2300000000000001E-4</c:v>
                      </c:pt>
                      <c:pt idx="58">
                        <c:v>1.64E-4</c:v>
                      </c:pt>
                      <c:pt idx="59">
                        <c:v>2.5000000000000001E-4</c:v>
                      </c:pt>
                      <c:pt idx="60">
                        <c:v>3.0499999999999999E-4</c:v>
                      </c:pt>
                      <c:pt idx="61">
                        <c:v>3.2499999999999999E-4</c:v>
                      </c:pt>
                      <c:pt idx="62">
                        <c:v>5.6099999999999998E-4</c:v>
                      </c:pt>
                      <c:pt idx="63">
                        <c:v>6.3199999999999997E-4</c:v>
                      </c:pt>
                      <c:pt idx="64">
                        <c:v>6.8099999999999996E-4</c:v>
                      </c:pt>
                      <c:pt idx="65">
                        <c:v>7.6199999999999998E-4</c:v>
                      </c:pt>
                      <c:pt idx="66">
                        <c:v>8.4400000000000002E-4</c:v>
                      </c:pt>
                      <c:pt idx="67">
                        <c:v>9.5399999999999999E-4</c:v>
                      </c:pt>
                      <c:pt idx="68">
                        <c:v>1.23E-3</c:v>
                      </c:pt>
                      <c:pt idx="69">
                        <c:v>1.32E-3</c:v>
                      </c:pt>
                      <c:pt idx="70">
                        <c:v>1.49E-3</c:v>
                      </c:pt>
                      <c:pt idx="71">
                        <c:v>8.7929099999999998E-5</c:v>
                      </c:pt>
                      <c:pt idx="72">
                        <c:v>1.3263948938992029E-4</c:v>
                      </c:pt>
                      <c:pt idx="73">
                        <c:v>2.7169045270816528E-4</c:v>
                      </c:pt>
                      <c:pt idx="74">
                        <c:v>2.1970420061322802E-4</c:v>
                      </c:pt>
                      <c:pt idx="75">
                        <c:v>3.9520114464915753E-4</c:v>
                      </c:pt>
                      <c:pt idx="76">
                        <c:v>2.7435837247858562E-4</c:v>
                      </c:pt>
                      <c:pt idx="77">
                        <c:v>5.7637991949396265E-4</c:v>
                      </c:pt>
                      <c:pt idx="78">
                        <c:v>7.0097879918588836E-4</c:v>
                      </c:pt>
                      <c:pt idx="79">
                        <c:v>8.5762589180050431E-4</c:v>
                      </c:pt>
                      <c:pt idx="80">
                        <c:v>9.2102290229885073E-4</c:v>
                      </c:pt>
                      <c:pt idx="81">
                        <c:v>9.5877380203515639E-4</c:v>
                      </c:pt>
                      <c:pt idx="82">
                        <c:v>1.7800000000000002E-4</c:v>
                      </c:pt>
                      <c:pt idx="83">
                        <c:v>1.9000000000000001E-4</c:v>
                      </c:pt>
                      <c:pt idx="84">
                        <c:v>2.2799999999999999E-4</c:v>
                      </c:pt>
                      <c:pt idx="85">
                        <c:v>2.7900000000000001E-4</c:v>
                      </c:pt>
                      <c:pt idx="86">
                        <c:v>2.6499999999999999E-4</c:v>
                      </c:pt>
                      <c:pt idx="87">
                        <c:v>3.3300000000000002E-4</c:v>
                      </c:pt>
                      <c:pt idx="88">
                        <c:v>3.7200000000000004E-4</c:v>
                      </c:pt>
                      <c:pt idx="89">
                        <c:v>3.9900000000000005E-4</c:v>
                      </c:pt>
                      <c:pt idx="90">
                        <c:v>4.1399999999999998E-4</c:v>
                      </c:pt>
                      <c:pt idx="91">
                        <c:v>4.5599999999999997E-4</c:v>
                      </c:pt>
                      <c:pt idx="92">
                        <c:v>4.9100000000000001E-4</c:v>
                      </c:pt>
                      <c:pt idx="93">
                        <c:v>5.7700000000000004E-4</c:v>
                      </c:pt>
                      <c:pt idx="94">
                        <c:v>6.7199999999999996E-4</c:v>
                      </c:pt>
                      <c:pt idx="95">
                        <c:v>7.76E-4</c:v>
                      </c:pt>
                      <c:pt idx="96">
                        <c:v>8.8500000000000004E-4</c:v>
                      </c:pt>
                      <c:pt idx="97">
                        <c:v>1E-3</c:v>
                      </c:pt>
                      <c:pt idx="98">
                        <c:v>1.08E-3</c:v>
                      </c:pt>
                      <c:pt idx="99">
                        <c:v>1.2099999999999999E-3</c:v>
                      </c:pt>
                      <c:pt idx="100">
                        <c:v>1.4E-3</c:v>
                      </c:pt>
                      <c:pt idx="101">
                        <c:v>1.48E-3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E-B382-484E-B7AC-D2C1D919AFC9}"/>
                  </c:ext>
                </c:extLst>
              </c15:ser>
            </c15:filteredScatterSeries>
            <c15:filteredScatterSeries>
              <c15:ser>
                <c:idx val="5"/>
                <c:order val="3"/>
                <c:tx>
                  <c:v>Корр. среда: 0,01Гц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x"/>
                  <c:size val="4"/>
                  <c:spPr>
                    <a:noFill/>
                    <a:ln w="1587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[1]КМ!$M$3:$M$46</c15:sqref>
                        </c15:formulaRef>
                      </c:ext>
                    </c:extLst>
                    <c:numCache>
                      <c:formatCode>General</c:formatCode>
                      <c:ptCount val="44"/>
                      <c:pt idx="0">
                        <c:v>1173.2011360004396</c:v>
                      </c:pt>
                      <c:pt idx="1">
                        <c:v>1192.2076698126771</c:v>
                      </c:pt>
                      <c:pt idx="2">
                        <c:v>1326.9107991293026</c:v>
                      </c:pt>
                      <c:pt idx="3">
                        <c:v>1352.0343597237966</c:v>
                      </c:pt>
                      <c:pt idx="4">
                        <c:v>1493.4305528210909</c:v>
                      </c:pt>
                      <c:pt idx="5">
                        <c:v>1530.0977540650338</c:v>
                      </c:pt>
                      <c:pt idx="6">
                        <c:v>1711.2125158017127</c:v>
                      </c:pt>
                      <c:pt idx="7">
                        <c:v>1746.6470626046635</c:v>
                      </c:pt>
                      <c:pt idx="8">
                        <c:v>1103</c:v>
                      </c:pt>
                      <c:pt idx="9">
                        <c:v>1143</c:v>
                      </c:pt>
                      <c:pt idx="10">
                        <c:v>1183</c:v>
                      </c:pt>
                      <c:pt idx="11">
                        <c:v>1226</c:v>
                      </c:pt>
                      <c:pt idx="12">
                        <c:v>1388</c:v>
                      </c:pt>
                      <c:pt idx="13">
                        <c:v>1439</c:v>
                      </c:pt>
                      <c:pt idx="14">
                        <c:v>1494</c:v>
                      </c:pt>
                      <c:pt idx="15">
                        <c:v>1681</c:v>
                      </c:pt>
                      <c:pt idx="16">
                        <c:v>1728</c:v>
                      </c:pt>
                      <c:pt idx="17">
                        <c:v>1776</c:v>
                      </c:pt>
                      <c:pt idx="18">
                        <c:v>1003</c:v>
                      </c:pt>
                      <c:pt idx="19">
                        <c:v>1057</c:v>
                      </c:pt>
                      <c:pt idx="20">
                        <c:v>1112</c:v>
                      </c:pt>
                      <c:pt idx="21">
                        <c:v>1310</c:v>
                      </c:pt>
                      <c:pt idx="22">
                        <c:v>1355</c:v>
                      </c:pt>
                      <c:pt idx="23">
                        <c:v>1405</c:v>
                      </c:pt>
                      <c:pt idx="24">
                        <c:v>1455</c:v>
                      </c:pt>
                      <c:pt idx="25">
                        <c:v>1606</c:v>
                      </c:pt>
                      <c:pt idx="26">
                        <c:v>1666</c:v>
                      </c:pt>
                      <c:pt idx="27">
                        <c:v>1729</c:v>
                      </c:pt>
                      <c:pt idx="28">
                        <c:v>1246.2298749465256</c:v>
                      </c:pt>
                      <c:pt idx="29">
                        <c:v>1313.8009483349679</c:v>
                      </c:pt>
                      <c:pt idx="30">
                        <c:v>1388.58741636581</c:v>
                      </c:pt>
                      <c:pt idx="31">
                        <c:v>1468.9847284995003</c:v>
                      </c:pt>
                      <c:pt idx="32">
                        <c:v>1819.1668586266192</c:v>
                      </c:pt>
                      <c:pt idx="33">
                        <c:v>2501.46996896571</c:v>
                      </c:pt>
                      <c:pt idx="39">
                        <c:v>1522</c:v>
                      </c:pt>
                      <c:pt idx="40">
                        <c:v>1579</c:v>
                      </c:pt>
                      <c:pt idx="41">
                        <c:v>1640</c:v>
                      </c:pt>
                      <c:pt idx="42">
                        <c:v>1706</c:v>
                      </c:pt>
                      <c:pt idx="43">
                        <c:v>1775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[1]КМ!$N$3:$N$46</c15:sqref>
                        </c15:formulaRef>
                      </c:ext>
                    </c:extLst>
                    <c:numCache>
                      <c:formatCode>General</c:formatCode>
                      <c:ptCount val="44"/>
                      <c:pt idx="0">
                        <c:v>1.6317991631799188E-3</c:v>
                      </c:pt>
                      <c:pt idx="1">
                        <c:v>1.1041666666666617E-3</c:v>
                      </c:pt>
                      <c:pt idx="2">
                        <c:v>1.0517241379310335E-3</c:v>
                      </c:pt>
                      <c:pt idx="3">
                        <c:v>1.3235294117647143E-3</c:v>
                      </c:pt>
                      <c:pt idx="4">
                        <c:v>1.361702127659568E-3</c:v>
                      </c:pt>
                      <c:pt idx="5">
                        <c:v>1.7317073170731727E-3</c:v>
                      </c:pt>
                      <c:pt idx="6">
                        <c:v>2.5652173913043473E-3</c:v>
                      </c:pt>
                      <c:pt idx="7">
                        <c:v>2.4090909090909141E-3</c:v>
                      </c:pt>
                      <c:pt idx="8">
                        <c:v>7.8200000000000003E-4</c:v>
                      </c:pt>
                      <c:pt idx="9">
                        <c:v>7.1400000000000001E-4</c:v>
                      </c:pt>
                      <c:pt idx="10">
                        <c:v>7.8200000000000003E-4</c:v>
                      </c:pt>
                      <c:pt idx="11">
                        <c:v>9.140000000000001E-4</c:v>
                      </c:pt>
                      <c:pt idx="12">
                        <c:v>1.39E-3</c:v>
                      </c:pt>
                      <c:pt idx="13">
                        <c:v>1.3699999999999999E-3</c:v>
                      </c:pt>
                      <c:pt idx="14">
                        <c:v>1.2800000000000001E-3</c:v>
                      </c:pt>
                      <c:pt idx="15">
                        <c:v>1.56E-3</c:v>
                      </c:pt>
                      <c:pt idx="16">
                        <c:v>1.7899999999999999E-3</c:v>
                      </c:pt>
                      <c:pt idx="17">
                        <c:v>1.83E-3</c:v>
                      </c:pt>
                      <c:pt idx="18">
                        <c:v>5.2099999999999998E-4</c:v>
                      </c:pt>
                      <c:pt idx="19">
                        <c:v>7.6800000000000002E-4</c:v>
                      </c:pt>
                      <c:pt idx="20">
                        <c:v>8.6899999999999998E-4</c:v>
                      </c:pt>
                      <c:pt idx="21">
                        <c:v>9.8999999999999999E-4</c:v>
                      </c:pt>
                      <c:pt idx="22">
                        <c:v>1.15E-3</c:v>
                      </c:pt>
                      <c:pt idx="23">
                        <c:v>1.25E-3</c:v>
                      </c:pt>
                      <c:pt idx="24">
                        <c:v>9.7100000000000018E-4</c:v>
                      </c:pt>
                      <c:pt idx="25">
                        <c:v>1.73E-3</c:v>
                      </c:pt>
                      <c:pt idx="26">
                        <c:v>1.7899999999999999E-3</c:v>
                      </c:pt>
                      <c:pt idx="27">
                        <c:v>1.9400000000000001E-3</c:v>
                      </c:pt>
                      <c:pt idx="28">
                        <c:v>9.3945071770335105E-4</c:v>
                      </c:pt>
                      <c:pt idx="29">
                        <c:v>9.3025184501844844E-4</c:v>
                      </c:pt>
                      <c:pt idx="30">
                        <c:v>1.0753056443024499E-3</c:v>
                      </c:pt>
                      <c:pt idx="31">
                        <c:v>1.3553068340306858E-3</c:v>
                      </c:pt>
                      <c:pt idx="32">
                        <c:v>1.9217189781021817E-3</c:v>
                      </c:pt>
                      <c:pt idx="33">
                        <c:v>3.5649561128526766E-3</c:v>
                      </c:pt>
                      <c:pt idx="39">
                        <c:v>1.4300000000000001E-3</c:v>
                      </c:pt>
                      <c:pt idx="40">
                        <c:v>1.6100000000000001E-3</c:v>
                      </c:pt>
                      <c:pt idx="41">
                        <c:v>1.74E-3</c:v>
                      </c:pt>
                      <c:pt idx="42">
                        <c:v>1.9E-3</c:v>
                      </c:pt>
                      <c:pt idx="43">
                        <c:v>2.0999999999999999E-3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F-B382-484E-B7AC-D2C1D919AFC9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v>Корр. среда: 0,01Гц, -1В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triangle"/>
                  <c:size val="4"/>
                  <c:spPr>
                    <a:noFill/>
                    <a:ln w="6350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[1]КМ!$Q$3:$Q$14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668.36783818615027</c:v>
                      </c:pt>
                      <c:pt idx="1">
                        <c:v>810.67568466567184</c:v>
                      </c:pt>
                      <c:pt idx="2">
                        <c:v>828.35080147317558</c:v>
                      </c:pt>
                      <c:pt idx="3">
                        <c:v>1131.0169499711451</c:v>
                      </c:pt>
                      <c:pt idx="4">
                        <c:v>1154.8242870865527</c:v>
                      </c:pt>
                      <c:pt idx="5">
                        <c:v>1180.0839614555068</c:v>
                      </c:pt>
                      <c:pt idx="6">
                        <c:v>1205.8206147471371</c:v>
                      </c:pt>
                      <c:pt idx="7">
                        <c:v>1230.3394013134853</c:v>
                      </c:pt>
                      <c:pt idx="8">
                        <c:v>1257.2872151582728</c:v>
                      </c:pt>
                      <c:pt idx="9">
                        <c:v>1287.9380627509533</c:v>
                      </c:pt>
                      <c:pt idx="10">
                        <c:v>1317.2505290462948</c:v>
                      </c:pt>
                      <c:pt idx="11">
                        <c:v>1346.1877263027284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[1]КМ!$R$3:$R$14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6.7875604395605378E-5</c:v>
                      </c:pt>
                      <c:pt idx="1">
                        <c:v>8.2714379084966973E-4</c:v>
                      </c:pt>
                      <c:pt idx="2">
                        <c:v>8.3519354838709954E-4</c:v>
                      </c:pt>
                      <c:pt idx="3">
                        <c:v>1.7122711267605715E-3</c:v>
                      </c:pt>
                      <c:pt idx="4">
                        <c:v>2.569147959183656E-3</c:v>
                      </c:pt>
                      <c:pt idx="5">
                        <c:v>1.9423371212121206E-3</c:v>
                      </c:pt>
                      <c:pt idx="6">
                        <c:v>1.8650610687023007E-3</c:v>
                      </c:pt>
                      <c:pt idx="7">
                        <c:v>1.9077324561403344E-3</c:v>
                      </c:pt>
                      <c:pt idx="8">
                        <c:v>2.1390781250000268E-3</c:v>
                      </c:pt>
                      <c:pt idx="9">
                        <c:v>2.4344403669724637E-3</c:v>
                      </c:pt>
                      <c:pt idx="10">
                        <c:v>2.3292713567839049E-3</c:v>
                      </c:pt>
                      <c:pt idx="11">
                        <c:v>1.9299721115537832E-3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0-B382-484E-B7AC-D2C1D919AFC9}"/>
                  </c:ext>
                </c:extLst>
              </c15:ser>
            </c15:filteredScatterSeries>
            <c15:filteredScatterSeries>
              <c15:ser>
                <c:idx val="0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Кривые!$F$3</c15:sqref>
                        </c15:formulaRef>
                      </c:ext>
                    </c:extLst>
                    <c:strCache>
                      <c:ptCount val="1"/>
                      <c:pt idx="0">
                        <c:v>ВО возд.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50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Кривые!$A$24:$A$122</c15:sqref>
                        </c15:formulaRef>
                      </c:ext>
                    </c:extLst>
                    <c:numCache>
                      <c:formatCode>General</c:formatCode>
                      <c:ptCount val="99"/>
                      <c:pt idx="0">
                        <c:v>200</c:v>
                      </c:pt>
                      <c:pt idx="1">
                        <c:v>300</c:v>
                      </c:pt>
                      <c:pt idx="2">
                        <c:v>400</c:v>
                      </c:pt>
                      <c:pt idx="3">
                        <c:v>500</c:v>
                      </c:pt>
                      <c:pt idx="4">
                        <c:v>600</c:v>
                      </c:pt>
                      <c:pt idx="5">
                        <c:v>700</c:v>
                      </c:pt>
                      <c:pt idx="6">
                        <c:v>800</c:v>
                      </c:pt>
                      <c:pt idx="7">
                        <c:v>900</c:v>
                      </c:pt>
                      <c:pt idx="8">
                        <c:v>1000</c:v>
                      </c:pt>
                      <c:pt idx="9">
                        <c:v>1100</c:v>
                      </c:pt>
                      <c:pt idx="10">
                        <c:v>1200</c:v>
                      </c:pt>
                      <c:pt idx="11">
                        <c:v>1300</c:v>
                      </c:pt>
                      <c:pt idx="12">
                        <c:v>1400</c:v>
                      </c:pt>
                      <c:pt idx="13">
                        <c:v>1500</c:v>
                      </c:pt>
                      <c:pt idx="14">
                        <c:v>1600</c:v>
                      </c:pt>
                      <c:pt idx="15">
                        <c:v>1700</c:v>
                      </c:pt>
                      <c:pt idx="16">
                        <c:v>1800</c:v>
                      </c:pt>
                      <c:pt idx="17">
                        <c:v>1900</c:v>
                      </c:pt>
                      <c:pt idx="18">
                        <c:v>2000</c:v>
                      </c:pt>
                      <c:pt idx="19">
                        <c:v>2100</c:v>
                      </c:pt>
                      <c:pt idx="20">
                        <c:v>2200</c:v>
                      </c:pt>
                      <c:pt idx="21">
                        <c:v>2300</c:v>
                      </c:pt>
                      <c:pt idx="22">
                        <c:v>2400</c:v>
                      </c:pt>
                      <c:pt idx="23">
                        <c:v>2500</c:v>
                      </c:pt>
                      <c:pt idx="24">
                        <c:v>2600</c:v>
                      </c:pt>
                      <c:pt idx="25">
                        <c:v>2700</c:v>
                      </c:pt>
                      <c:pt idx="26">
                        <c:v>2800</c:v>
                      </c:pt>
                      <c:pt idx="27">
                        <c:v>2900</c:v>
                      </c:pt>
                      <c:pt idx="28">
                        <c:v>3000</c:v>
                      </c:pt>
                      <c:pt idx="29">
                        <c:v>3100</c:v>
                      </c:pt>
                      <c:pt idx="30">
                        <c:v>3200</c:v>
                      </c:pt>
                      <c:pt idx="31">
                        <c:v>3300</c:v>
                      </c:pt>
                      <c:pt idx="32">
                        <c:v>3400</c:v>
                      </c:pt>
                      <c:pt idx="33">
                        <c:v>3500</c:v>
                      </c:pt>
                      <c:pt idx="34">
                        <c:v>3600</c:v>
                      </c:pt>
                      <c:pt idx="35">
                        <c:v>3700</c:v>
                      </c:pt>
                      <c:pt idx="36">
                        <c:v>3800</c:v>
                      </c:pt>
                      <c:pt idx="37">
                        <c:v>3900</c:v>
                      </c:pt>
                      <c:pt idx="38">
                        <c:v>4000</c:v>
                      </c:pt>
                      <c:pt idx="39">
                        <c:v>4100</c:v>
                      </c:pt>
                      <c:pt idx="40">
                        <c:v>4200</c:v>
                      </c:pt>
                      <c:pt idx="41">
                        <c:v>4300</c:v>
                      </c:pt>
                      <c:pt idx="42">
                        <c:v>4400</c:v>
                      </c:pt>
                      <c:pt idx="43">
                        <c:v>4500</c:v>
                      </c:pt>
                      <c:pt idx="44">
                        <c:v>4600</c:v>
                      </c:pt>
                      <c:pt idx="45">
                        <c:v>4700</c:v>
                      </c:pt>
                      <c:pt idx="46">
                        <c:v>4800</c:v>
                      </c:pt>
                      <c:pt idx="47">
                        <c:v>4900</c:v>
                      </c:pt>
                      <c:pt idx="48">
                        <c:v>5000</c:v>
                      </c:pt>
                      <c:pt idx="49">
                        <c:v>5100</c:v>
                      </c:pt>
                      <c:pt idx="50">
                        <c:v>5200</c:v>
                      </c:pt>
                      <c:pt idx="51">
                        <c:v>5300</c:v>
                      </c:pt>
                      <c:pt idx="52">
                        <c:v>5400</c:v>
                      </c:pt>
                      <c:pt idx="53">
                        <c:v>5500</c:v>
                      </c:pt>
                      <c:pt idx="54">
                        <c:v>5600</c:v>
                      </c:pt>
                      <c:pt idx="55">
                        <c:v>5700</c:v>
                      </c:pt>
                      <c:pt idx="56">
                        <c:v>5800</c:v>
                      </c:pt>
                      <c:pt idx="57">
                        <c:v>5900</c:v>
                      </c:pt>
                      <c:pt idx="58">
                        <c:v>6000</c:v>
                      </c:pt>
                      <c:pt idx="59">
                        <c:v>6100</c:v>
                      </c:pt>
                      <c:pt idx="60">
                        <c:v>6200</c:v>
                      </c:pt>
                      <c:pt idx="61">
                        <c:v>6300</c:v>
                      </c:pt>
                      <c:pt idx="62">
                        <c:v>6400</c:v>
                      </c:pt>
                      <c:pt idx="63">
                        <c:v>6500</c:v>
                      </c:pt>
                      <c:pt idx="64">
                        <c:v>6600</c:v>
                      </c:pt>
                      <c:pt idx="65">
                        <c:v>6700</c:v>
                      </c:pt>
                      <c:pt idx="66">
                        <c:v>6800</c:v>
                      </c:pt>
                      <c:pt idx="67">
                        <c:v>6900</c:v>
                      </c:pt>
                      <c:pt idx="68">
                        <c:v>7000</c:v>
                      </c:pt>
                      <c:pt idx="69">
                        <c:v>7100</c:v>
                      </c:pt>
                      <c:pt idx="70">
                        <c:v>7200</c:v>
                      </c:pt>
                      <c:pt idx="71">
                        <c:v>7300</c:v>
                      </c:pt>
                      <c:pt idx="72">
                        <c:v>7400</c:v>
                      </c:pt>
                      <c:pt idx="73">
                        <c:v>7500</c:v>
                      </c:pt>
                      <c:pt idx="74">
                        <c:v>7600</c:v>
                      </c:pt>
                      <c:pt idx="75">
                        <c:v>7700</c:v>
                      </c:pt>
                      <c:pt idx="76">
                        <c:v>7800</c:v>
                      </c:pt>
                      <c:pt idx="77">
                        <c:v>7900</c:v>
                      </c:pt>
                      <c:pt idx="78">
                        <c:v>8000</c:v>
                      </c:pt>
                      <c:pt idx="79">
                        <c:v>8100</c:v>
                      </c:pt>
                      <c:pt idx="80">
                        <c:v>8200</c:v>
                      </c:pt>
                      <c:pt idx="81">
                        <c:v>8300</c:v>
                      </c:pt>
                      <c:pt idx="82">
                        <c:v>8400</c:v>
                      </c:pt>
                      <c:pt idx="83">
                        <c:v>8500</c:v>
                      </c:pt>
                      <c:pt idx="84">
                        <c:v>8600</c:v>
                      </c:pt>
                      <c:pt idx="85">
                        <c:v>8700</c:v>
                      </c:pt>
                      <c:pt idx="86">
                        <c:v>8800</c:v>
                      </c:pt>
                      <c:pt idx="87">
                        <c:v>8900</c:v>
                      </c:pt>
                      <c:pt idx="88">
                        <c:v>9000</c:v>
                      </c:pt>
                      <c:pt idx="89">
                        <c:v>9100</c:v>
                      </c:pt>
                      <c:pt idx="90">
                        <c:v>9200</c:v>
                      </c:pt>
                      <c:pt idx="91">
                        <c:v>9300</c:v>
                      </c:pt>
                      <c:pt idx="92">
                        <c:v>9400</c:v>
                      </c:pt>
                      <c:pt idx="93">
                        <c:v>9500</c:v>
                      </c:pt>
                      <c:pt idx="94">
                        <c:v>9600</c:v>
                      </c:pt>
                      <c:pt idx="95">
                        <c:v>9700</c:v>
                      </c:pt>
                      <c:pt idx="96">
                        <c:v>9800</c:v>
                      </c:pt>
                      <c:pt idx="97">
                        <c:v>9900</c:v>
                      </c:pt>
                      <c:pt idx="98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Кривые!$F$24:$F$122</c15:sqref>
                        </c15:formulaRef>
                      </c:ext>
                    </c:extLst>
                    <c:numCache>
                      <c:formatCode>0.00E+00</c:formatCode>
                      <c:ptCount val="99"/>
                      <c:pt idx="1">
                        <c:v>1.2142268701881671E-6</c:v>
                      </c:pt>
                      <c:pt idx="2">
                        <c:v>5.9795545110617641E-6</c:v>
                      </c:pt>
                      <c:pt idx="3">
                        <c:v>1.5194231015545862E-5</c:v>
                      </c:pt>
                      <c:pt idx="4">
                        <c:v>2.9446780522340366E-5</c:v>
                      </c:pt>
                      <c:pt idx="5">
                        <c:v>4.9196119676301402E-5</c:v>
                      </c:pt>
                      <c:pt idx="6">
                        <c:v>7.4825170519445314E-5</c:v>
                      </c:pt>
                      <c:pt idx="7">
                        <c:v>1.0666583350973478E-4</c:v>
                      </c:pt>
                      <c:pt idx="8">
                        <c:v>1.4501295732429286E-4</c:v>
                      </c:pt>
                      <c:pt idx="9">
                        <c:v>1.9013304829763774E-4</c:v>
                      </c:pt>
                      <c:pt idx="10">
                        <c:v>2.4227011159090538E-4</c:v>
                      </c:pt>
                      <c:pt idx="11">
                        <c:v>3.0164978159678618E-4</c:v>
                      </c:pt>
                      <c:pt idx="12">
                        <c:v>3.6848236265038374E-4</c:v>
                      </c:pt>
                      <c:pt idx="13">
                        <c:v>4.4296513972505181E-4</c:v>
                      </c:pt>
                      <c:pt idx="14">
                        <c:v>5.2528418008115539E-4</c:v>
                      </c:pt>
                      <c:pt idx="15">
                        <c:v>6.1561576817545328E-4</c:v>
                      </c:pt>
                      <c:pt idx="16">
                        <c:v>7.1412756908971248E-4</c:v>
                      </c:pt>
                      <c:pt idx="17">
                        <c:v>8.2097958633391512E-4</c:v>
                      </c:pt>
                      <c:pt idx="18">
                        <c:v>9.3632496081550278E-4</c:v>
                      </c:pt>
                      <c:pt idx="19">
                        <c:v>1.0603106450124359E-3</c:v>
                      </c:pt>
                      <c:pt idx="20">
                        <c:v>1.1930779776223694E-3</c:v>
                      </c:pt>
                      <c:pt idx="21">
                        <c:v>1.3347631777918941E-3</c:v>
                      </c:pt>
                      <c:pt idx="22">
                        <c:v>1.4854977735983886E-3</c:v>
                      </c:pt>
                      <c:pt idx="23">
                        <c:v>1.6454089762144525E-3</c:v>
                      </c:pt>
                      <c:pt idx="24">
                        <c:v>1.8146200087726203E-3</c:v>
                      </c:pt>
                      <c:pt idx="25">
                        <c:v>1.9932503971271118E-3</c:v>
                      </c:pt>
                      <c:pt idx="26">
                        <c:v>2.18141622831619E-3</c:v>
                      </c:pt>
                      <c:pt idx="27">
                        <c:v>2.3792303814496826E-3</c:v>
                      </c:pt>
                      <c:pt idx="28">
                        <c:v>2.586802734901516E-3</c:v>
                      </c:pt>
                      <c:pt idx="29">
                        <c:v>2.8042403530187414E-3</c:v>
                      </c:pt>
                      <c:pt idx="30">
                        <c:v>3.0316476550249919E-3</c:v>
                      </c:pt>
                      <c:pt idx="31">
                        <c:v>3.269126568366715E-3</c:v>
                      </c:pt>
                      <c:pt idx="32">
                        <c:v>3.5167766684015382E-3</c:v>
                      </c:pt>
                      <c:pt idx="33">
                        <c:v>3.7746953060429729E-3</c:v>
                      </c:pt>
                      <c:pt idx="34">
                        <c:v>4.0429777247408772E-3</c:v>
                      </c:pt>
                      <c:pt idx="35">
                        <c:v>4.3217171679820901E-3</c:v>
                      </c:pt>
                      <c:pt idx="36">
                        <c:v>4.6110049783336131E-3</c:v>
                      </c:pt>
                      <c:pt idx="37">
                        <c:v>4.9109306889146562E-3</c:v>
                      </c:pt>
                      <c:pt idx="38">
                        <c:v>5.2215821080688167E-3</c:v>
                      </c:pt>
                      <c:pt idx="39">
                        <c:v>5.5430453979106653E-3</c:v>
                      </c:pt>
                      <c:pt idx="40">
                        <c:v>5.8754051473385209E-3</c:v>
                      </c:pt>
                      <c:pt idx="41">
                        <c:v>6.2187444400339208E-3</c:v>
                      </c:pt>
                      <c:pt idx="42">
                        <c:v>6.5731449179079861E-3</c:v>
                      </c:pt>
                      <c:pt idx="43">
                        <c:v>6.9386868404024771E-3</c:v>
                      </c:pt>
                      <c:pt idx="44">
                        <c:v>7.3154491400078915E-3</c:v>
                      </c:pt>
                      <c:pt idx="45">
                        <c:v>7.7035094743217554E-3</c:v>
                      </c:pt>
                      <c:pt idx="46">
                        <c:v>8.1029442749360296E-3</c:v>
                      </c:pt>
                      <c:pt idx="47">
                        <c:v>8.5138287934121912E-3</c:v>
                      </c:pt>
                      <c:pt idx="48">
                        <c:v>8.9362371445772509E-3</c:v>
                      </c:pt>
                      <c:pt idx="49">
                        <c:v>9.3702423473492318E-3</c:v>
                      </c:pt>
                      <c:pt idx="50">
                        <c:v>9.8159163632823461E-3</c:v>
                      </c:pt>
                      <c:pt idx="51">
                        <c:v>1.027333013300202E-2</c:v>
                      </c:pt>
                      <c:pt idx="52">
                        <c:v>1.0742553610685653E-2</c:v>
                      </c:pt>
                      <c:pt idx="53">
                        <c:v>1.1223655796729284E-2</c:v>
                      </c:pt>
                      <c:pt idx="54">
                        <c:v>1.1716704768729077E-2</c:v>
                      </c:pt>
                      <c:pt idx="55">
                        <c:v>1.2221767710894064E-2</c:v>
                      </c:pt>
                      <c:pt idx="56">
                        <c:v>1.2738910941997444E-2</c:v>
                      </c:pt>
                      <c:pt idx="57">
                        <c:v>1.3268199941963691E-2</c:v>
                      </c:pt>
                      <c:pt idx="58">
                        <c:v>1.3809699377181586E-2</c:v>
                      </c:pt>
                      <c:pt idx="59">
                        <c:v>1.436347312462496E-2</c:v>
                      </c:pt>
                      <c:pt idx="60">
                        <c:v>1.4929584294856926E-2</c:v>
                      </c:pt>
                      <c:pt idx="61">
                        <c:v>1.5508095253987537E-2</c:v>
                      </c:pt>
                      <c:pt idx="62">
                        <c:v>1.609906764464852E-2</c:v>
                      </c:pt>
                      <c:pt idx="63">
                        <c:v>1.6702562406044664E-2</c:v>
                      </c:pt>
                      <c:pt idx="64">
                        <c:v>1.7318639793137192E-2</c:v>
                      </c:pt>
                      <c:pt idx="65">
                        <c:v>1.7947359395008348E-2</c:v>
                      </c:pt>
                      <c:pt idx="66">
                        <c:v>1.8588780152456328E-2</c:v>
                      </c:pt>
                      <c:pt idx="67">
                        <c:v>1.9242960374862159E-2</c:v>
                      </c:pt>
                      <c:pt idx="68">
                        <c:v>1.9909957756370743E-2</c:v>
                      </c:pt>
                      <c:pt idx="69">
                        <c:v>2.058982939142244E-2</c:v>
                      </c:pt>
                      <c:pt idx="70">
                        <c:v>2.1282631789671838E-2</c:v>
                      </c:pt>
                      <c:pt idx="71">
                        <c:v>2.1988420890324441E-2</c:v>
                      </c:pt>
                      <c:pt idx="72">
                        <c:v>2.270725207592408E-2</c:v>
                      </c:pt>
                      <c:pt idx="73">
                        <c:v>2.3439180185617695E-2</c:v>
                      </c:pt>
                      <c:pt idx="74">
                        <c:v>2.4184259527925592E-2</c:v>
                      </c:pt>
                      <c:pt idx="75">
                        <c:v>2.4942543893040767E-2</c:v>
                      </c:pt>
                      <c:pt idx="76">
                        <c:v>2.5714086564682759E-2</c:v>
                      </c:pt>
                      <c:pt idx="77">
                        <c:v>2.6498940331525101E-2</c:v>
                      </c:pt>
                      <c:pt idx="78">
                        <c:v>2.7297157498219832E-2</c:v>
                      </c:pt>
                      <c:pt idx="79">
                        <c:v>2.8108789896036594E-2</c:v>
                      </c:pt>
                      <c:pt idx="80">
                        <c:v>2.8933888893135223E-2</c:v>
                      </c:pt>
                      <c:pt idx="81">
                        <c:v>2.9772505404488028E-2</c:v>
                      </c:pt>
                      <c:pt idx="82">
                        <c:v>3.0624689901470169E-2</c:v>
                      </c:pt>
                      <c:pt idx="83">
                        <c:v>3.1490492421129911E-2</c:v>
                      </c:pt>
                      <c:pt idx="84">
                        <c:v>3.2369962575155876E-2</c:v>
                      </c:pt>
                      <c:pt idx="85">
                        <c:v>3.3263149558553987E-2</c:v>
                      </c:pt>
                      <c:pt idx="86">
                        <c:v>3.417010215804557E-2</c:v>
                      </c:pt>
                      <c:pt idx="87">
                        <c:v>3.5090868760201163E-2</c:v>
                      </c:pt>
                      <c:pt idx="88">
                        <c:v>3.6025497359318329E-2</c:v>
                      </c:pt>
                      <c:pt idx="89">
                        <c:v>3.6974035565057399E-2</c:v>
                      </c:pt>
                      <c:pt idx="90">
                        <c:v>3.7936530609843422E-2</c:v>
                      </c:pt>
                      <c:pt idx="91">
                        <c:v>3.8913029356043419E-2</c:v>
                      </c:pt>
                      <c:pt idx="92">
                        <c:v>3.9903578302930634E-2</c:v>
                      </c:pt>
                      <c:pt idx="93">
                        <c:v>4.0908223593441935E-2</c:v>
                      </c:pt>
                      <c:pt idx="94">
                        <c:v>4.1927011020738009E-2</c:v>
                      </c:pt>
                      <c:pt idx="95">
                        <c:v>4.2959986034573898E-2</c:v>
                      </c:pt>
                      <c:pt idx="96">
                        <c:v>4.4007193747486413E-2</c:v>
                      </c:pt>
                      <c:pt idx="97">
                        <c:v>4.5068678940807461E-2</c:v>
                      </c:pt>
                      <c:pt idx="98">
                        <c:v>4.614448607050798E-2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0-B382-484E-B7AC-D2C1D919AFC9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Кривые!$G$3</c15:sqref>
                        </c15:formulaRef>
                      </c:ext>
                    </c:extLst>
                    <c:strCache>
                      <c:ptCount val="1"/>
                      <c:pt idx="0">
                        <c:v>Ут. ВО возд.</c:v>
                      </c:pt>
                    </c:strCache>
                  </c:strRef>
                </c:tx>
                <c:spPr>
                  <a:ln w="25400" cap="rnd">
                    <a:solidFill>
                      <a:schemeClr val="tx1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Кривые!$A$24:$A$122</c15:sqref>
                        </c15:formulaRef>
                      </c:ext>
                    </c:extLst>
                    <c:numCache>
                      <c:formatCode>General</c:formatCode>
                      <c:ptCount val="99"/>
                      <c:pt idx="0">
                        <c:v>200</c:v>
                      </c:pt>
                      <c:pt idx="1">
                        <c:v>300</c:v>
                      </c:pt>
                      <c:pt idx="2">
                        <c:v>400</c:v>
                      </c:pt>
                      <c:pt idx="3">
                        <c:v>500</c:v>
                      </c:pt>
                      <c:pt idx="4">
                        <c:v>600</c:v>
                      </c:pt>
                      <c:pt idx="5">
                        <c:v>700</c:v>
                      </c:pt>
                      <c:pt idx="6">
                        <c:v>800</c:v>
                      </c:pt>
                      <c:pt idx="7">
                        <c:v>900</c:v>
                      </c:pt>
                      <c:pt idx="8">
                        <c:v>1000</c:v>
                      </c:pt>
                      <c:pt idx="9">
                        <c:v>1100</c:v>
                      </c:pt>
                      <c:pt idx="10">
                        <c:v>1200</c:v>
                      </c:pt>
                      <c:pt idx="11">
                        <c:v>1300</c:v>
                      </c:pt>
                      <c:pt idx="12">
                        <c:v>1400</c:v>
                      </c:pt>
                      <c:pt idx="13">
                        <c:v>1500</c:v>
                      </c:pt>
                      <c:pt idx="14">
                        <c:v>1600</c:v>
                      </c:pt>
                      <c:pt idx="15">
                        <c:v>1700</c:v>
                      </c:pt>
                      <c:pt idx="16">
                        <c:v>1800</c:v>
                      </c:pt>
                      <c:pt idx="17">
                        <c:v>1900</c:v>
                      </c:pt>
                      <c:pt idx="18">
                        <c:v>2000</c:v>
                      </c:pt>
                      <c:pt idx="19">
                        <c:v>2100</c:v>
                      </c:pt>
                      <c:pt idx="20">
                        <c:v>2200</c:v>
                      </c:pt>
                      <c:pt idx="21">
                        <c:v>2300</c:v>
                      </c:pt>
                      <c:pt idx="22">
                        <c:v>2400</c:v>
                      </c:pt>
                      <c:pt idx="23">
                        <c:v>2500</c:v>
                      </c:pt>
                      <c:pt idx="24">
                        <c:v>2600</c:v>
                      </c:pt>
                      <c:pt idx="25">
                        <c:v>2700</c:v>
                      </c:pt>
                      <c:pt idx="26">
                        <c:v>2800</c:v>
                      </c:pt>
                      <c:pt idx="27">
                        <c:v>2900</c:v>
                      </c:pt>
                      <c:pt idx="28">
                        <c:v>3000</c:v>
                      </c:pt>
                      <c:pt idx="29">
                        <c:v>3100</c:v>
                      </c:pt>
                      <c:pt idx="30">
                        <c:v>3200</c:v>
                      </c:pt>
                      <c:pt idx="31">
                        <c:v>3300</c:v>
                      </c:pt>
                      <c:pt idx="32">
                        <c:v>3400</c:v>
                      </c:pt>
                      <c:pt idx="33">
                        <c:v>3500</c:v>
                      </c:pt>
                      <c:pt idx="34">
                        <c:v>3600</c:v>
                      </c:pt>
                      <c:pt idx="35">
                        <c:v>3700</c:v>
                      </c:pt>
                      <c:pt idx="36">
                        <c:v>3800</c:v>
                      </c:pt>
                      <c:pt idx="37">
                        <c:v>3900</c:v>
                      </c:pt>
                      <c:pt idx="38">
                        <c:v>4000</c:v>
                      </c:pt>
                      <c:pt idx="39">
                        <c:v>4100</c:v>
                      </c:pt>
                      <c:pt idx="40">
                        <c:v>4200</c:v>
                      </c:pt>
                      <c:pt idx="41">
                        <c:v>4300</c:v>
                      </c:pt>
                      <c:pt idx="42">
                        <c:v>4400</c:v>
                      </c:pt>
                      <c:pt idx="43">
                        <c:v>4500</c:v>
                      </c:pt>
                      <c:pt idx="44">
                        <c:v>4600</c:v>
                      </c:pt>
                      <c:pt idx="45">
                        <c:v>4700</c:v>
                      </c:pt>
                      <c:pt idx="46">
                        <c:v>4800</c:v>
                      </c:pt>
                      <c:pt idx="47">
                        <c:v>4900</c:v>
                      </c:pt>
                      <c:pt idx="48">
                        <c:v>5000</c:v>
                      </c:pt>
                      <c:pt idx="49">
                        <c:v>5100</c:v>
                      </c:pt>
                      <c:pt idx="50">
                        <c:v>5200</c:v>
                      </c:pt>
                      <c:pt idx="51">
                        <c:v>5300</c:v>
                      </c:pt>
                      <c:pt idx="52">
                        <c:v>5400</c:v>
                      </c:pt>
                      <c:pt idx="53">
                        <c:v>5500</c:v>
                      </c:pt>
                      <c:pt idx="54">
                        <c:v>5600</c:v>
                      </c:pt>
                      <c:pt idx="55">
                        <c:v>5700</c:v>
                      </c:pt>
                      <c:pt idx="56">
                        <c:v>5800</c:v>
                      </c:pt>
                      <c:pt idx="57">
                        <c:v>5900</c:v>
                      </c:pt>
                      <c:pt idx="58">
                        <c:v>6000</c:v>
                      </c:pt>
                      <c:pt idx="59">
                        <c:v>6100</c:v>
                      </c:pt>
                      <c:pt idx="60">
                        <c:v>6200</c:v>
                      </c:pt>
                      <c:pt idx="61">
                        <c:v>6300</c:v>
                      </c:pt>
                      <c:pt idx="62">
                        <c:v>6400</c:v>
                      </c:pt>
                      <c:pt idx="63">
                        <c:v>6500</c:v>
                      </c:pt>
                      <c:pt idx="64">
                        <c:v>6600</c:v>
                      </c:pt>
                      <c:pt idx="65">
                        <c:v>6700</c:v>
                      </c:pt>
                      <c:pt idx="66">
                        <c:v>6800</c:v>
                      </c:pt>
                      <c:pt idx="67">
                        <c:v>6900</c:v>
                      </c:pt>
                      <c:pt idx="68">
                        <c:v>7000</c:v>
                      </c:pt>
                      <c:pt idx="69">
                        <c:v>7100</c:v>
                      </c:pt>
                      <c:pt idx="70">
                        <c:v>7200</c:v>
                      </c:pt>
                      <c:pt idx="71">
                        <c:v>7300</c:v>
                      </c:pt>
                      <c:pt idx="72">
                        <c:v>7400</c:v>
                      </c:pt>
                      <c:pt idx="73">
                        <c:v>7500</c:v>
                      </c:pt>
                      <c:pt idx="74">
                        <c:v>7600</c:v>
                      </c:pt>
                      <c:pt idx="75">
                        <c:v>7700</c:v>
                      </c:pt>
                      <c:pt idx="76">
                        <c:v>7800</c:v>
                      </c:pt>
                      <c:pt idx="77">
                        <c:v>7900</c:v>
                      </c:pt>
                      <c:pt idx="78">
                        <c:v>8000</c:v>
                      </c:pt>
                      <c:pt idx="79">
                        <c:v>8100</c:v>
                      </c:pt>
                      <c:pt idx="80">
                        <c:v>8200</c:v>
                      </c:pt>
                      <c:pt idx="81">
                        <c:v>8300</c:v>
                      </c:pt>
                      <c:pt idx="82">
                        <c:v>8400</c:v>
                      </c:pt>
                      <c:pt idx="83">
                        <c:v>8500</c:v>
                      </c:pt>
                      <c:pt idx="84">
                        <c:v>8600</c:v>
                      </c:pt>
                      <c:pt idx="85">
                        <c:v>8700</c:v>
                      </c:pt>
                      <c:pt idx="86">
                        <c:v>8800</c:v>
                      </c:pt>
                      <c:pt idx="87">
                        <c:v>8900</c:v>
                      </c:pt>
                      <c:pt idx="88">
                        <c:v>9000</c:v>
                      </c:pt>
                      <c:pt idx="89">
                        <c:v>9100</c:v>
                      </c:pt>
                      <c:pt idx="90">
                        <c:v>9200</c:v>
                      </c:pt>
                      <c:pt idx="91">
                        <c:v>9300</c:v>
                      </c:pt>
                      <c:pt idx="92">
                        <c:v>9400</c:v>
                      </c:pt>
                      <c:pt idx="93">
                        <c:v>9500</c:v>
                      </c:pt>
                      <c:pt idx="94">
                        <c:v>9600</c:v>
                      </c:pt>
                      <c:pt idx="95">
                        <c:v>9700</c:v>
                      </c:pt>
                      <c:pt idx="96">
                        <c:v>9800</c:v>
                      </c:pt>
                      <c:pt idx="97">
                        <c:v>9900</c:v>
                      </c:pt>
                      <c:pt idx="98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Кривые!$G$24:$G$122</c15:sqref>
                        </c15:formulaRef>
                      </c:ext>
                    </c:extLst>
                    <c:numCache>
                      <c:formatCode>0.00E+00</c:formatCode>
                      <c:ptCount val="99"/>
                      <c:pt idx="1">
                        <c:v>3.1848573644279792E-6</c:v>
                      </c:pt>
                      <c:pt idx="2">
                        <c:v>1.5684077406063646E-5</c:v>
                      </c:pt>
                      <c:pt idx="3">
                        <c:v>3.9853720696513738E-5</c:v>
                      </c:pt>
                      <c:pt idx="4">
                        <c:v>7.7237457107778013E-5</c:v>
                      </c:pt>
                      <c:pt idx="5">
                        <c:v>1.2903900242964303E-4</c:v>
                      </c:pt>
                      <c:pt idx="6">
                        <c:v>1.9626274234608608E-4</c:v>
                      </c:pt>
                      <c:pt idx="7">
                        <c:v>2.7977923543536995E-4</c:v>
                      </c:pt>
                      <c:pt idx="8">
                        <c:v>3.8036185527683374E-4</c:v>
                      </c:pt>
                      <c:pt idx="9">
                        <c:v>4.987096348790499E-4</c:v>
                      </c:pt>
                      <c:pt idx="10">
                        <c:v>6.3546258777942392E-4</c:v>
                      </c:pt>
                      <c:pt idx="11">
                        <c:v>7.9121254189320957E-4</c:v>
                      </c:pt>
                      <c:pt idx="12">
                        <c:v>9.6651111514854757E-4</c:v>
                      </c:pt>
                      <c:pt idx="13">
                        <c:v>1.1618757763280048E-3</c:v>
                      </c:pt>
                      <c:pt idx="14">
                        <c:v>1.3777945707046698E-3</c:v>
                      </c:pt>
                      <c:pt idx="15">
                        <c:v>1.6147298837388938E-3</c:v>
                      </c:pt>
                      <c:pt idx="16">
                        <c:v>1.8731214926943278E-3</c:v>
                      </c:pt>
                      <c:pt idx="17">
                        <c:v>2.15338907890863E-3</c:v>
                      </c:pt>
                      <c:pt idx="18">
                        <c:v>2.4559343234504989E-3</c:v>
                      </c:pt>
                      <c:pt idx="19">
                        <c:v>2.7811426754424545E-3</c:v>
                      </c:pt>
                      <c:pt idx="20">
                        <c:v>3.1293848593373624E-3</c:v>
                      </c:pt>
                      <c:pt idx="21">
                        <c:v>3.5010181712574269E-3</c:v>
                      </c:pt>
                      <c:pt idx="22">
                        <c:v>3.8963876028810193E-3</c:v>
                      </c:pt>
                      <c:pt idx="23">
                        <c:v>4.3158268228575807E-3</c:v>
                      </c:pt>
                      <c:pt idx="24">
                        <c:v>4.7596590394035944E-3</c:v>
                      </c:pt>
                      <c:pt idx="25">
                        <c:v>5.2281977629563591E-3</c:v>
                      </c:pt>
                      <c:pt idx="26">
                        <c:v>5.7217474841080385E-3</c:v>
                      </c:pt>
                      <c:pt idx="27">
                        <c:v>6.2406042792122829E-3</c:v>
                      </c:pt>
                      <c:pt idx="28">
                        <c:v>6.7850563538400417E-3</c:v>
                      </c:pt>
                      <c:pt idx="29">
                        <c:v>7.3553845325081734E-3</c:v>
                      </c:pt>
                      <c:pt idx="30">
                        <c:v>7.9518627017048961E-3</c:v>
                      </c:pt>
                      <c:pt idx="31">
                        <c:v>8.5747582121094169E-3</c:v>
                      </c:pt>
                      <c:pt idx="32">
                        <c:v>9.2243322449876413E-3</c:v>
                      </c:pt>
                      <c:pt idx="33">
                        <c:v>9.9008401469979617E-3</c:v>
                      </c:pt>
                      <c:pt idx="34">
                        <c:v>1.0604531737025252E-2</c:v>
                      </c:pt>
                      <c:pt idx="35">
                        <c:v>1.1335651588149745E-2</c:v>
                      </c:pt>
                      <c:pt idx="36">
                        <c:v>1.2094439287432427E-2</c:v>
                      </c:pt>
                      <c:pt idx="37">
                        <c:v>1.2881129675841721E-2</c:v>
                      </c:pt>
                      <c:pt idx="38">
                        <c:v>1.3695953070344437E-2</c:v>
                      </c:pt>
                      <c:pt idx="39">
                        <c:v>1.4539135469929612E-2</c:v>
                      </c:pt>
                      <c:pt idx="40">
                        <c:v>1.5410898747117433E-2</c:v>
                      </c:pt>
                      <c:pt idx="41">
                        <c:v>1.6311460826318479E-2</c:v>
                      </c:pt>
                      <c:pt idx="42">
                        <c:v>1.7241035850250455E-2</c:v>
                      </c:pt>
                      <c:pt idx="43">
                        <c:v>1.8199834335481908E-2</c:v>
                      </c:pt>
                      <c:pt idx="44">
                        <c:v>1.9188063318053485E-2</c:v>
                      </c:pt>
                      <c:pt idx="45">
                        <c:v>2.0205926490024277E-2</c:v>
                      </c:pt>
                      <c:pt idx="46">
                        <c:v>2.1253624327701059E-2</c:v>
                      </c:pt>
                      <c:pt idx="47">
                        <c:v>2.2331354212228698E-2</c:v>
                      </c:pt>
                      <c:pt idx="48">
                        <c:v>2.3439310543153447E-2</c:v>
                      </c:pt>
                      <c:pt idx="49">
                        <c:v>2.4577684845506181E-2</c:v>
                      </c:pt>
                      <c:pt idx="50">
                        <c:v>2.5746665870904517E-2</c:v>
                      </c:pt>
                      <c:pt idx="51">
                        <c:v>2.6946439693120054E-2</c:v>
                      </c:pt>
                      <c:pt idx="52">
                        <c:v>2.8177189798519749E-2</c:v>
                      </c:pt>
                      <c:pt idx="53">
                        <c:v>2.9439097171748942E-2</c:v>
                      </c:pt>
                      <c:pt idx="54">
                        <c:v>3.0732340376994297E-2</c:v>
                      </c:pt>
                      <c:pt idx="55">
                        <c:v>3.2057095635131976E-2</c:v>
                      </c:pt>
                      <c:pt idx="56">
                        <c:v>3.3413536897042476E-2</c:v>
                      </c:pt>
                      <c:pt idx="57">
                        <c:v>3.4801835913347387E-2</c:v>
                      </c:pt>
                      <c:pt idx="58">
                        <c:v>3.6222162300804162E-2</c:v>
                      </c:pt>
                      <c:pt idx="59">
                        <c:v>3.7674683605573668E-2</c:v>
                      </c:pt>
                      <c:pt idx="60">
                        <c:v>3.9159565363559155E-2</c:v>
                      </c:pt>
                      <c:pt idx="61">
                        <c:v>4.0676971158000098E-2</c:v>
                      </c:pt>
                      <c:pt idx="62">
                        <c:v>4.222706267448792E-2</c:v>
                      </c:pt>
                      <c:pt idx="63">
                        <c:v>4.3809999753559779E-2</c:v>
                      </c:pt>
                      <c:pt idx="64">
                        <c:v>4.5425940441015583E-2</c:v>
                      </c:pt>
                      <c:pt idx="65">
                        <c:v>4.7075041036087471E-2</c:v>
                      </c:pt>
                      <c:pt idx="66">
                        <c:v>4.8757456137590367E-2</c:v>
                      </c:pt>
                      <c:pt idx="67">
                        <c:v>5.047333868816304E-2</c:v>
                      </c:pt>
                      <c:pt idx="68">
                        <c:v>5.2222840016710147E-2</c:v>
                      </c:pt>
                      <c:pt idx="69">
                        <c:v>5.4006109879140819E-2</c:v>
                      </c:pt>
                      <c:pt idx="70">
                        <c:v>5.5823296497499904E-2</c:v>
                      </c:pt>
                      <c:pt idx="71">
                        <c:v>5.7674546597572304E-2</c:v>
                      </c:pt>
                      <c:pt idx="72">
                        <c:v>5.9560005445046763E-2</c:v>
                      </c:pt>
                      <c:pt idx="73">
                        <c:v>6.1479816880308708E-2</c:v>
                      </c:pt>
                      <c:pt idx="74">
                        <c:v>6.3434123351935975E-2</c:v>
                      </c:pt>
                      <c:pt idx="75">
                        <c:v>6.54230659489594E-2</c:v>
                      </c:pt>
                      <c:pt idx="76">
                        <c:v>6.7446784431954787E-2</c:v>
                      </c:pt>
                      <c:pt idx="77">
                        <c:v>6.9505417263016664E-2</c:v>
                      </c:pt>
                      <c:pt idx="78">
                        <c:v>7.1599101634674978E-2</c:v>
                      </c:pt>
                      <c:pt idx="79">
                        <c:v>7.37279734978009E-2</c:v>
                      </c:pt>
                      <c:pt idx="80">
                        <c:v>7.5892167588551399E-2</c:v>
                      </c:pt>
                      <c:pt idx="81">
                        <c:v>7.8091817454394821E-2</c:v>
                      </c:pt>
                      <c:pt idx="82">
                        <c:v>8.0327055479266024E-2</c:v>
                      </c:pt>
                      <c:pt idx="83">
                        <c:v>8.2598012907881727E-2</c:v>
                      </c:pt>
                      <c:pt idx="84">
                        <c:v>8.4904819869261322E-2</c:v>
                      </c:pt>
                      <c:pt idx="85">
                        <c:v>8.7247605399485867E-2</c:v>
                      </c:pt>
                      <c:pt idx="86">
                        <c:v>8.9626497463726099E-2</c:v>
                      </c:pt>
                      <c:pt idx="87">
                        <c:v>9.2041622977576829E-2</c:v>
                      </c:pt>
                      <c:pt idx="88">
                        <c:v>9.4493107827720191E-2</c:v>
                      </c:pt>
                      <c:pt idx="89">
                        <c:v>9.698107689195383E-2</c:v>
                      </c:pt>
                      <c:pt idx="90">
                        <c:v>9.9505654058605703E-2</c:v>
                      </c:pt>
                      <c:pt idx="91">
                        <c:v>0.1020669622453598</c:v>
                      </c:pt>
                      <c:pt idx="92">
                        <c:v>0.10466512341752297</c:v>
                      </c:pt>
                      <c:pt idx="93">
                        <c:v>0.10730025860574934</c:v>
                      </c:pt>
                      <c:pt idx="94">
                        <c:v>0.10997248792324724</c:v>
                      </c:pt>
                      <c:pt idx="95">
                        <c:v>0.11268193058248892</c:v>
                      </c:pt>
                      <c:pt idx="96">
                        <c:v>0.11542870491143978</c:v>
                      </c:pt>
                      <c:pt idx="97">
                        <c:v>0.11821292836933105</c:v>
                      </c:pt>
                      <c:pt idx="98">
                        <c:v>0.12103471756198814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0-DC3D-436B-A5F0-4DD88C7A8651}"/>
                  </c:ext>
                </c:extLst>
              </c15:ser>
            </c15:filteredScatterSeries>
          </c:ext>
        </c:extLst>
      </c:scatterChart>
      <c:valAx>
        <c:axId val="281482016"/>
        <c:scaling>
          <c:logBase val="10"/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  <a:sym typeface="Symbol" panose="05050102010706020507" pitchFamily="18" charset="2"/>
                  </a:rPr>
                  <a:t>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K, </a:t>
                </a: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</a:rPr>
                  <a:t>Н/мм</a:t>
                </a:r>
                <a:r>
                  <a:rPr lang="ru-RU" sz="1200" b="0" i="0" baseline="30000">
                    <a:solidFill>
                      <a:sysClr val="windowText" lastClr="000000"/>
                    </a:solidFill>
                    <a:effectLst/>
                  </a:rPr>
                  <a:t>3/2</a:t>
                </a:r>
                <a:endParaRPr lang="ru-RU" sz="70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22164777368580724"/>
              <c:y val="0.8826213624744662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81482576"/>
        <c:crosses val="autoZero"/>
        <c:crossBetween val="midCat"/>
      </c:valAx>
      <c:valAx>
        <c:axId val="281482576"/>
        <c:scaling>
          <c:logBase val="10"/>
          <c:orientation val="minMax"/>
          <c:max val="1.0000000000000002E-2"/>
          <c:min val="1.0000000000000004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ysClr val="windowText" lastClr="000000"/>
                    </a:solidFill>
                  </a:rPr>
                  <a:t>da/dN,</a:t>
                </a:r>
                <a:r>
                  <a:rPr lang="en-US" sz="1200" baseline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ru-RU" sz="1200" baseline="0" dirty="0">
                    <a:solidFill>
                      <a:sysClr val="windowText" lastClr="000000"/>
                    </a:solidFill>
                  </a:rPr>
                  <a:t>мм/цикл</a:t>
                </a:r>
                <a:endParaRPr lang="ru-RU" sz="12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442948195608737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81482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79436851470982"/>
          <c:y val="0.18080325730680563"/>
          <c:w val="0.24172759618539591"/>
          <c:h val="0.8187711111111111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ysClr val="windowText" lastClr="000000"/>
          </a:solidFill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7100173611111118E-2"/>
          <c:y val="2.1529320987654321E-2"/>
          <c:w val="0.86956232638888886"/>
          <c:h val="0.82514555555555558"/>
        </c:manualLayout>
      </c:layout>
      <c:scatterChart>
        <c:scatterStyle val="lineMarker"/>
        <c:varyColors val="0"/>
        <c:ser>
          <c:idx val="10"/>
          <c:order val="0"/>
          <c:tx>
            <c:v>Воздух</c:v>
          </c:tx>
          <c:spPr>
            <a:ln w="19050">
              <a:noFill/>
            </a:ln>
          </c:spPr>
          <c:marker>
            <c:symbol val="none"/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AB7-475E-82C8-886C5E4A3D72}"/>
            </c:ext>
          </c:extLst>
        </c:ser>
        <c:ser>
          <c:idx val="0"/>
          <c:order val="1"/>
          <c:tx>
            <c:strRef>
              <c:f>'[1]16'!$C$2:$D$2</c:f>
              <c:strCache>
                <c:ptCount val="1"/>
                <c:pt idx="0">
                  <c:v>WM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</c:marker>
          <c:xVal>
            <c:numRef>
              <c:f>'[1]16'!$C$4:$C$21</c:f>
              <c:numCache>
                <c:formatCode>General</c:formatCode>
                <c:ptCount val="18"/>
                <c:pt idx="0">
                  <c:v>532.6879427135234</c:v>
                </c:pt>
                <c:pt idx="1">
                  <c:v>552.00708384930931</c:v>
                </c:pt>
                <c:pt idx="2">
                  <c:v>572.20385746227612</c:v>
                </c:pt>
                <c:pt idx="3">
                  <c:v>593.15027605611078</c:v>
                </c:pt>
                <c:pt idx="4">
                  <c:v>615.00977033357447</c:v>
                </c:pt>
                <c:pt idx="5">
                  <c:v>638.65855160498836</c:v>
                </c:pt>
                <c:pt idx="6">
                  <c:v>664.54656089242258</c:v>
                </c:pt>
                <c:pt idx="7">
                  <c:v>693.98878391262599</c:v>
                </c:pt>
                <c:pt idx="8">
                  <c:v>724.49529975723408</c:v>
                </c:pt>
                <c:pt idx="9">
                  <c:v>760.20338409189446</c:v>
                </c:pt>
                <c:pt idx="10">
                  <c:v>801.55870493013083</c:v>
                </c:pt>
                <c:pt idx="11">
                  <c:v>843.23182511046559</c:v>
                </c:pt>
                <c:pt idx="12">
                  <c:v>892.8916642944597</c:v>
                </c:pt>
                <c:pt idx="13">
                  <c:v>948.75215723136773</c:v>
                </c:pt>
                <c:pt idx="14">
                  <c:v>1012.4014703819344</c:v>
                </c:pt>
                <c:pt idx="15">
                  <c:v>1082.6442945631925</c:v>
                </c:pt>
                <c:pt idx="16">
                  <c:v>1162.4808897018793</c:v>
                </c:pt>
                <c:pt idx="17">
                  <c:v>1251.3613484209418</c:v>
                </c:pt>
              </c:numCache>
            </c:numRef>
          </c:xVal>
          <c:yVal>
            <c:numRef>
              <c:f>'[1]16'!$D$4:$D$21</c:f>
              <c:numCache>
                <c:formatCode>General</c:formatCode>
                <c:ptCount val="18"/>
                <c:pt idx="0">
                  <c:v>6.5000406252539023E-6</c:v>
                </c:pt>
                <c:pt idx="1">
                  <c:v>8.00000000000002E-6</c:v>
                </c:pt>
                <c:pt idx="2">
                  <c:v>8.9655172413793032E-6</c:v>
                </c:pt>
                <c:pt idx="3">
                  <c:v>1.0408163265306118E-5</c:v>
                </c:pt>
                <c:pt idx="4">
                  <c:v>2.3409090909090937E-5</c:v>
                </c:pt>
                <c:pt idx="5">
                  <c:v>3.8571428571428509E-5</c:v>
                </c:pt>
                <c:pt idx="6">
                  <c:v>5.5499999999999973E-5</c:v>
                </c:pt>
                <c:pt idx="7">
                  <c:v>7.7500000000000122E-5</c:v>
                </c:pt>
                <c:pt idx="8">
                  <c:v>8.7500000000000053E-5</c:v>
                </c:pt>
                <c:pt idx="9">
                  <c:v>1.4600000000000008E-4</c:v>
                </c:pt>
                <c:pt idx="10">
                  <c:v>1.2399999999999949E-4</c:v>
                </c:pt>
                <c:pt idx="11">
                  <c:v>1.280000000000001E-4</c:v>
                </c:pt>
                <c:pt idx="12">
                  <c:v>1.4900000000000021E-4</c:v>
                </c:pt>
                <c:pt idx="13">
                  <c:v>1.6999999999999993E-4</c:v>
                </c:pt>
                <c:pt idx="14">
                  <c:v>1.9875000000000041E-4</c:v>
                </c:pt>
                <c:pt idx="15">
                  <c:v>2.2499999999999905E-4</c:v>
                </c:pt>
                <c:pt idx="16">
                  <c:v>2.7500000000000094E-4</c:v>
                </c:pt>
                <c:pt idx="17">
                  <c:v>3.2226799127695624E-4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435-47B1-ADAE-5E9C96AF8E2A}"/>
            </c:ext>
          </c:extLst>
        </c:ser>
        <c:ser>
          <c:idx val="1"/>
          <c:order val="2"/>
          <c:tx>
            <c:strRef>
              <c:f>'[1]16'!$G$2:$H$2</c:f>
              <c:strCache>
                <c:ptCount val="1"/>
                <c:pt idx="0">
                  <c:v>HAZ I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</c:marker>
          <c:xVal>
            <c:numRef>
              <c:f>'[1]16'!$G$4:$G$22</c:f>
              <c:numCache>
                <c:formatCode>General</c:formatCode>
                <c:ptCount val="19"/>
                <c:pt idx="0">
                  <c:v>542.47714690082034</c:v>
                </c:pt>
                <c:pt idx="1">
                  <c:v>562.43672057285812</c:v>
                </c:pt>
                <c:pt idx="2">
                  <c:v>583.64291847573327</c:v>
                </c:pt>
                <c:pt idx="3">
                  <c:v>605.15658187276586</c:v>
                </c:pt>
                <c:pt idx="4">
                  <c:v>627.96969190321715</c:v>
                </c:pt>
                <c:pt idx="5">
                  <c:v>652.92216756341588</c:v>
                </c:pt>
                <c:pt idx="6">
                  <c:v>682.0428251553077</c:v>
                </c:pt>
                <c:pt idx="7">
                  <c:v>713.16986556155052</c:v>
                </c:pt>
                <c:pt idx="8">
                  <c:v>744.22867751660431</c:v>
                </c:pt>
                <c:pt idx="9">
                  <c:v>781.11672894327739</c:v>
                </c:pt>
                <c:pt idx="10">
                  <c:v>819.60541373800515</c:v>
                </c:pt>
                <c:pt idx="11">
                  <c:v>857.80120292573406</c:v>
                </c:pt>
                <c:pt idx="12">
                  <c:v>909.2371642647098</c:v>
                </c:pt>
                <c:pt idx="13">
                  <c:v>962.76801814455018</c:v>
                </c:pt>
                <c:pt idx="14">
                  <c:v>1013.5066333477347</c:v>
                </c:pt>
                <c:pt idx="15">
                  <c:v>1074.9519939075833</c:v>
                </c:pt>
                <c:pt idx="16">
                  <c:v>1135.8569857720536</c:v>
                </c:pt>
                <c:pt idx="17">
                  <c:v>1196.1453940497713</c:v>
                </c:pt>
                <c:pt idx="18">
                  <c:v>1257.8109272645722</c:v>
                </c:pt>
              </c:numCache>
            </c:numRef>
          </c:xVal>
          <c:yVal>
            <c:numRef>
              <c:f>'[1]16'!$H$4:$H$22</c:f>
              <c:numCache>
                <c:formatCode>General</c:formatCode>
                <c:ptCount val="19"/>
                <c:pt idx="0">
                  <c:v>9.5283917772809331E-6</c:v>
                </c:pt>
                <c:pt idx="1">
                  <c:v>1.068627450980392E-5</c:v>
                </c:pt>
                <c:pt idx="2">
                  <c:v>1.2682926829268282E-5</c:v>
                </c:pt>
                <c:pt idx="3">
                  <c:v>2.549999999999999E-5</c:v>
                </c:pt>
                <c:pt idx="4">
                  <c:v>3.1176470588235359E-5</c:v>
                </c:pt>
                <c:pt idx="5">
                  <c:v>3.9285714285714209E-5</c:v>
                </c:pt>
                <c:pt idx="6">
                  <c:v>5.8181818181818233E-5</c:v>
                </c:pt>
                <c:pt idx="7">
                  <c:v>7.9285714285714503E-5</c:v>
                </c:pt>
                <c:pt idx="8">
                  <c:v>9.4166666666666281E-5</c:v>
                </c:pt>
                <c:pt idx="9">
                  <c:v>1.1333333333333329E-4</c:v>
                </c:pt>
                <c:pt idx="10">
                  <c:v>1.3250000000000029E-4</c:v>
                </c:pt>
                <c:pt idx="11">
                  <c:v>1.4749999999999995E-4</c:v>
                </c:pt>
                <c:pt idx="12">
                  <c:v>1.6099999999999996E-4</c:v>
                </c:pt>
                <c:pt idx="13">
                  <c:v>1.7499999999999954E-4</c:v>
                </c:pt>
                <c:pt idx="14">
                  <c:v>2.1166666666666719E-4</c:v>
                </c:pt>
                <c:pt idx="15">
                  <c:v>2.1833333333333373E-4</c:v>
                </c:pt>
                <c:pt idx="16">
                  <c:v>2.575000000000003E-4</c:v>
                </c:pt>
                <c:pt idx="17">
                  <c:v>2.7499999999999855E-4</c:v>
                </c:pt>
                <c:pt idx="18">
                  <c:v>3.2616487455197266E-4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4435-47B1-ADAE-5E9C96AF8E2A}"/>
            </c:ext>
          </c:extLst>
        </c:ser>
        <c:ser>
          <c:idx val="2"/>
          <c:order val="3"/>
          <c:tx>
            <c:strRef>
              <c:f>'[1]16'!$K$2:$L$2</c:f>
              <c:strCache>
                <c:ptCount val="1"/>
                <c:pt idx="0">
                  <c:v>HAZ II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/>
                </a:solidFill>
              </a:ln>
              <a:effectLst/>
            </c:spPr>
          </c:marker>
          <c:xVal>
            <c:numRef>
              <c:f>'[1]16'!$K$4:$K$20</c:f>
              <c:numCache>
                <c:formatCode>General</c:formatCode>
                <c:ptCount val="17"/>
                <c:pt idx="0">
                  <c:v>555.31550760664049</c:v>
                </c:pt>
                <c:pt idx="1">
                  <c:v>575.33364849548025</c:v>
                </c:pt>
                <c:pt idx="2">
                  <c:v>596.28458889120282</c:v>
                </c:pt>
                <c:pt idx="3">
                  <c:v>618.57972898238415</c:v>
                </c:pt>
                <c:pt idx="4">
                  <c:v>641.89575503690173</c:v>
                </c:pt>
                <c:pt idx="5">
                  <c:v>667.28727749745383</c:v>
                </c:pt>
                <c:pt idx="6">
                  <c:v>694.61898230537452</c:v>
                </c:pt>
                <c:pt idx="7">
                  <c:v>722.8822132734017</c:v>
                </c:pt>
                <c:pt idx="8">
                  <c:v>753.98659606195554</c:v>
                </c:pt>
                <c:pt idx="9">
                  <c:v>787.07571197095945</c:v>
                </c:pt>
                <c:pt idx="10">
                  <c:v>821.35644095555847</c:v>
                </c:pt>
                <c:pt idx="11">
                  <c:v>860.89449087767775</c:v>
                </c:pt>
                <c:pt idx="12">
                  <c:v>907.16436546573232</c:v>
                </c:pt>
                <c:pt idx="13">
                  <c:v>954.82503441193649</c:v>
                </c:pt>
                <c:pt idx="14">
                  <c:v>1003.9637141780333</c:v>
                </c:pt>
                <c:pt idx="15">
                  <c:v>1102.2725054175514</c:v>
                </c:pt>
                <c:pt idx="16">
                  <c:v>1242.1908233388563</c:v>
                </c:pt>
              </c:numCache>
            </c:numRef>
          </c:xVal>
          <c:yVal>
            <c:numRef>
              <c:f>'[1]16'!$L$4:$L$20</c:f>
              <c:numCache>
                <c:formatCode>General</c:formatCode>
                <c:ptCount val="17"/>
                <c:pt idx="0">
                  <c:v>1.4054243976269986E-5</c:v>
                </c:pt>
                <c:pt idx="1">
                  <c:v>1.402777777777775E-5</c:v>
                </c:pt>
                <c:pt idx="2">
                  <c:v>2.166666666666665E-5</c:v>
                </c:pt>
                <c:pt idx="3">
                  <c:v>3.4666666666666759E-5</c:v>
                </c:pt>
                <c:pt idx="4">
                  <c:v>4.2916666666666567E-5</c:v>
                </c:pt>
                <c:pt idx="5">
                  <c:v>5.0454545454545587E-5</c:v>
                </c:pt>
                <c:pt idx="6">
                  <c:v>7.642857142857119E-5</c:v>
                </c:pt>
                <c:pt idx="7">
                  <c:v>1.0599999999999987E-4</c:v>
                </c:pt>
                <c:pt idx="8">
                  <c:v>1.1500000000000057E-4</c:v>
                </c:pt>
                <c:pt idx="9">
                  <c:v>1.324999999999994E-4</c:v>
                </c:pt>
                <c:pt idx="10">
                  <c:v>1.3625000000000044E-4</c:v>
                </c:pt>
                <c:pt idx="11">
                  <c:v>1.5374999999999962E-4</c:v>
                </c:pt>
                <c:pt idx="12">
                  <c:v>1.6124999999999988E-4</c:v>
                </c:pt>
                <c:pt idx="13">
                  <c:v>1.8499999999999992E-4</c:v>
                </c:pt>
                <c:pt idx="14">
                  <c:v>1.9666666666666663E-4</c:v>
                </c:pt>
                <c:pt idx="15">
                  <c:v>2.4333333333333347E-4</c:v>
                </c:pt>
                <c:pt idx="16">
                  <c:v>2.9467541940189689E-4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4435-47B1-ADAE-5E9C96AF8E2A}"/>
            </c:ext>
          </c:extLst>
        </c:ser>
        <c:ser>
          <c:idx val="6"/>
          <c:order val="4"/>
          <c:tx>
            <c:strRef>
              <c:f>Кривые!$F$3</c:f>
              <c:strCache>
                <c:ptCount val="1"/>
                <c:pt idx="0">
                  <c:v>ВО возд.</c:v>
                </c:pt>
              </c:strCache>
            </c:strRef>
          </c:tx>
          <c:spPr>
            <a:ln w="25400">
              <a:solidFill>
                <a:schemeClr val="bg1">
                  <a:lumMod val="50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Кривые!$A$4:$A$122</c:f>
              <c:numCache>
                <c:formatCode>General</c:formatCode>
                <c:ptCount val="119"/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300</c:v>
                </c:pt>
                <c:pt idx="22">
                  <c:v>400</c:v>
                </c:pt>
                <c:pt idx="23">
                  <c:v>500</c:v>
                </c:pt>
                <c:pt idx="24">
                  <c:v>600</c:v>
                </c:pt>
                <c:pt idx="25">
                  <c:v>700</c:v>
                </c:pt>
                <c:pt idx="26">
                  <c:v>800</c:v>
                </c:pt>
                <c:pt idx="27">
                  <c:v>900</c:v>
                </c:pt>
                <c:pt idx="28">
                  <c:v>1000</c:v>
                </c:pt>
                <c:pt idx="29">
                  <c:v>1100</c:v>
                </c:pt>
                <c:pt idx="30">
                  <c:v>1200</c:v>
                </c:pt>
                <c:pt idx="31">
                  <c:v>1300</c:v>
                </c:pt>
                <c:pt idx="32">
                  <c:v>1400</c:v>
                </c:pt>
                <c:pt idx="33">
                  <c:v>1500</c:v>
                </c:pt>
                <c:pt idx="34">
                  <c:v>1600</c:v>
                </c:pt>
                <c:pt idx="35">
                  <c:v>1700</c:v>
                </c:pt>
                <c:pt idx="36">
                  <c:v>1800</c:v>
                </c:pt>
                <c:pt idx="37">
                  <c:v>1900</c:v>
                </c:pt>
                <c:pt idx="38">
                  <c:v>2000</c:v>
                </c:pt>
                <c:pt idx="39">
                  <c:v>2100</c:v>
                </c:pt>
                <c:pt idx="40">
                  <c:v>2200</c:v>
                </c:pt>
                <c:pt idx="41">
                  <c:v>2300</c:v>
                </c:pt>
                <c:pt idx="42">
                  <c:v>2400</c:v>
                </c:pt>
                <c:pt idx="43">
                  <c:v>2500</c:v>
                </c:pt>
                <c:pt idx="44">
                  <c:v>2600</c:v>
                </c:pt>
                <c:pt idx="45">
                  <c:v>2700</c:v>
                </c:pt>
                <c:pt idx="46">
                  <c:v>2800</c:v>
                </c:pt>
                <c:pt idx="47">
                  <c:v>2900</c:v>
                </c:pt>
                <c:pt idx="48">
                  <c:v>3000</c:v>
                </c:pt>
                <c:pt idx="49">
                  <c:v>3100</c:v>
                </c:pt>
                <c:pt idx="50">
                  <c:v>3200</c:v>
                </c:pt>
                <c:pt idx="51">
                  <c:v>3300</c:v>
                </c:pt>
                <c:pt idx="52">
                  <c:v>3400</c:v>
                </c:pt>
                <c:pt idx="53">
                  <c:v>3500</c:v>
                </c:pt>
                <c:pt idx="54">
                  <c:v>3600</c:v>
                </c:pt>
                <c:pt idx="55">
                  <c:v>3700</c:v>
                </c:pt>
                <c:pt idx="56">
                  <c:v>3800</c:v>
                </c:pt>
                <c:pt idx="57">
                  <c:v>3900</c:v>
                </c:pt>
                <c:pt idx="58">
                  <c:v>4000</c:v>
                </c:pt>
                <c:pt idx="59">
                  <c:v>4100</c:v>
                </c:pt>
                <c:pt idx="60">
                  <c:v>4200</c:v>
                </c:pt>
                <c:pt idx="61">
                  <c:v>4300</c:v>
                </c:pt>
                <c:pt idx="62">
                  <c:v>4400</c:v>
                </c:pt>
                <c:pt idx="63">
                  <c:v>4500</c:v>
                </c:pt>
                <c:pt idx="64">
                  <c:v>4600</c:v>
                </c:pt>
                <c:pt idx="65">
                  <c:v>4700</c:v>
                </c:pt>
                <c:pt idx="66">
                  <c:v>4800</c:v>
                </c:pt>
                <c:pt idx="67">
                  <c:v>4900</c:v>
                </c:pt>
                <c:pt idx="68">
                  <c:v>5000</c:v>
                </c:pt>
                <c:pt idx="69">
                  <c:v>5100</c:v>
                </c:pt>
                <c:pt idx="70">
                  <c:v>5200</c:v>
                </c:pt>
                <c:pt idx="71">
                  <c:v>5300</c:v>
                </c:pt>
                <c:pt idx="72">
                  <c:v>5400</c:v>
                </c:pt>
                <c:pt idx="73">
                  <c:v>5500</c:v>
                </c:pt>
                <c:pt idx="74">
                  <c:v>5600</c:v>
                </c:pt>
                <c:pt idx="75">
                  <c:v>5700</c:v>
                </c:pt>
                <c:pt idx="76">
                  <c:v>5800</c:v>
                </c:pt>
                <c:pt idx="77">
                  <c:v>5900</c:v>
                </c:pt>
                <c:pt idx="78">
                  <c:v>6000</c:v>
                </c:pt>
                <c:pt idx="79">
                  <c:v>6100</c:v>
                </c:pt>
                <c:pt idx="80">
                  <c:v>6200</c:v>
                </c:pt>
                <c:pt idx="81">
                  <c:v>6300</c:v>
                </c:pt>
                <c:pt idx="82">
                  <c:v>6400</c:v>
                </c:pt>
                <c:pt idx="83">
                  <c:v>6500</c:v>
                </c:pt>
                <c:pt idx="84">
                  <c:v>6600</c:v>
                </c:pt>
                <c:pt idx="85">
                  <c:v>6700</c:v>
                </c:pt>
                <c:pt idx="86">
                  <c:v>6800</c:v>
                </c:pt>
                <c:pt idx="87">
                  <c:v>6900</c:v>
                </c:pt>
                <c:pt idx="88">
                  <c:v>7000</c:v>
                </c:pt>
                <c:pt idx="89">
                  <c:v>7100</c:v>
                </c:pt>
                <c:pt idx="90">
                  <c:v>7200</c:v>
                </c:pt>
                <c:pt idx="91">
                  <c:v>7300</c:v>
                </c:pt>
                <c:pt idx="92">
                  <c:v>7400</c:v>
                </c:pt>
                <c:pt idx="93">
                  <c:v>7500</c:v>
                </c:pt>
                <c:pt idx="94">
                  <c:v>7600</c:v>
                </c:pt>
                <c:pt idx="95">
                  <c:v>7700</c:v>
                </c:pt>
                <c:pt idx="96">
                  <c:v>7800</c:v>
                </c:pt>
                <c:pt idx="97">
                  <c:v>7900</c:v>
                </c:pt>
                <c:pt idx="98">
                  <c:v>8000</c:v>
                </c:pt>
                <c:pt idx="99">
                  <c:v>8100</c:v>
                </c:pt>
                <c:pt idx="100">
                  <c:v>8200</c:v>
                </c:pt>
                <c:pt idx="101">
                  <c:v>8300</c:v>
                </c:pt>
                <c:pt idx="102">
                  <c:v>8400</c:v>
                </c:pt>
                <c:pt idx="103">
                  <c:v>8500</c:v>
                </c:pt>
                <c:pt idx="104">
                  <c:v>8600</c:v>
                </c:pt>
                <c:pt idx="105">
                  <c:v>8700</c:v>
                </c:pt>
                <c:pt idx="106">
                  <c:v>8800</c:v>
                </c:pt>
                <c:pt idx="107">
                  <c:v>8900</c:v>
                </c:pt>
                <c:pt idx="108">
                  <c:v>9000</c:v>
                </c:pt>
                <c:pt idx="109">
                  <c:v>9100</c:v>
                </c:pt>
                <c:pt idx="110">
                  <c:v>9200</c:v>
                </c:pt>
                <c:pt idx="111">
                  <c:v>9300</c:v>
                </c:pt>
                <c:pt idx="112">
                  <c:v>9400</c:v>
                </c:pt>
                <c:pt idx="113">
                  <c:v>9500</c:v>
                </c:pt>
                <c:pt idx="114">
                  <c:v>9600</c:v>
                </c:pt>
                <c:pt idx="115">
                  <c:v>9700</c:v>
                </c:pt>
                <c:pt idx="116">
                  <c:v>9800</c:v>
                </c:pt>
                <c:pt idx="117">
                  <c:v>9900</c:v>
                </c:pt>
                <c:pt idx="118">
                  <c:v>10000</c:v>
                </c:pt>
              </c:numCache>
            </c:numRef>
          </c:xVal>
          <c:yVal>
            <c:numRef>
              <c:f>Кривые!$F$4:$F$122</c:f>
              <c:numCache>
                <c:formatCode>0.00E+00</c:formatCode>
                <c:ptCount val="119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1.2142268701881671E-6</c:v>
                </c:pt>
                <c:pt idx="22">
                  <c:v>5.9795545110617641E-6</c:v>
                </c:pt>
                <c:pt idx="23">
                  <c:v>1.5194231015545862E-5</c:v>
                </c:pt>
                <c:pt idx="24">
                  <c:v>2.9446780522340366E-5</c:v>
                </c:pt>
                <c:pt idx="25">
                  <c:v>4.9196119676301402E-5</c:v>
                </c:pt>
                <c:pt idx="26">
                  <c:v>7.4825170519445314E-5</c:v>
                </c:pt>
                <c:pt idx="27">
                  <c:v>1.0666583350973478E-4</c:v>
                </c:pt>
                <c:pt idx="28">
                  <c:v>1.4501295732429286E-4</c:v>
                </c:pt>
                <c:pt idx="29">
                  <c:v>1.9013304829763774E-4</c:v>
                </c:pt>
                <c:pt idx="30">
                  <c:v>2.4227011159090538E-4</c:v>
                </c:pt>
                <c:pt idx="31">
                  <c:v>3.0164978159678618E-4</c:v>
                </c:pt>
                <c:pt idx="32">
                  <c:v>3.6848236265038374E-4</c:v>
                </c:pt>
                <c:pt idx="33">
                  <c:v>4.4296513972505181E-4</c:v>
                </c:pt>
                <c:pt idx="34">
                  <c:v>5.2528418008115539E-4</c:v>
                </c:pt>
                <c:pt idx="35">
                  <c:v>6.1561576817545328E-4</c:v>
                </c:pt>
                <c:pt idx="36">
                  <c:v>7.1412756908971248E-4</c:v>
                </c:pt>
                <c:pt idx="37">
                  <c:v>8.2097958633391512E-4</c:v>
                </c:pt>
                <c:pt idx="38">
                  <c:v>9.3632496081550278E-4</c:v>
                </c:pt>
                <c:pt idx="39">
                  <c:v>1.0603106450124359E-3</c:v>
                </c:pt>
                <c:pt idx="40">
                  <c:v>1.1930779776223694E-3</c:v>
                </c:pt>
                <c:pt idx="41">
                  <c:v>1.3347631777918941E-3</c:v>
                </c:pt>
                <c:pt idx="42">
                  <c:v>1.4854977735983886E-3</c:v>
                </c:pt>
                <c:pt idx="43">
                  <c:v>1.6454089762144525E-3</c:v>
                </c:pt>
                <c:pt idx="44">
                  <c:v>1.8146200087726203E-3</c:v>
                </c:pt>
                <c:pt idx="45">
                  <c:v>1.9932503971271118E-3</c:v>
                </c:pt>
                <c:pt idx="46">
                  <c:v>2.18141622831619E-3</c:v>
                </c:pt>
                <c:pt idx="47">
                  <c:v>2.3792303814496826E-3</c:v>
                </c:pt>
                <c:pt idx="48">
                  <c:v>2.586802734901516E-3</c:v>
                </c:pt>
                <c:pt idx="49">
                  <c:v>2.8042403530187414E-3</c:v>
                </c:pt>
                <c:pt idx="50">
                  <c:v>3.0316476550249919E-3</c:v>
                </c:pt>
                <c:pt idx="51">
                  <c:v>3.269126568366715E-3</c:v>
                </c:pt>
                <c:pt idx="52">
                  <c:v>3.5167766684015382E-3</c:v>
                </c:pt>
                <c:pt idx="53">
                  <c:v>3.7746953060429729E-3</c:v>
                </c:pt>
                <c:pt idx="54">
                  <c:v>4.0429777247408772E-3</c:v>
                </c:pt>
                <c:pt idx="55">
                  <c:v>4.3217171679820901E-3</c:v>
                </c:pt>
                <c:pt idx="56">
                  <c:v>4.6110049783336131E-3</c:v>
                </c:pt>
                <c:pt idx="57">
                  <c:v>4.9109306889146562E-3</c:v>
                </c:pt>
                <c:pt idx="58">
                  <c:v>5.2215821080688167E-3</c:v>
                </c:pt>
                <c:pt idx="59">
                  <c:v>5.5430453979106653E-3</c:v>
                </c:pt>
                <c:pt idx="60">
                  <c:v>5.8754051473385209E-3</c:v>
                </c:pt>
                <c:pt idx="61">
                  <c:v>6.2187444400339208E-3</c:v>
                </c:pt>
                <c:pt idx="62">
                  <c:v>6.5731449179079861E-3</c:v>
                </c:pt>
                <c:pt idx="63">
                  <c:v>6.9386868404024771E-3</c:v>
                </c:pt>
                <c:pt idx="64">
                  <c:v>7.3154491400078915E-3</c:v>
                </c:pt>
                <c:pt idx="65">
                  <c:v>7.7035094743217554E-3</c:v>
                </c:pt>
                <c:pt idx="66">
                  <c:v>8.1029442749360296E-3</c:v>
                </c:pt>
                <c:pt idx="67">
                  <c:v>8.5138287934121912E-3</c:v>
                </c:pt>
                <c:pt idx="68">
                  <c:v>8.9362371445772509E-3</c:v>
                </c:pt>
                <c:pt idx="69">
                  <c:v>9.3702423473492318E-3</c:v>
                </c:pt>
                <c:pt idx="70">
                  <c:v>9.8159163632823461E-3</c:v>
                </c:pt>
                <c:pt idx="71">
                  <c:v>1.027333013300202E-2</c:v>
                </c:pt>
                <c:pt idx="72">
                  <c:v>1.0742553610685653E-2</c:v>
                </c:pt>
                <c:pt idx="73">
                  <c:v>1.1223655796729284E-2</c:v>
                </c:pt>
                <c:pt idx="74">
                  <c:v>1.1716704768729077E-2</c:v>
                </c:pt>
                <c:pt idx="75">
                  <c:v>1.2221767710894064E-2</c:v>
                </c:pt>
                <c:pt idx="76">
                  <c:v>1.2738910941997444E-2</c:v>
                </c:pt>
                <c:pt idx="77">
                  <c:v>1.3268199941963691E-2</c:v>
                </c:pt>
                <c:pt idx="78">
                  <c:v>1.3809699377181586E-2</c:v>
                </c:pt>
                <c:pt idx="79">
                  <c:v>1.436347312462496E-2</c:v>
                </c:pt>
                <c:pt idx="80">
                  <c:v>1.4929584294856926E-2</c:v>
                </c:pt>
                <c:pt idx="81">
                  <c:v>1.5508095253987537E-2</c:v>
                </c:pt>
                <c:pt idx="82">
                  <c:v>1.609906764464852E-2</c:v>
                </c:pt>
                <c:pt idx="83">
                  <c:v>1.6702562406044664E-2</c:v>
                </c:pt>
                <c:pt idx="84">
                  <c:v>1.7318639793137192E-2</c:v>
                </c:pt>
                <c:pt idx="85">
                  <c:v>1.7947359395008348E-2</c:v>
                </c:pt>
                <c:pt idx="86">
                  <c:v>1.8588780152456328E-2</c:v>
                </c:pt>
                <c:pt idx="87">
                  <c:v>1.9242960374862159E-2</c:v>
                </c:pt>
                <c:pt idx="88">
                  <c:v>1.9909957756370743E-2</c:v>
                </c:pt>
                <c:pt idx="89">
                  <c:v>2.058982939142244E-2</c:v>
                </c:pt>
                <c:pt idx="90">
                  <c:v>2.1282631789671838E-2</c:v>
                </c:pt>
                <c:pt idx="91">
                  <c:v>2.1988420890324441E-2</c:v>
                </c:pt>
                <c:pt idx="92">
                  <c:v>2.270725207592408E-2</c:v>
                </c:pt>
                <c:pt idx="93">
                  <c:v>2.3439180185617695E-2</c:v>
                </c:pt>
                <c:pt idx="94">
                  <c:v>2.4184259527925592E-2</c:v>
                </c:pt>
                <c:pt idx="95">
                  <c:v>2.4942543893040767E-2</c:v>
                </c:pt>
                <c:pt idx="96">
                  <c:v>2.5714086564682759E-2</c:v>
                </c:pt>
                <c:pt idx="97">
                  <c:v>2.6498940331525101E-2</c:v>
                </c:pt>
                <c:pt idx="98">
                  <c:v>2.7297157498219832E-2</c:v>
                </c:pt>
                <c:pt idx="99">
                  <c:v>2.8108789896036594E-2</c:v>
                </c:pt>
                <c:pt idx="100">
                  <c:v>2.8933888893135223E-2</c:v>
                </c:pt>
                <c:pt idx="101">
                  <c:v>2.9772505404488028E-2</c:v>
                </c:pt>
                <c:pt idx="102">
                  <c:v>3.0624689901470169E-2</c:v>
                </c:pt>
                <c:pt idx="103">
                  <c:v>3.1490492421129911E-2</c:v>
                </c:pt>
                <c:pt idx="104">
                  <c:v>3.2369962575155876E-2</c:v>
                </c:pt>
                <c:pt idx="105">
                  <c:v>3.3263149558553987E-2</c:v>
                </c:pt>
                <c:pt idx="106">
                  <c:v>3.417010215804557E-2</c:v>
                </c:pt>
                <c:pt idx="107">
                  <c:v>3.5090868760201163E-2</c:v>
                </c:pt>
                <c:pt idx="108">
                  <c:v>3.6025497359318329E-2</c:v>
                </c:pt>
                <c:pt idx="109">
                  <c:v>3.6974035565057399E-2</c:v>
                </c:pt>
                <c:pt idx="110">
                  <c:v>3.7936530609843422E-2</c:v>
                </c:pt>
                <c:pt idx="111">
                  <c:v>3.8913029356043419E-2</c:v>
                </c:pt>
                <c:pt idx="112">
                  <c:v>3.9903578302930634E-2</c:v>
                </c:pt>
                <c:pt idx="113">
                  <c:v>4.0908223593441935E-2</c:v>
                </c:pt>
                <c:pt idx="114">
                  <c:v>4.1927011020738009E-2</c:v>
                </c:pt>
                <c:pt idx="115">
                  <c:v>4.2959986034573898E-2</c:v>
                </c:pt>
                <c:pt idx="116">
                  <c:v>4.4007193747486413E-2</c:v>
                </c:pt>
                <c:pt idx="117">
                  <c:v>4.5068678940807461E-2</c:v>
                </c:pt>
                <c:pt idx="118">
                  <c:v>4.614448607050798E-2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4435-47B1-ADAE-5E9C96AF8E2A}"/>
            </c:ext>
          </c:extLst>
        </c:ser>
        <c:ser>
          <c:idx val="11"/>
          <c:order val="6"/>
          <c:tx>
            <c:v>Корр. среда</c:v>
          </c:tx>
          <c:spPr>
            <a:ln w="19050">
              <a:noFill/>
            </a:ln>
          </c:spPr>
          <c:marker>
            <c:symbol val="none"/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AB7-475E-82C8-886C5E4A3D72}"/>
            </c:ext>
          </c:extLst>
        </c:ser>
        <c:ser>
          <c:idx val="3"/>
          <c:order val="7"/>
          <c:tx>
            <c:strRef>
              <c:f>'[1]16'!$E$2:$F$2</c:f>
              <c:strCache>
                <c:ptCount val="1"/>
                <c:pt idx="0">
                  <c:v>WM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chemeClr val="bg1"/>
                </a:solidFill>
              </a:ln>
              <a:effectLst/>
            </c:spPr>
          </c:marker>
          <c:xVal>
            <c:numRef>
              <c:f>'[1]16'!$E$4:$E$21</c:f>
              <c:numCache>
                <c:formatCode>General</c:formatCode>
                <c:ptCount val="18"/>
                <c:pt idx="0">
                  <c:v>712.90198519758644</c:v>
                </c:pt>
                <c:pt idx="1">
                  <c:v>738.90658136129832</c:v>
                </c:pt>
                <c:pt idx="2">
                  <c:v>765.86862366433286</c:v>
                </c:pt>
                <c:pt idx="3">
                  <c:v>794.27919610706829</c:v>
                </c:pt>
                <c:pt idx="4">
                  <c:v>824.12547088820099</c:v>
                </c:pt>
                <c:pt idx="5">
                  <c:v>855.37588340461559</c:v>
                </c:pt>
                <c:pt idx="6">
                  <c:v>889.45401734344227</c:v>
                </c:pt>
                <c:pt idx="7">
                  <c:v>926.35729544533388</c:v>
                </c:pt>
                <c:pt idx="8">
                  <c:v>964.20446712789578</c:v>
                </c:pt>
                <c:pt idx="9">
                  <c:v>1004.7310535410896</c:v>
                </c:pt>
                <c:pt idx="10">
                  <c:v>1049.2694039960402</c:v>
                </c:pt>
                <c:pt idx="11">
                  <c:v>1099.7075467833372</c:v>
                </c:pt>
                <c:pt idx="12">
                  <c:v>1151.6996292418498</c:v>
                </c:pt>
                <c:pt idx="13">
                  <c:v>1201.8378456933099</c:v>
                </c:pt>
                <c:pt idx="14">
                  <c:v>1260.0486428357749</c:v>
                </c:pt>
                <c:pt idx="15">
                  <c:v>1322.4047508183382</c:v>
                </c:pt>
                <c:pt idx="16">
                  <c:v>1386.14513414207</c:v>
                </c:pt>
                <c:pt idx="17">
                  <c:v>1455.4898818230706</c:v>
                </c:pt>
              </c:numCache>
            </c:numRef>
          </c:xVal>
          <c:yVal>
            <c:numRef>
              <c:f>'[1]16'!$F$4:$F$21</c:f>
              <c:numCache>
                <c:formatCode>General</c:formatCode>
                <c:ptCount val="18"/>
                <c:pt idx="0">
                  <c:v>8.455972030246355E-5</c:v>
                </c:pt>
                <c:pt idx="1">
                  <c:v>1.118279569892476E-4</c:v>
                </c:pt>
                <c:pt idx="2">
                  <c:v>1.6999999999999993E-4</c:v>
                </c:pt>
                <c:pt idx="3">
                  <c:v>2.3863636363636299E-4</c:v>
                </c:pt>
                <c:pt idx="4">
                  <c:v>3.0909090909091006E-4</c:v>
                </c:pt>
                <c:pt idx="5">
                  <c:v>3.7142857142857111E-4</c:v>
                </c:pt>
                <c:pt idx="6">
                  <c:v>4.9545454545454534E-4</c:v>
                </c:pt>
                <c:pt idx="7">
                  <c:v>6.0555555555555547E-4</c:v>
                </c:pt>
                <c:pt idx="8">
                  <c:v>6.37500000000002E-4</c:v>
                </c:pt>
                <c:pt idx="9">
                  <c:v>6.937499999999996E-4</c:v>
                </c:pt>
                <c:pt idx="10">
                  <c:v>7.7857142857142589E-4</c:v>
                </c:pt>
                <c:pt idx="11">
                  <c:v>7.7500000000000127E-4</c:v>
                </c:pt>
                <c:pt idx="12">
                  <c:v>1E-3</c:v>
                </c:pt>
                <c:pt idx="13">
                  <c:v>9.2727272727272363E-4</c:v>
                </c:pt>
                <c:pt idx="14">
                  <c:v>1.0636363636363651E-3</c:v>
                </c:pt>
                <c:pt idx="15">
                  <c:v>1.12222222222222E-3</c:v>
                </c:pt>
                <c:pt idx="16">
                  <c:v>1.0600000000000023E-3</c:v>
                </c:pt>
                <c:pt idx="17">
                  <c:v>1.471428571428573E-3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4435-47B1-ADAE-5E9C96AF8E2A}"/>
            </c:ext>
          </c:extLst>
        </c:ser>
        <c:ser>
          <c:idx val="4"/>
          <c:order val="8"/>
          <c:tx>
            <c:strRef>
              <c:f>'[1]16'!$I$2:$J$2</c:f>
              <c:strCache>
                <c:ptCount val="1"/>
                <c:pt idx="0">
                  <c:v>HAZ I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bg1"/>
                </a:solidFill>
              </a:ln>
              <a:effectLst/>
            </c:spPr>
          </c:marker>
          <c:xVal>
            <c:numRef>
              <c:f>('[1]16'!$I$4:$I$23,'[1]16'!$O$4:$O$26)</c:f>
              <c:numCache>
                <c:formatCode>General</c:formatCode>
                <c:ptCount val="43"/>
                <c:pt idx="0">
                  <c:v>709.66390320198843</c:v>
                </c:pt>
                <c:pt idx="1">
                  <c:v>735.96660733541739</c:v>
                </c:pt>
                <c:pt idx="2">
                  <c:v>763.25313327306219</c:v>
                </c:pt>
                <c:pt idx="3">
                  <c:v>792.01836763672111</c:v>
                </c:pt>
                <c:pt idx="4">
                  <c:v>822.10729475547157</c:v>
                </c:pt>
                <c:pt idx="5">
                  <c:v>854.40394274055654</c:v>
                </c:pt>
                <c:pt idx="6">
                  <c:v>892.28916605862798</c:v>
                </c:pt>
                <c:pt idx="7">
                  <c:v>932.94954110505171</c:v>
                </c:pt>
                <c:pt idx="8">
                  <c:v>973.13154863627426</c:v>
                </c:pt>
                <c:pt idx="9">
                  <c:v>1013.2904454460808</c:v>
                </c:pt>
                <c:pt idx="10">
                  <c:v>1054.4548554392481</c:v>
                </c:pt>
                <c:pt idx="11">
                  <c:v>1100.8428144789862</c:v>
                </c:pt>
                <c:pt idx="12">
                  <c:v>1151.0746958305479</c:v>
                </c:pt>
                <c:pt idx="13">
                  <c:v>1204.3346292168389</c:v>
                </c:pt>
                <c:pt idx="14">
                  <c:v>1262.2687147664103</c:v>
                </c:pt>
                <c:pt idx="15">
                  <c:v>1321.6163028843368</c:v>
                </c:pt>
                <c:pt idx="16">
                  <c:v>1389.2323130883788</c:v>
                </c:pt>
                <c:pt idx="17">
                  <c:v>1475.6983591265332</c:v>
                </c:pt>
                <c:pt idx="18">
                  <c:v>1565.872972191288</c:v>
                </c:pt>
                <c:pt idx="19">
                  <c:v>1671.0709646659584</c:v>
                </c:pt>
                <c:pt idx="20">
                  <c:v>722.48244875155206</c:v>
                </c:pt>
                <c:pt idx="21">
                  <c:v>748.3559149066806</c:v>
                </c:pt>
                <c:pt idx="22">
                  <c:v>775.49317499724384</c:v>
                </c:pt>
                <c:pt idx="23">
                  <c:v>804.29182172876233</c:v>
                </c:pt>
                <c:pt idx="24">
                  <c:v>830.76665842860587</c:v>
                </c:pt>
                <c:pt idx="26">
                  <c:v>1043.3191945452354</c:v>
                </c:pt>
                <c:pt idx="27">
                  <c:v>1105.130821067972</c:v>
                </c:pt>
                <c:pt idx="28">
                  <c:v>1172.6469349953154</c:v>
                </c:pt>
                <c:pt idx="29">
                  <c:v>1219.7812346043233</c:v>
                </c:pt>
                <c:pt idx="30">
                  <c:v>1270.5750251629536</c:v>
                </c:pt>
                <c:pt idx="31">
                  <c:v>1326.001491875023</c:v>
                </c:pt>
                <c:pt idx="32">
                  <c:v>1385.4698214634529</c:v>
                </c:pt>
                <c:pt idx="33">
                  <c:v>1447.5164499104676</c:v>
                </c:pt>
                <c:pt idx="34">
                  <c:v>1512.5782467242011</c:v>
                </c:pt>
                <c:pt idx="35">
                  <c:v>1582.2791396591874</c:v>
                </c:pt>
                <c:pt idx="36">
                  <c:v>1659.8605695240431</c:v>
                </c:pt>
                <c:pt idx="37">
                  <c:v>1743.9997087623096</c:v>
                </c:pt>
                <c:pt idx="38">
                  <c:v>1835.0683076449413</c:v>
                </c:pt>
                <c:pt idx="39">
                  <c:v>1935.9224599709828</c:v>
                </c:pt>
                <c:pt idx="40">
                  <c:v>2045.372209413259</c:v>
                </c:pt>
                <c:pt idx="41">
                  <c:v>2165.0984152446995</c:v>
                </c:pt>
                <c:pt idx="42">
                  <c:v>2297.8616678445183</c:v>
                </c:pt>
              </c:numCache>
            </c:numRef>
          </c:xVal>
          <c:yVal>
            <c:numRef>
              <c:f>('[1]16'!$J$4:$J$23,'[1]16'!$P$4:$P$26)</c:f>
              <c:numCache>
                <c:formatCode>General</c:formatCode>
                <c:ptCount val="43"/>
                <c:pt idx="0">
                  <c:v>8.3339947614890131E-5</c:v>
                </c:pt>
                <c:pt idx="1">
                  <c:v>6.3855421686746913E-5</c:v>
                </c:pt>
                <c:pt idx="2">
                  <c:v>8.8034188034188132E-5</c:v>
                </c:pt>
                <c:pt idx="3">
                  <c:v>1.7833333333333338E-4</c:v>
                </c:pt>
                <c:pt idx="4">
                  <c:v>1.9615384615384606E-4</c:v>
                </c:pt>
                <c:pt idx="5">
                  <c:v>2.1764705882352931E-4</c:v>
                </c:pt>
                <c:pt idx="6">
                  <c:v>3.6764705882352941E-4</c:v>
                </c:pt>
                <c:pt idx="7">
                  <c:v>4.3461538461538426E-4</c:v>
                </c:pt>
                <c:pt idx="8">
                  <c:v>3.8571428571428513E-4</c:v>
                </c:pt>
                <c:pt idx="9">
                  <c:v>4.5454545454545455E-4</c:v>
                </c:pt>
                <c:pt idx="10">
                  <c:v>5.0500000000000252E-4</c:v>
                </c:pt>
                <c:pt idx="11">
                  <c:v>4.8695652173912931E-4</c:v>
                </c:pt>
                <c:pt idx="12">
                  <c:v>5.1999999999999952E-4</c:v>
                </c:pt>
                <c:pt idx="13">
                  <c:v>7.3333333333333432E-4</c:v>
                </c:pt>
                <c:pt idx="14">
                  <c:v>8.9166666666666691E-4</c:v>
                </c:pt>
                <c:pt idx="15">
                  <c:v>5.5555555555555556E-4</c:v>
                </c:pt>
                <c:pt idx="16">
                  <c:v>8.4999999999999833E-4</c:v>
                </c:pt>
                <c:pt idx="17">
                  <c:v>1.1500000000000021E-3</c:v>
                </c:pt>
                <c:pt idx="18">
                  <c:v>8.8333333333333525E-4</c:v>
                </c:pt>
                <c:pt idx="19">
                  <c:v>1.1692307692307662E-3</c:v>
                </c:pt>
                <c:pt idx="20">
                  <c:v>9.0958704748044392E-5</c:v>
                </c:pt>
                <c:pt idx="21">
                  <c:v>1.2855122766422419E-4</c:v>
                </c:pt>
                <c:pt idx="22">
                  <c:v>1.6010246557796989E-4</c:v>
                </c:pt>
                <c:pt idx="23">
                  <c:v>2.1104903786468024E-4</c:v>
                </c:pt>
                <c:pt idx="24">
                  <c:v>2.3162445954292774E-4</c:v>
                </c:pt>
                <c:pt idx="26">
                  <c:v>7.8212290502793042E-4</c:v>
                </c:pt>
                <c:pt idx="27">
                  <c:v>5.5570542217426547E-4</c:v>
                </c:pt>
                <c:pt idx="28">
                  <c:v>7.0714285714285855E-4</c:v>
                </c:pt>
                <c:pt idx="29">
                  <c:v>5.9710494571772917E-4</c:v>
                </c:pt>
                <c:pt idx="30">
                  <c:v>8.6221470836855721E-4</c:v>
                </c:pt>
                <c:pt idx="31">
                  <c:v>1.2470023980815338E-3</c:v>
                </c:pt>
                <c:pt idx="32">
                  <c:v>5.7638500279798613E-4</c:v>
                </c:pt>
                <c:pt idx="33">
                  <c:v>1.0164271047227948E-3</c:v>
                </c:pt>
                <c:pt idx="34">
                  <c:v>1.0702702702702648E-3</c:v>
                </c:pt>
                <c:pt idx="35">
                  <c:v>1.0843373493975926E-3</c:v>
                </c:pt>
                <c:pt idx="36">
                  <c:v>1.2441314553990636E-3</c:v>
                </c:pt>
                <c:pt idx="37">
                  <c:v>1.3458950201884253E-3</c:v>
                </c:pt>
                <c:pt idx="38">
                  <c:v>1.4520547945205413E-3</c:v>
                </c:pt>
                <c:pt idx="39">
                  <c:v>1.5522388059701585E-3</c:v>
                </c:pt>
                <c:pt idx="40">
                  <c:v>1.7241379310344782E-3</c:v>
                </c:pt>
                <c:pt idx="41">
                  <c:v>1.7105263157894722E-3</c:v>
                </c:pt>
                <c:pt idx="42">
                  <c:v>2.1971252566735117E-3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4435-47B1-ADAE-5E9C96AF8E2A}"/>
            </c:ext>
          </c:extLst>
        </c:ser>
        <c:ser>
          <c:idx val="5"/>
          <c:order val="9"/>
          <c:tx>
            <c:strRef>
              <c:f>'[1]16'!$M$2:$N$2</c:f>
              <c:strCache>
                <c:ptCount val="1"/>
                <c:pt idx="0">
                  <c:v>HAZ II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tx1"/>
              </a:solidFill>
              <a:ln w="9525">
                <a:solidFill>
                  <a:schemeClr val="bg1"/>
                </a:solidFill>
              </a:ln>
              <a:effectLst/>
            </c:spPr>
          </c:marker>
          <c:xVal>
            <c:numRef>
              <c:f>'[1]16'!$M$4:$M$20</c:f>
              <c:numCache>
                <c:formatCode>General</c:formatCode>
                <c:ptCount val="17"/>
                <c:pt idx="0">
                  <c:v>809.975696781068</c:v>
                </c:pt>
                <c:pt idx="1">
                  <c:v>840.24308938831791</c:v>
                </c:pt>
                <c:pt idx="2">
                  <c:v>871.61530415793652</c:v>
                </c:pt>
                <c:pt idx="3">
                  <c:v>904.65629187030527</c:v>
                </c:pt>
                <c:pt idx="4">
                  <c:v>939.86423844400395</c:v>
                </c:pt>
                <c:pt idx="5">
                  <c:v>977.45676493648216</c:v>
                </c:pt>
                <c:pt idx="6">
                  <c:v>1018.0797561557216</c:v>
                </c:pt>
                <c:pt idx="7">
                  <c:v>1061.0231673480046</c:v>
                </c:pt>
                <c:pt idx="8">
                  <c:v>1106.486403058886</c:v>
                </c:pt>
                <c:pt idx="9">
                  <c:v>1155.6576408471728</c:v>
                </c:pt>
                <c:pt idx="10">
                  <c:v>1208.4662915678211</c:v>
                </c:pt>
                <c:pt idx="11">
                  <c:v>1263.6535410106674</c:v>
                </c:pt>
                <c:pt idx="12">
                  <c:v>1323.1027019617729</c:v>
                </c:pt>
                <c:pt idx="13">
                  <c:v>1388.5906982130955</c:v>
                </c:pt>
                <c:pt idx="14">
                  <c:v>1458.227878623456</c:v>
                </c:pt>
                <c:pt idx="15">
                  <c:v>1535.3721893979512</c:v>
                </c:pt>
                <c:pt idx="16">
                  <c:v>1631.8914170655762</c:v>
                </c:pt>
              </c:numCache>
            </c:numRef>
          </c:xVal>
          <c:yVal>
            <c:numRef>
              <c:f>'[1]16'!$N$4:$N$20</c:f>
              <c:numCache>
                <c:formatCode>General</c:formatCode>
                <c:ptCount val="17"/>
                <c:pt idx="0">
                  <c:v>2.2893976439208739E-4</c:v>
                </c:pt>
                <c:pt idx="1">
                  <c:v>2.6578947368421094E-4</c:v>
                </c:pt>
                <c:pt idx="2">
                  <c:v>3.3333333333333332E-4</c:v>
                </c:pt>
                <c:pt idx="3">
                  <c:v>3.7407407407407333E-4</c:v>
                </c:pt>
                <c:pt idx="4">
                  <c:v>4.6363636363636344E-4</c:v>
                </c:pt>
                <c:pt idx="5">
                  <c:v>4.9047619047619102E-4</c:v>
                </c:pt>
                <c:pt idx="6">
                  <c:v>5.578947368421065E-4</c:v>
                </c:pt>
                <c:pt idx="7">
                  <c:v>5.9999999999999767E-4</c:v>
                </c:pt>
                <c:pt idx="8">
                  <c:v>6.5625000000000264E-4</c:v>
                </c:pt>
                <c:pt idx="9">
                  <c:v>6.9999999999999815E-4</c:v>
                </c:pt>
                <c:pt idx="10">
                  <c:v>7.5714285714285879E-4</c:v>
                </c:pt>
                <c:pt idx="11">
                  <c:v>8.3333333333333339E-4</c:v>
                </c:pt>
                <c:pt idx="12">
                  <c:v>8.9166666666666691E-4</c:v>
                </c:pt>
                <c:pt idx="13">
                  <c:v>9.5454545454545195E-4</c:v>
                </c:pt>
                <c:pt idx="14">
                  <c:v>1.039999999999999E-3</c:v>
                </c:pt>
                <c:pt idx="15">
                  <c:v>1.1000000000000014E-3</c:v>
                </c:pt>
                <c:pt idx="16">
                  <c:v>1.2593283582089565E-3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4435-47B1-ADAE-5E9C96AF8E2A}"/>
            </c:ext>
          </c:extLst>
        </c:ser>
        <c:ser>
          <c:idx val="8"/>
          <c:order val="10"/>
          <c:tx>
            <c:strRef>
              <c:f>Кривые!$H$3</c:f>
              <c:strCache>
                <c:ptCount val="1"/>
                <c:pt idx="0">
                  <c:v>ВО корр.ср.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xVal>
            <c:numRef>
              <c:f>Кривые!$A$4:$A$122</c:f>
              <c:numCache>
                <c:formatCode>General</c:formatCode>
                <c:ptCount val="119"/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300</c:v>
                </c:pt>
                <c:pt idx="22">
                  <c:v>400</c:v>
                </c:pt>
                <c:pt idx="23">
                  <c:v>500</c:v>
                </c:pt>
                <c:pt idx="24">
                  <c:v>600</c:v>
                </c:pt>
                <c:pt idx="25">
                  <c:v>700</c:v>
                </c:pt>
                <c:pt idx="26">
                  <c:v>800</c:v>
                </c:pt>
                <c:pt idx="27">
                  <c:v>900</c:v>
                </c:pt>
                <c:pt idx="28">
                  <c:v>1000</c:v>
                </c:pt>
                <c:pt idx="29">
                  <c:v>1100</c:v>
                </c:pt>
                <c:pt idx="30">
                  <c:v>1200</c:v>
                </c:pt>
                <c:pt idx="31">
                  <c:v>1300</c:v>
                </c:pt>
                <c:pt idx="32">
                  <c:v>1400</c:v>
                </c:pt>
                <c:pt idx="33">
                  <c:v>1500</c:v>
                </c:pt>
                <c:pt idx="34">
                  <c:v>1600</c:v>
                </c:pt>
                <c:pt idx="35">
                  <c:v>1700</c:v>
                </c:pt>
                <c:pt idx="36">
                  <c:v>1800</c:v>
                </c:pt>
                <c:pt idx="37">
                  <c:v>1900</c:v>
                </c:pt>
                <c:pt idx="38">
                  <c:v>2000</c:v>
                </c:pt>
                <c:pt idx="39">
                  <c:v>2100</c:v>
                </c:pt>
                <c:pt idx="40">
                  <c:v>2200</c:v>
                </c:pt>
                <c:pt idx="41">
                  <c:v>2300</c:v>
                </c:pt>
                <c:pt idx="42">
                  <c:v>2400</c:v>
                </c:pt>
                <c:pt idx="43">
                  <c:v>2500</c:v>
                </c:pt>
                <c:pt idx="44">
                  <c:v>2600</c:v>
                </c:pt>
                <c:pt idx="45">
                  <c:v>2700</c:v>
                </c:pt>
                <c:pt idx="46">
                  <c:v>2800</c:v>
                </c:pt>
                <c:pt idx="47">
                  <c:v>2900</c:v>
                </c:pt>
                <c:pt idx="48">
                  <c:v>3000</c:v>
                </c:pt>
                <c:pt idx="49">
                  <c:v>3100</c:v>
                </c:pt>
                <c:pt idx="50">
                  <c:v>3200</c:v>
                </c:pt>
                <c:pt idx="51">
                  <c:v>3300</c:v>
                </c:pt>
                <c:pt idx="52">
                  <c:v>3400</c:v>
                </c:pt>
                <c:pt idx="53">
                  <c:v>3500</c:v>
                </c:pt>
                <c:pt idx="54">
                  <c:v>3600</c:v>
                </c:pt>
                <c:pt idx="55">
                  <c:v>3700</c:v>
                </c:pt>
                <c:pt idx="56">
                  <c:v>3800</c:v>
                </c:pt>
                <c:pt idx="57">
                  <c:v>3900</c:v>
                </c:pt>
                <c:pt idx="58">
                  <c:v>4000</c:v>
                </c:pt>
                <c:pt idx="59">
                  <c:v>4100</c:v>
                </c:pt>
                <c:pt idx="60">
                  <c:v>4200</c:v>
                </c:pt>
                <c:pt idx="61">
                  <c:v>4300</c:v>
                </c:pt>
                <c:pt idx="62">
                  <c:v>4400</c:v>
                </c:pt>
                <c:pt idx="63">
                  <c:v>4500</c:v>
                </c:pt>
                <c:pt idx="64">
                  <c:v>4600</c:v>
                </c:pt>
                <c:pt idx="65">
                  <c:v>4700</c:v>
                </c:pt>
                <c:pt idx="66">
                  <c:v>4800</c:v>
                </c:pt>
                <c:pt idx="67">
                  <c:v>4900</c:v>
                </c:pt>
                <c:pt idx="68">
                  <c:v>5000</c:v>
                </c:pt>
                <c:pt idx="69">
                  <c:v>5100</c:v>
                </c:pt>
                <c:pt idx="70">
                  <c:v>5200</c:v>
                </c:pt>
                <c:pt idx="71">
                  <c:v>5300</c:v>
                </c:pt>
                <c:pt idx="72">
                  <c:v>5400</c:v>
                </c:pt>
                <c:pt idx="73">
                  <c:v>5500</c:v>
                </c:pt>
                <c:pt idx="74">
                  <c:v>5600</c:v>
                </c:pt>
                <c:pt idx="75">
                  <c:v>5700</c:v>
                </c:pt>
                <c:pt idx="76">
                  <c:v>5800</c:v>
                </c:pt>
                <c:pt idx="77">
                  <c:v>5900</c:v>
                </c:pt>
                <c:pt idx="78">
                  <c:v>6000</c:v>
                </c:pt>
                <c:pt idx="79">
                  <c:v>6100</c:v>
                </c:pt>
                <c:pt idx="80">
                  <c:v>6200</c:v>
                </c:pt>
                <c:pt idx="81">
                  <c:v>6300</c:v>
                </c:pt>
                <c:pt idx="82">
                  <c:v>6400</c:v>
                </c:pt>
                <c:pt idx="83">
                  <c:v>6500</c:v>
                </c:pt>
                <c:pt idx="84">
                  <c:v>6600</c:v>
                </c:pt>
                <c:pt idx="85">
                  <c:v>6700</c:v>
                </c:pt>
                <c:pt idx="86">
                  <c:v>6800</c:v>
                </c:pt>
                <c:pt idx="87">
                  <c:v>6900</c:v>
                </c:pt>
                <c:pt idx="88">
                  <c:v>7000</c:v>
                </c:pt>
                <c:pt idx="89">
                  <c:v>7100</c:v>
                </c:pt>
                <c:pt idx="90">
                  <c:v>7200</c:v>
                </c:pt>
                <c:pt idx="91">
                  <c:v>7300</c:v>
                </c:pt>
                <c:pt idx="92">
                  <c:v>7400</c:v>
                </c:pt>
                <c:pt idx="93">
                  <c:v>7500</c:v>
                </c:pt>
                <c:pt idx="94">
                  <c:v>7600</c:v>
                </c:pt>
                <c:pt idx="95">
                  <c:v>7700</c:v>
                </c:pt>
                <c:pt idx="96">
                  <c:v>7800</c:v>
                </c:pt>
                <c:pt idx="97">
                  <c:v>7900</c:v>
                </c:pt>
                <c:pt idx="98">
                  <c:v>8000</c:v>
                </c:pt>
                <c:pt idx="99">
                  <c:v>8100</c:v>
                </c:pt>
                <c:pt idx="100">
                  <c:v>8200</c:v>
                </c:pt>
                <c:pt idx="101">
                  <c:v>8300</c:v>
                </c:pt>
                <c:pt idx="102">
                  <c:v>8400</c:v>
                </c:pt>
                <c:pt idx="103">
                  <c:v>8500</c:v>
                </c:pt>
                <c:pt idx="104">
                  <c:v>8600</c:v>
                </c:pt>
                <c:pt idx="105">
                  <c:v>8700</c:v>
                </c:pt>
                <c:pt idx="106">
                  <c:v>8800</c:v>
                </c:pt>
                <c:pt idx="107">
                  <c:v>8900</c:v>
                </c:pt>
                <c:pt idx="108">
                  <c:v>9000</c:v>
                </c:pt>
                <c:pt idx="109">
                  <c:v>9100</c:v>
                </c:pt>
                <c:pt idx="110">
                  <c:v>9200</c:v>
                </c:pt>
                <c:pt idx="111">
                  <c:v>9300</c:v>
                </c:pt>
                <c:pt idx="112">
                  <c:v>9400</c:v>
                </c:pt>
                <c:pt idx="113">
                  <c:v>9500</c:v>
                </c:pt>
                <c:pt idx="114">
                  <c:v>9600</c:v>
                </c:pt>
                <c:pt idx="115">
                  <c:v>9700</c:v>
                </c:pt>
                <c:pt idx="116">
                  <c:v>9800</c:v>
                </c:pt>
                <c:pt idx="117">
                  <c:v>9900</c:v>
                </c:pt>
                <c:pt idx="118">
                  <c:v>10000</c:v>
                </c:pt>
              </c:numCache>
            </c:numRef>
          </c:xVal>
          <c:yVal>
            <c:numRef>
              <c:f>Кривые!$H$4:$H$122</c:f>
              <c:numCache>
                <c:formatCode>0.00E+00</c:formatCode>
                <c:ptCount val="119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1.296920504729772E-8</c:v>
                </c:pt>
                <c:pt idx="14">
                  <c:v>6.3867857358021078E-8</c:v>
                </c:pt>
                <c:pt idx="15">
                  <c:v>1.6229018020832256E-7</c:v>
                </c:pt>
                <c:pt idx="16">
                  <c:v>3.1452222311455062E-7</c:v>
                </c:pt>
                <c:pt idx="17">
                  <c:v>5.2546569284410258E-7</c:v>
                </c:pt>
                <c:pt idx="18">
                  <c:v>7.9921059481686365E-7</c:v>
                </c:pt>
                <c:pt idx="19">
                  <c:v>1.1393019709029276E-6</c:v>
                </c:pt>
                <c:pt idx="20">
                  <c:v>1.5488891114412081E-6</c:v>
                </c:pt>
                <c:pt idx="21">
                  <c:v>1.0000923802515937E-5</c:v>
                </c:pt>
                <c:pt idx="22">
                  <c:v>2.7629741944888197E-5</c:v>
                </c:pt>
                <c:pt idx="23">
                  <c:v>5.5771924253620793E-5</c:v>
                </c:pt>
                <c:pt idx="24">
                  <c:v>9.5448301075185844E-5</c:v>
                </c:pt>
                <c:pt idx="25">
                  <c:v>1.475019432212475E-4</c:v>
                </c:pt>
                <c:pt idx="26">
                  <c:v>2.1265904335109317E-4</c:v>
                </c:pt>
                <c:pt idx="27">
                  <c:v>2.9156201488765555E-4</c:v>
                </c:pt>
                <c:pt idx="28">
                  <c:v>3.8478975688577526E-4</c:v>
                </c:pt>
                <c:pt idx="29">
                  <c:v>4.9287107405047591E-4</c:v>
                </c:pt>
                <c:pt idx="30">
                  <c:v>6.1629407753039441E-4</c:v>
                </c:pt>
                <c:pt idx="31">
                  <c:v>7.5551305543679348E-4</c:v>
                </c:pt>
                <c:pt idx="32">
                  <c:v>9.1095366368529069E-4</c:v>
                </c:pt>
                <c:pt idx="33">
                  <c:v>1.0830169541492449E-3</c:v>
                </c:pt>
                <c:pt idx="34">
                  <c:v>1.2720825702033352E-3</c:v>
                </c:pt>
                <c:pt idx="35">
                  <c:v>1.4785113290306693E-3</c:v>
                </c:pt>
                <c:pt idx="36">
                  <c:v>1.7026473414430002E-3</c:v>
                </c:pt>
                <c:pt idx="37">
                  <c:v>1.9448197757751271E-3</c:v>
                </c:pt>
                <c:pt idx="38">
                  <c:v>2.2053443430268605E-3</c:v>
                </c:pt>
                <c:pt idx="39">
                  <c:v>2.4845245603299262E-3</c:v>
                </c:pt>
                <c:pt idx="40">
                  <c:v>2.7826528357394126E-3</c:v>
                </c:pt>
                <c:pt idx="41">
                  <c:v>3.1000114072749206E-3</c:v>
                </c:pt>
                <c:pt idx="42">
                  <c:v>3.4368731617906503E-3</c:v>
                </c:pt>
                <c:pt idx="43">
                  <c:v>3.7935023538065095E-3</c:v>
                </c:pt>
                <c:pt idx="44">
                  <c:v>4.170155240331405E-3</c:v>
                </c:pt>
                <c:pt idx="45">
                  <c:v>4.5670806445805585E-3</c:v>
                </c:pt>
                <c:pt idx="46">
                  <c:v>4.9845204590711718E-3</c:v>
                </c:pt>
                <c:pt idx="47">
                  <c:v>5.4227100966911931E-3</c:v>
                </c:pt>
                <c:pt idx="48">
                  <c:v>5.8818788968451876E-3</c:v>
                </c:pt>
                <c:pt idx="49">
                  <c:v>6.3622504925917771E-3</c:v>
                </c:pt>
                <c:pt idx="50">
                  <c:v>6.8640431437326987E-3</c:v>
                </c:pt>
                <c:pt idx="51">
                  <c:v>7.3874700400376357E-3</c:v>
                </c:pt>
                <c:pt idx="52">
                  <c:v>7.9327395781576184E-3</c:v>
                </c:pt>
                <c:pt idx="53">
                  <c:v>8.5000556152586802E-3</c:v>
                </c:pt>
                <c:pt idx="54">
                  <c:v>9.0896177019777202E-3</c:v>
                </c:pt>
                <c:pt idx="55">
                  <c:v>9.7016212969436265E-3</c:v>
                </c:pt>
                <c:pt idx="56">
                  <c:v>1.0336257964805496E-2</c:v>
                </c:pt>
                <c:pt idx="57">
                  <c:v>1.0993715559458946E-2</c:v>
                </c:pt>
                <c:pt idx="58">
                  <c:v>1.1674178393945399E-2</c:v>
                </c:pt>
                <c:pt idx="59">
                  <c:v>1.2377827398318398E-2</c:v>
                </c:pt>
                <c:pt idx="60">
                  <c:v>1.3104840266614912E-2</c:v>
                </c:pt>
                <c:pt idx="61">
                  <c:v>1.3855391593936714E-2</c:v>
                </c:pt>
                <c:pt idx="62">
                  <c:v>1.4629653004532136E-2</c:v>
                </c:pt>
                <c:pt idx="63">
                  <c:v>1.5427793271667779E-2</c:v>
                </c:pt>
                <c:pt idx="64">
                  <c:v>1.6249978429995867E-2</c:v>
                </c:pt>
                <c:pt idx="65">
                  <c:v>1.7096371881045871E-2</c:v>
                </c:pt>
                <c:pt idx="66">
                  <c:v>1.7967134492404255E-2</c:v>
                </c:pt>
                <c:pt idx="67">
                  <c:v>1.8862424691089241E-2</c:v>
                </c:pt>
                <c:pt idx="68">
                  <c:v>1.9782398551575511E-2</c:v>
                </c:pt>
                <c:pt idx="69">
                  <c:v>2.0727209878881121E-2</c:v>
                </c:pt>
                <c:pt idx="70">
                  <c:v>2.1697010287088293E-2</c:v>
                </c:pt>
                <c:pt idx="71">
                  <c:v>2.2691949273634257E-2</c:v>
                </c:pt>
                <c:pt idx="72">
                  <c:v>2.3712174289679651E-2</c:v>
                </c:pt>
                <c:pt idx="73">
                  <c:v>2.4757830806832835E-2</c:v>
                </c:pt>
                <c:pt idx="74">
                  <c:v>2.5829062380481296E-2</c:v>
                </c:pt>
                <c:pt idx="75">
                  <c:v>2.6926010709966738E-2</c:v>
                </c:pt>
                <c:pt idx="76">
                  <c:v>2.8048815695811594E-2</c:v>
                </c:pt>
                <c:pt idx="77">
                  <c:v>2.9197615494192711E-2</c:v>
                </c:pt>
                <c:pt idx="78">
                  <c:v>3.0372546568841714E-2</c:v>
                </c:pt>
                <c:pt idx="79">
                  <c:v>3.1573743740534156E-2</c:v>
                </c:pt>
                <c:pt idx="80">
                  <c:v>3.2801340234318535E-2</c:v>
                </c:pt>
                <c:pt idx="81">
                  <c:v>3.4055467724626004E-2</c:v>
                </c:pt>
                <c:pt idx="82">
                  <c:v>3.5336256378386145E-2</c:v>
                </c:pt>
                <c:pt idx="83">
                  <c:v>3.6643834896270829E-2</c:v>
                </c:pt>
                <c:pt idx="84">
                  <c:v>3.7978330552172611E-2</c:v>
                </c:pt>
                <c:pt idx="85">
                  <c:v>3.9339869231022173E-2</c:v>
                </c:pt>
                <c:pt idx="86">
                  <c:v>4.07285754650379E-2</c:v>
                </c:pt>
                <c:pt idx="87">
                  <c:v>4.2144572468495421E-2</c:v>
                </c:pt>
                <c:pt idx="88">
                  <c:v>4.3587982171098466E-2</c:v>
                </c:pt>
                <c:pt idx="89">
                  <c:v>4.5058925250028421E-2</c:v>
                </c:pt>
                <c:pt idx="90">
                  <c:v>4.6557521160740599E-2</c:v>
                </c:pt>
                <c:pt idx="91">
                  <c:v>4.8083888166576147E-2</c:v>
                </c:pt>
                <c:pt idx="92">
                  <c:v>4.9638143367250212E-2</c:v>
                </c:pt>
                <c:pt idx="93">
                  <c:v>5.1220402726272221E-2</c:v>
                </c:pt>
                <c:pt idx="94">
                  <c:v>5.2830781097356172E-2</c:v>
                </c:pt>
                <c:pt idx="95">
                  <c:v>5.44693922498663E-2</c:v>
                </c:pt>
                <c:pt idx="96">
                  <c:v>5.6136348893351631E-2</c:v>
                </c:pt>
                <c:pt idx="97">
                  <c:v>5.7831762701207566E-2</c:v>
                </c:pt>
                <c:pt idx="98">
                  <c:v>5.9555744333510498E-2</c:v>
                </c:pt>
                <c:pt idx="99">
                  <c:v>6.1308403459063417E-2</c:v>
                </c:pt>
                <c:pt idx="100">
                  <c:v>6.3089848776689703E-2</c:v>
                </c:pt>
                <c:pt idx="101">
                  <c:v>6.4900188035808618E-2</c:v>
                </c:pt>
                <c:pt idx="102">
                  <c:v>6.6739528056325784E-2</c:v>
                </c:pt>
                <c:pt idx="103">
                  <c:v>6.8607974747872405E-2</c:v>
                </c:pt>
                <c:pt idx="104">
                  <c:v>7.0505633128415818E-2</c:v>
                </c:pt>
                <c:pt idx="105">
                  <c:v>7.2432607342276106E-2</c:v>
                </c:pt>
                <c:pt idx="106">
                  <c:v>7.4389000677569553E-2</c:v>
                </c:pt>
                <c:pt idx="107">
                  <c:v>7.637491558310576E-2</c:v>
                </c:pt>
                <c:pt idx="108">
                  <c:v>7.8390453684761829E-2</c:v>
                </c:pt>
                <c:pt idx="109">
                  <c:v>8.0435715801353919E-2</c:v>
                </c:pt>
                <c:pt idx="110">
                  <c:v>8.2510801960028246E-2</c:v>
                </c:pt>
                <c:pt idx="111">
                  <c:v>8.4615811411192385E-2</c:v>
                </c:pt>
                <c:pt idx="112">
                  <c:v>8.6750842643001799E-2</c:v>
                </c:pt>
                <c:pt idx="113">
                  <c:v>8.8915993395424817E-2</c:v>
                </c:pt>
                <c:pt idx="114">
                  <c:v>9.1111360673897301E-2</c:v>
                </c:pt>
                <c:pt idx="115">
                  <c:v>9.3337040762586615E-2</c:v>
                </c:pt>
                <c:pt idx="116">
                  <c:v>9.5593129237279431E-2</c:v>
                </c:pt>
                <c:pt idx="117">
                  <c:v>9.7879720977908119E-2</c:v>
                </c:pt>
                <c:pt idx="118">
                  <c:v>0.10019691018072791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4435-47B1-ADAE-5E9C96AF8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2349776"/>
        <c:axId val="272350336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7"/>
                <c:order val="5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Кривые!$G$3</c15:sqref>
                        </c15:formulaRef>
                      </c:ext>
                    </c:extLst>
                    <c:strCache>
                      <c:ptCount val="1"/>
                      <c:pt idx="0">
                        <c:v>Ут. ВО возд.</c:v>
                      </c:pt>
                    </c:strCache>
                  </c:strRef>
                </c:tx>
                <c:spPr>
                  <a:ln w="12700">
                    <a:solidFill>
                      <a:schemeClr val="bg1">
                        <a:lumMod val="50000"/>
                      </a:schemeClr>
                    </a:solidFill>
                  </a:ln>
                </c:spPr>
                <c:marker>
                  <c:symbol val="none"/>
                </c:marker>
                <c:x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Кривые!$A$4:$A$122</c15:sqref>
                        </c15:formulaRef>
                      </c:ext>
                    </c:extLst>
                    <c:numCache>
                      <c:formatCode>General</c:formatCode>
                      <c:ptCount val="119"/>
                      <c:pt idx="1">
                        <c:v>10</c:v>
                      </c:pt>
                      <c:pt idx="2">
                        <c:v>20</c:v>
                      </c:pt>
                      <c:pt idx="3">
                        <c:v>30</c:v>
                      </c:pt>
                      <c:pt idx="4">
                        <c:v>40</c:v>
                      </c:pt>
                      <c:pt idx="5">
                        <c:v>50</c:v>
                      </c:pt>
                      <c:pt idx="6">
                        <c:v>60</c:v>
                      </c:pt>
                      <c:pt idx="7">
                        <c:v>70</c:v>
                      </c:pt>
                      <c:pt idx="8">
                        <c:v>80</c:v>
                      </c:pt>
                      <c:pt idx="9">
                        <c:v>90</c:v>
                      </c:pt>
                      <c:pt idx="10">
                        <c:v>100</c:v>
                      </c:pt>
                      <c:pt idx="11">
                        <c:v>110</c:v>
                      </c:pt>
                      <c:pt idx="12">
                        <c:v>120</c:v>
                      </c:pt>
                      <c:pt idx="13">
                        <c:v>130</c:v>
                      </c:pt>
                      <c:pt idx="14">
                        <c:v>140</c:v>
                      </c:pt>
                      <c:pt idx="15">
                        <c:v>150</c:v>
                      </c:pt>
                      <c:pt idx="16">
                        <c:v>160</c:v>
                      </c:pt>
                      <c:pt idx="17">
                        <c:v>170</c:v>
                      </c:pt>
                      <c:pt idx="18">
                        <c:v>180</c:v>
                      </c:pt>
                      <c:pt idx="19">
                        <c:v>190</c:v>
                      </c:pt>
                      <c:pt idx="20">
                        <c:v>200</c:v>
                      </c:pt>
                      <c:pt idx="21">
                        <c:v>300</c:v>
                      </c:pt>
                      <c:pt idx="22">
                        <c:v>400</c:v>
                      </c:pt>
                      <c:pt idx="23">
                        <c:v>500</c:v>
                      </c:pt>
                      <c:pt idx="24">
                        <c:v>600</c:v>
                      </c:pt>
                      <c:pt idx="25">
                        <c:v>700</c:v>
                      </c:pt>
                      <c:pt idx="26">
                        <c:v>800</c:v>
                      </c:pt>
                      <c:pt idx="27">
                        <c:v>900</c:v>
                      </c:pt>
                      <c:pt idx="28">
                        <c:v>1000</c:v>
                      </c:pt>
                      <c:pt idx="29">
                        <c:v>1100</c:v>
                      </c:pt>
                      <c:pt idx="30">
                        <c:v>1200</c:v>
                      </c:pt>
                      <c:pt idx="31">
                        <c:v>1300</c:v>
                      </c:pt>
                      <c:pt idx="32">
                        <c:v>1400</c:v>
                      </c:pt>
                      <c:pt idx="33">
                        <c:v>1500</c:v>
                      </c:pt>
                      <c:pt idx="34">
                        <c:v>1600</c:v>
                      </c:pt>
                      <c:pt idx="35">
                        <c:v>1700</c:v>
                      </c:pt>
                      <c:pt idx="36">
                        <c:v>1800</c:v>
                      </c:pt>
                      <c:pt idx="37">
                        <c:v>1900</c:v>
                      </c:pt>
                      <c:pt idx="38">
                        <c:v>2000</c:v>
                      </c:pt>
                      <c:pt idx="39">
                        <c:v>2100</c:v>
                      </c:pt>
                      <c:pt idx="40">
                        <c:v>2200</c:v>
                      </c:pt>
                      <c:pt idx="41">
                        <c:v>2300</c:v>
                      </c:pt>
                      <c:pt idx="42">
                        <c:v>2400</c:v>
                      </c:pt>
                      <c:pt idx="43">
                        <c:v>2500</c:v>
                      </c:pt>
                      <c:pt idx="44">
                        <c:v>2600</c:v>
                      </c:pt>
                      <c:pt idx="45">
                        <c:v>2700</c:v>
                      </c:pt>
                      <c:pt idx="46">
                        <c:v>2800</c:v>
                      </c:pt>
                      <c:pt idx="47">
                        <c:v>2900</c:v>
                      </c:pt>
                      <c:pt idx="48">
                        <c:v>3000</c:v>
                      </c:pt>
                      <c:pt idx="49">
                        <c:v>3100</c:v>
                      </c:pt>
                      <c:pt idx="50">
                        <c:v>3200</c:v>
                      </c:pt>
                      <c:pt idx="51">
                        <c:v>3300</c:v>
                      </c:pt>
                      <c:pt idx="52">
                        <c:v>3400</c:v>
                      </c:pt>
                      <c:pt idx="53">
                        <c:v>3500</c:v>
                      </c:pt>
                      <c:pt idx="54">
                        <c:v>3600</c:v>
                      </c:pt>
                      <c:pt idx="55">
                        <c:v>3700</c:v>
                      </c:pt>
                      <c:pt idx="56">
                        <c:v>3800</c:v>
                      </c:pt>
                      <c:pt idx="57">
                        <c:v>3900</c:v>
                      </c:pt>
                      <c:pt idx="58">
                        <c:v>4000</c:v>
                      </c:pt>
                      <c:pt idx="59">
                        <c:v>4100</c:v>
                      </c:pt>
                      <c:pt idx="60">
                        <c:v>4200</c:v>
                      </c:pt>
                      <c:pt idx="61">
                        <c:v>4300</c:v>
                      </c:pt>
                      <c:pt idx="62">
                        <c:v>4400</c:v>
                      </c:pt>
                      <c:pt idx="63">
                        <c:v>4500</c:v>
                      </c:pt>
                      <c:pt idx="64">
                        <c:v>4600</c:v>
                      </c:pt>
                      <c:pt idx="65">
                        <c:v>4700</c:v>
                      </c:pt>
                      <c:pt idx="66">
                        <c:v>4800</c:v>
                      </c:pt>
                      <c:pt idx="67">
                        <c:v>4900</c:v>
                      </c:pt>
                      <c:pt idx="68">
                        <c:v>5000</c:v>
                      </c:pt>
                      <c:pt idx="69">
                        <c:v>5100</c:v>
                      </c:pt>
                      <c:pt idx="70">
                        <c:v>5200</c:v>
                      </c:pt>
                      <c:pt idx="71">
                        <c:v>5300</c:v>
                      </c:pt>
                      <c:pt idx="72">
                        <c:v>5400</c:v>
                      </c:pt>
                      <c:pt idx="73">
                        <c:v>5500</c:v>
                      </c:pt>
                      <c:pt idx="74">
                        <c:v>5600</c:v>
                      </c:pt>
                      <c:pt idx="75">
                        <c:v>5700</c:v>
                      </c:pt>
                      <c:pt idx="76">
                        <c:v>5800</c:v>
                      </c:pt>
                      <c:pt idx="77">
                        <c:v>5900</c:v>
                      </c:pt>
                      <c:pt idx="78">
                        <c:v>6000</c:v>
                      </c:pt>
                      <c:pt idx="79">
                        <c:v>6100</c:v>
                      </c:pt>
                      <c:pt idx="80">
                        <c:v>6200</c:v>
                      </c:pt>
                      <c:pt idx="81">
                        <c:v>6300</c:v>
                      </c:pt>
                      <c:pt idx="82">
                        <c:v>6400</c:v>
                      </c:pt>
                      <c:pt idx="83">
                        <c:v>6500</c:v>
                      </c:pt>
                      <c:pt idx="84">
                        <c:v>6600</c:v>
                      </c:pt>
                      <c:pt idx="85">
                        <c:v>6700</c:v>
                      </c:pt>
                      <c:pt idx="86">
                        <c:v>6800</c:v>
                      </c:pt>
                      <c:pt idx="87">
                        <c:v>6900</c:v>
                      </c:pt>
                      <c:pt idx="88">
                        <c:v>7000</c:v>
                      </c:pt>
                      <c:pt idx="89">
                        <c:v>7100</c:v>
                      </c:pt>
                      <c:pt idx="90">
                        <c:v>7200</c:v>
                      </c:pt>
                      <c:pt idx="91">
                        <c:v>7300</c:v>
                      </c:pt>
                      <c:pt idx="92">
                        <c:v>7400</c:v>
                      </c:pt>
                      <c:pt idx="93">
                        <c:v>7500</c:v>
                      </c:pt>
                      <c:pt idx="94">
                        <c:v>7600</c:v>
                      </c:pt>
                      <c:pt idx="95">
                        <c:v>7700</c:v>
                      </c:pt>
                      <c:pt idx="96">
                        <c:v>7800</c:v>
                      </c:pt>
                      <c:pt idx="97">
                        <c:v>7900</c:v>
                      </c:pt>
                      <c:pt idx="98">
                        <c:v>8000</c:v>
                      </c:pt>
                      <c:pt idx="99">
                        <c:v>8100</c:v>
                      </c:pt>
                      <c:pt idx="100">
                        <c:v>8200</c:v>
                      </c:pt>
                      <c:pt idx="101">
                        <c:v>8300</c:v>
                      </c:pt>
                      <c:pt idx="102">
                        <c:v>8400</c:v>
                      </c:pt>
                      <c:pt idx="103">
                        <c:v>8500</c:v>
                      </c:pt>
                      <c:pt idx="104">
                        <c:v>8600</c:v>
                      </c:pt>
                      <c:pt idx="105">
                        <c:v>8700</c:v>
                      </c:pt>
                      <c:pt idx="106">
                        <c:v>8800</c:v>
                      </c:pt>
                      <c:pt idx="107">
                        <c:v>8900</c:v>
                      </c:pt>
                      <c:pt idx="108">
                        <c:v>9000</c:v>
                      </c:pt>
                      <c:pt idx="109">
                        <c:v>9100</c:v>
                      </c:pt>
                      <c:pt idx="110">
                        <c:v>9200</c:v>
                      </c:pt>
                      <c:pt idx="111">
                        <c:v>9300</c:v>
                      </c:pt>
                      <c:pt idx="112">
                        <c:v>9400</c:v>
                      </c:pt>
                      <c:pt idx="113">
                        <c:v>9500</c:v>
                      </c:pt>
                      <c:pt idx="114">
                        <c:v>9600</c:v>
                      </c:pt>
                      <c:pt idx="115">
                        <c:v>9700</c:v>
                      </c:pt>
                      <c:pt idx="116">
                        <c:v>9800</c:v>
                      </c:pt>
                      <c:pt idx="117">
                        <c:v>9900</c:v>
                      </c:pt>
                      <c:pt idx="118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Кривые!$G$4:$G$122</c15:sqref>
                        </c15:formulaRef>
                      </c:ext>
                    </c:extLst>
                    <c:numCache>
                      <c:formatCode>0.00E+00</c:formatCode>
                      <c:ptCount val="119"/>
                      <c:pt idx="1">
                        <c:v>-2.7436000000000003E-6</c:v>
                      </c:pt>
                      <c:pt idx="2">
                        <c:v>-2.3327999999999999E-6</c:v>
                      </c:pt>
                      <c:pt idx="3">
                        <c:v>-1.9652000000000003E-6</c:v>
                      </c:pt>
                      <c:pt idx="4">
                        <c:v>-1.6384000000000001E-6</c:v>
                      </c:pt>
                      <c:pt idx="5">
                        <c:v>-1.35E-6</c:v>
                      </c:pt>
                      <c:pt idx="6">
                        <c:v>-1.0976000000000001E-6</c:v>
                      </c:pt>
                      <c:pt idx="7">
                        <c:v>-8.7880000000000006E-7</c:v>
                      </c:pt>
                      <c:pt idx="8">
                        <c:v>-6.9120000000000005E-7</c:v>
                      </c:pt>
                      <c:pt idx="9">
                        <c:v>-5.3239999999999998E-7</c:v>
                      </c:pt>
                      <c:pt idx="10">
                        <c:v>-4.0000000000000003E-7</c:v>
                      </c:pt>
                      <c:pt idx="11">
                        <c:v>-2.9159999999999999E-7</c:v>
                      </c:pt>
                      <c:pt idx="12">
                        <c:v>-2.0480000000000001E-7</c:v>
                      </c:pt>
                      <c:pt idx="13">
                        <c:v>-1.3720000000000001E-7</c:v>
                      </c:pt>
                      <c:pt idx="14">
                        <c:v>-8.6400000000000006E-8</c:v>
                      </c:pt>
                      <c:pt idx="15">
                        <c:v>-5.0000000000000004E-8</c:v>
                      </c:pt>
                      <c:pt idx="16">
                        <c:v>-2.5600000000000001E-8</c:v>
                      </c:pt>
                      <c:pt idx="17">
                        <c:v>-1.0800000000000001E-8</c:v>
                      </c:pt>
                      <c:pt idx="18">
                        <c:v>-3.2000000000000001E-9</c:v>
                      </c:pt>
                      <c:pt idx="19">
                        <c:v>-4.0000000000000001E-10</c:v>
                      </c:pt>
                      <c:pt idx="20">
                        <c:v>0</c:v>
                      </c:pt>
                      <c:pt idx="21">
                        <c:v>4.0000000000000003E-7</c:v>
                      </c:pt>
                      <c:pt idx="22">
                        <c:v>3.2000000000000003E-6</c:v>
                      </c:pt>
                      <c:pt idx="23">
                        <c:v>1.08E-5</c:v>
                      </c:pt>
                      <c:pt idx="24">
                        <c:v>2.5600000000000002E-5</c:v>
                      </c:pt>
                      <c:pt idx="25">
                        <c:v>5.0000000000000002E-5</c:v>
                      </c:pt>
                      <c:pt idx="26">
                        <c:v>8.6399999999999999E-5</c:v>
                      </c:pt>
                      <c:pt idx="27">
                        <c:v>1.372E-4</c:v>
                      </c:pt>
                      <c:pt idx="28">
                        <c:v>2.0480000000000002E-4</c:v>
                      </c:pt>
                      <c:pt idx="29">
                        <c:v>2.9159999999999999E-4</c:v>
                      </c:pt>
                      <c:pt idx="30">
                        <c:v>4.0000000000000002E-4</c:v>
                      </c:pt>
                      <c:pt idx="31">
                        <c:v>5.3240000000000004E-4</c:v>
                      </c:pt>
                      <c:pt idx="32">
                        <c:v>6.912E-4</c:v>
                      </c:pt>
                      <c:pt idx="33">
                        <c:v>8.788E-4</c:v>
                      </c:pt>
                      <c:pt idx="34">
                        <c:v>1.0976E-3</c:v>
                      </c:pt>
                      <c:pt idx="35">
                        <c:v>1.3500000000000001E-3</c:v>
                      </c:pt>
                      <c:pt idx="36">
                        <c:v>1.6384000000000001E-3</c:v>
                      </c:pt>
                      <c:pt idx="37">
                        <c:v>1.9651999999999998E-3</c:v>
                      </c:pt>
                      <c:pt idx="38">
                        <c:v>2.3327999999999999E-3</c:v>
                      </c:pt>
                      <c:pt idx="39">
                        <c:v>2.7436000000000001E-3</c:v>
                      </c:pt>
                      <c:pt idx="40">
                        <c:v>3.2000000000000002E-3</c:v>
                      </c:pt>
                      <c:pt idx="41">
                        <c:v>3.7044000000000001E-3</c:v>
                      </c:pt>
                      <c:pt idx="42">
                        <c:v>4.2592000000000003E-3</c:v>
                      </c:pt>
                      <c:pt idx="43">
                        <c:v>4.8668000000000001E-3</c:v>
                      </c:pt>
                      <c:pt idx="44">
                        <c:v>5.5296E-3</c:v>
                      </c:pt>
                      <c:pt idx="45">
                        <c:v>6.2500000000000003E-3</c:v>
                      </c:pt>
                      <c:pt idx="46">
                        <c:v>7.0304E-3</c:v>
                      </c:pt>
                      <c:pt idx="47">
                        <c:v>7.8732000000000003E-3</c:v>
                      </c:pt>
                      <c:pt idx="48">
                        <c:v>8.7808000000000001E-3</c:v>
                      </c:pt>
                      <c:pt idx="49">
                        <c:v>9.7555999999999997E-3</c:v>
                      </c:pt>
                      <c:pt idx="50">
                        <c:v>1.0800000000000001E-2</c:v>
                      </c:pt>
                      <c:pt idx="51">
                        <c:v>1.1916400000000001E-2</c:v>
                      </c:pt>
                      <c:pt idx="52">
                        <c:v>1.3107200000000001E-2</c:v>
                      </c:pt>
                      <c:pt idx="53">
                        <c:v>1.43748E-2</c:v>
                      </c:pt>
                      <c:pt idx="54">
                        <c:v>1.5721599999999999E-2</c:v>
                      </c:pt>
                      <c:pt idx="55">
                        <c:v>1.7150000000000002E-2</c:v>
                      </c:pt>
                      <c:pt idx="56">
                        <c:v>1.8662399999999999E-2</c:v>
                      </c:pt>
                      <c:pt idx="57">
                        <c:v>2.02612E-2</c:v>
                      </c:pt>
                      <c:pt idx="58">
                        <c:v>2.1948800000000001E-2</c:v>
                      </c:pt>
                      <c:pt idx="59">
                        <c:v>2.3727600000000001E-2</c:v>
                      </c:pt>
                      <c:pt idx="60">
                        <c:v>2.5600000000000001E-2</c:v>
                      </c:pt>
                      <c:pt idx="61">
                        <c:v>2.75684E-2</c:v>
                      </c:pt>
                      <c:pt idx="62">
                        <c:v>2.96352E-2</c:v>
                      </c:pt>
                      <c:pt idx="63">
                        <c:v>3.1802799999999999E-2</c:v>
                      </c:pt>
                      <c:pt idx="64">
                        <c:v>3.4073600000000002E-2</c:v>
                      </c:pt>
                      <c:pt idx="65">
                        <c:v>3.6450000000000003E-2</c:v>
                      </c:pt>
                      <c:pt idx="66">
                        <c:v>3.8934400000000001E-2</c:v>
                      </c:pt>
                      <c:pt idx="67">
                        <c:v>4.1529200000000002E-2</c:v>
                      </c:pt>
                      <c:pt idx="68">
                        <c:v>4.42368E-2</c:v>
                      </c:pt>
                      <c:pt idx="69">
                        <c:v>4.70596E-2</c:v>
                      </c:pt>
                      <c:pt idx="70">
                        <c:v>0.05</c:v>
                      </c:pt>
                      <c:pt idx="71">
                        <c:v>5.3060400000000001E-2</c:v>
                      </c:pt>
                      <c:pt idx="72">
                        <c:v>5.62432E-2</c:v>
                      </c:pt>
                      <c:pt idx="73">
                        <c:v>5.9550800000000001E-2</c:v>
                      </c:pt>
                      <c:pt idx="74">
                        <c:v>6.2985600000000003E-2</c:v>
                      </c:pt>
                      <c:pt idx="75">
                        <c:v>6.6549999999999998E-2</c:v>
                      </c:pt>
                      <c:pt idx="76">
                        <c:v>7.0246400000000001E-2</c:v>
                      </c:pt>
                      <c:pt idx="77">
                        <c:v>7.4077199999999996E-2</c:v>
                      </c:pt>
                      <c:pt idx="78">
                        <c:v>7.8044799999999998E-2</c:v>
                      </c:pt>
                      <c:pt idx="79">
                        <c:v>8.2151600000000005E-2</c:v>
                      </c:pt>
                      <c:pt idx="80">
                        <c:v>8.6400000000000005E-2</c:v>
                      </c:pt>
                      <c:pt idx="81">
                        <c:v>9.0792400000000009E-2</c:v>
                      </c:pt>
                      <c:pt idx="82">
                        <c:v>9.5331200000000005E-2</c:v>
                      </c:pt>
                      <c:pt idx="83">
                        <c:v>0.1000188</c:v>
                      </c:pt>
                      <c:pt idx="84">
                        <c:v>0.10485760000000001</c:v>
                      </c:pt>
                      <c:pt idx="85">
                        <c:v>0.10985</c:v>
                      </c:pt>
                      <c:pt idx="86">
                        <c:v>0.1149984</c:v>
                      </c:pt>
                      <c:pt idx="87">
                        <c:v>0.1203052</c:v>
                      </c:pt>
                      <c:pt idx="88">
                        <c:v>0.12577279999999999</c:v>
                      </c:pt>
                      <c:pt idx="89">
                        <c:v>0.13140360000000001</c:v>
                      </c:pt>
                      <c:pt idx="90">
                        <c:v>0.13720000000000002</c:v>
                      </c:pt>
                      <c:pt idx="91">
                        <c:v>0.1431644</c:v>
                      </c:pt>
                      <c:pt idx="92">
                        <c:v>0.14929919999999999</c:v>
                      </c:pt>
                      <c:pt idx="93">
                        <c:v>0.15560680000000002</c:v>
                      </c:pt>
                      <c:pt idx="94">
                        <c:v>0.1620896</c:v>
                      </c:pt>
                      <c:pt idx="95">
                        <c:v>0.16875000000000001</c:v>
                      </c:pt>
                      <c:pt idx="96">
                        <c:v>0.17559040000000001</c:v>
                      </c:pt>
                      <c:pt idx="97">
                        <c:v>0.1826132</c:v>
                      </c:pt>
                      <c:pt idx="98">
                        <c:v>0.18982080000000001</c:v>
                      </c:pt>
                      <c:pt idx="99">
                        <c:v>0.19721560000000002</c:v>
                      </c:pt>
                      <c:pt idx="100">
                        <c:v>0.20480000000000001</c:v>
                      </c:pt>
                      <c:pt idx="101">
                        <c:v>0.2125764</c:v>
                      </c:pt>
                      <c:pt idx="102">
                        <c:v>0.2205472</c:v>
                      </c:pt>
                      <c:pt idx="103">
                        <c:v>0.2287148</c:v>
                      </c:pt>
                      <c:pt idx="104">
                        <c:v>0.2370816</c:v>
                      </c:pt>
                      <c:pt idx="105">
                        <c:v>0.24565000000000001</c:v>
                      </c:pt>
                      <c:pt idx="106">
                        <c:v>0.25442239999999999</c:v>
                      </c:pt>
                      <c:pt idx="107">
                        <c:v>0.2634012</c:v>
                      </c:pt>
                      <c:pt idx="108">
                        <c:v>0.27258880000000002</c:v>
                      </c:pt>
                      <c:pt idx="109">
                        <c:v>0.2819876</c:v>
                      </c:pt>
                      <c:pt idx="110">
                        <c:v>0.29160000000000003</c:v>
                      </c:pt>
                      <c:pt idx="111">
                        <c:v>0.30142839999999999</c:v>
                      </c:pt>
                      <c:pt idx="112">
                        <c:v>0.31147520000000001</c:v>
                      </c:pt>
                      <c:pt idx="113">
                        <c:v>0.3217428</c:v>
                      </c:pt>
                      <c:pt idx="114">
                        <c:v>0.33223360000000002</c:v>
                      </c:pt>
                      <c:pt idx="115">
                        <c:v>0.34295000000000003</c:v>
                      </c:pt>
                      <c:pt idx="116">
                        <c:v>0.3538944</c:v>
                      </c:pt>
                      <c:pt idx="117">
                        <c:v>0.36506920000000004</c:v>
                      </c:pt>
                      <c:pt idx="118">
                        <c:v>0.3764768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1-4435-47B1-ADAE-5E9C96AF8E2A}"/>
                  </c:ext>
                </c:extLst>
              </c15:ser>
            </c15:filteredScatterSeries>
            <c15:filteredScatterSeries>
              <c15:ser>
                <c:idx val="9"/>
                <c:order val="1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Кривые!$I$3</c15:sqref>
                        </c15:formulaRef>
                      </c:ext>
                    </c:extLst>
                    <c:strCache>
                      <c:ptCount val="1"/>
                      <c:pt idx="0">
                        <c:v>Ут. ВО корр.ср.</c:v>
                      </c:pt>
                    </c:strCache>
                  </c:strRef>
                </c:tx>
                <c:spPr>
                  <a:ln w="12700">
                    <a:solidFill>
                      <a:schemeClr val="tx1"/>
                    </a:solidFill>
                  </a:ln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Кривые!$A$4:$A$122</c15:sqref>
                        </c15:formulaRef>
                      </c:ext>
                    </c:extLst>
                    <c:numCache>
                      <c:formatCode>General</c:formatCode>
                      <c:ptCount val="119"/>
                      <c:pt idx="1">
                        <c:v>10</c:v>
                      </c:pt>
                      <c:pt idx="2">
                        <c:v>20</c:v>
                      </c:pt>
                      <c:pt idx="3">
                        <c:v>30</c:v>
                      </c:pt>
                      <c:pt idx="4">
                        <c:v>40</c:v>
                      </c:pt>
                      <c:pt idx="5">
                        <c:v>50</c:v>
                      </c:pt>
                      <c:pt idx="6">
                        <c:v>60</c:v>
                      </c:pt>
                      <c:pt idx="7">
                        <c:v>70</c:v>
                      </c:pt>
                      <c:pt idx="8">
                        <c:v>80</c:v>
                      </c:pt>
                      <c:pt idx="9">
                        <c:v>90</c:v>
                      </c:pt>
                      <c:pt idx="10">
                        <c:v>100</c:v>
                      </c:pt>
                      <c:pt idx="11">
                        <c:v>110</c:v>
                      </c:pt>
                      <c:pt idx="12">
                        <c:v>120</c:v>
                      </c:pt>
                      <c:pt idx="13">
                        <c:v>130</c:v>
                      </c:pt>
                      <c:pt idx="14">
                        <c:v>140</c:v>
                      </c:pt>
                      <c:pt idx="15">
                        <c:v>150</c:v>
                      </c:pt>
                      <c:pt idx="16">
                        <c:v>160</c:v>
                      </c:pt>
                      <c:pt idx="17">
                        <c:v>170</c:v>
                      </c:pt>
                      <c:pt idx="18">
                        <c:v>180</c:v>
                      </c:pt>
                      <c:pt idx="19">
                        <c:v>190</c:v>
                      </c:pt>
                      <c:pt idx="20">
                        <c:v>200</c:v>
                      </c:pt>
                      <c:pt idx="21">
                        <c:v>300</c:v>
                      </c:pt>
                      <c:pt idx="22">
                        <c:v>400</c:v>
                      </c:pt>
                      <c:pt idx="23">
                        <c:v>500</c:v>
                      </c:pt>
                      <c:pt idx="24">
                        <c:v>600</c:v>
                      </c:pt>
                      <c:pt idx="25">
                        <c:v>700</c:v>
                      </c:pt>
                      <c:pt idx="26">
                        <c:v>800</c:v>
                      </c:pt>
                      <c:pt idx="27">
                        <c:v>900</c:v>
                      </c:pt>
                      <c:pt idx="28">
                        <c:v>1000</c:v>
                      </c:pt>
                      <c:pt idx="29">
                        <c:v>1100</c:v>
                      </c:pt>
                      <c:pt idx="30">
                        <c:v>1200</c:v>
                      </c:pt>
                      <c:pt idx="31">
                        <c:v>1300</c:v>
                      </c:pt>
                      <c:pt idx="32">
                        <c:v>1400</c:v>
                      </c:pt>
                      <c:pt idx="33">
                        <c:v>1500</c:v>
                      </c:pt>
                      <c:pt idx="34">
                        <c:v>1600</c:v>
                      </c:pt>
                      <c:pt idx="35">
                        <c:v>1700</c:v>
                      </c:pt>
                      <c:pt idx="36">
                        <c:v>1800</c:v>
                      </c:pt>
                      <c:pt idx="37">
                        <c:v>1900</c:v>
                      </c:pt>
                      <c:pt idx="38">
                        <c:v>2000</c:v>
                      </c:pt>
                      <c:pt idx="39">
                        <c:v>2100</c:v>
                      </c:pt>
                      <c:pt idx="40">
                        <c:v>2200</c:v>
                      </c:pt>
                      <c:pt idx="41">
                        <c:v>2300</c:v>
                      </c:pt>
                      <c:pt idx="42">
                        <c:v>2400</c:v>
                      </c:pt>
                      <c:pt idx="43">
                        <c:v>2500</c:v>
                      </c:pt>
                      <c:pt idx="44">
                        <c:v>2600</c:v>
                      </c:pt>
                      <c:pt idx="45">
                        <c:v>2700</c:v>
                      </c:pt>
                      <c:pt idx="46">
                        <c:v>2800</c:v>
                      </c:pt>
                      <c:pt idx="47">
                        <c:v>2900</c:v>
                      </c:pt>
                      <c:pt idx="48">
                        <c:v>3000</c:v>
                      </c:pt>
                      <c:pt idx="49">
                        <c:v>3100</c:v>
                      </c:pt>
                      <c:pt idx="50">
                        <c:v>3200</c:v>
                      </c:pt>
                      <c:pt idx="51">
                        <c:v>3300</c:v>
                      </c:pt>
                      <c:pt idx="52">
                        <c:v>3400</c:v>
                      </c:pt>
                      <c:pt idx="53">
                        <c:v>3500</c:v>
                      </c:pt>
                      <c:pt idx="54">
                        <c:v>3600</c:v>
                      </c:pt>
                      <c:pt idx="55">
                        <c:v>3700</c:v>
                      </c:pt>
                      <c:pt idx="56">
                        <c:v>3800</c:v>
                      </c:pt>
                      <c:pt idx="57">
                        <c:v>3900</c:v>
                      </c:pt>
                      <c:pt idx="58">
                        <c:v>4000</c:v>
                      </c:pt>
                      <c:pt idx="59">
                        <c:v>4100</c:v>
                      </c:pt>
                      <c:pt idx="60">
                        <c:v>4200</c:v>
                      </c:pt>
                      <c:pt idx="61">
                        <c:v>4300</c:v>
                      </c:pt>
                      <c:pt idx="62">
                        <c:v>4400</c:v>
                      </c:pt>
                      <c:pt idx="63">
                        <c:v>4500</c:v>
                      </c:pt>
                      <c:pt idx="64">
                        <c:v>4600</c:v>
                      </c:pt>
                      <c:pt idx="65">
                        <c:v>4700</c:v>
                      </c:pt>
                      <c:pt idx="66">
                        <c:v>4800</c:v>
                      </c:pt>
                      <c:pt idx="67">
                        <c:v>4900</c:v>
                      </c:pt>
                      <c:pt idx="68">
                        <c:v>5000</c:v>
                      </c:pt>
                      <c:pt idx="69">
                        <c:v>5100</c:v>
                      </c:pt>
                      <c:pt idx="70">
                        <c:v>5200</c:v>
                      </c:pt>
                      <c:pt idx="71">
                        <c:v>5300</c:v>
                      </c:pt>
                      <c:pt idx="72">
                        <c:v>5400</c:v>
                      </c:pt>
                      <c:pt idx="73">
                        <c:v>5500</c:v>
                      </c:pt>
                      <c:pt idx="74">
                        <c:v>5600</c:v>
                      </c:pt>
                      <c:pt idx="75">
                        <c:v>5700</c:v>
                      </c:pt>
                      <c:pt idx="76">
                        <c:v>5800</c:v>
                      </c:pt>
                      <c:pt idx="77">
                        <c:v>5900</c:v>
                      </c:pt>
                      <c:pt idx="78">
                        <c:v>6000</c:v>
                      </c:pt>
                      <c:pt idx="79">
                        <c:v>6100</c:v>
                      </c:pt>
                      <c:pt idx="80">
                        <c:v>6200</c:v>
                      </c:pt>
                      <c:pt idx="81">
                        <c:v>6300</c:v>
                      </c:pt>
                      <c:pt idx="82">
                        <c:v>6400</c:v>
                      </c:pt>
                      <c:pt idx="83">
                        <c:v>6500</c:v>
                      </c:pt>
                      <c:pt idx="84">
                        <c:v>6600</c:v>
                      </c:pt>
                      <c:pt idx="85">
                        <c:v>6700</c:v>
                      </c:pt>
                      <c:pt idx="86">
                        <c:v>6800</c:v>
                      </c:pt>
                      <c:pt idx="87">
                        <c:v>6900</c:v>
                      </c:pt>
                      <c:pt idx="88">
                        <c:v>7000</c:v>
                      </c:pt>
                      <c:pt idx="89">
                        <c:v>7100</c:v>
                      </c:pt>
                      <c:pt idx="90">
                        <c:v>7200</c:v>
                      </c:pt>
                      <c:pt idx="91">
                        <c:v>7300</c:v>
                      </c:pt>
                      <c:pt idx="92">
                        <c:v>7400</c:v>
                      </c:pt>
                      <c:pt idx="93">
                        <c:v>7500</c:v>
                      </c:pt>
                      <c:pt idx="94">
                        <c:v>7600</c:v>
                      </c:pt>
                      <c:pt idx="95">
                        <c:v>7700</c:v>
                      </c:pt>
                      <c:pt idx="96">
                        <c:v>7800</c:v>
                      </c:pt>
                      <c:pt idx="97">
                        <c:v>7900</c:v>
                      </c:pt>
                      <c:pt idx="98">
                        <c:v>8000</c:v>
                      </c:pt>
                      <c:pt idx="99">
                        <c:v>8100</c:v>
                      </c:pt>
                      <c:pt idx="100">
                        <c:v>8200</c:v>
                      </c:pt>
                      <c:pt idx="101">
                        <c:v>8300</c:v>
                      </c:pt>
                      <c:pt idx="102">
                        <c:v>8400</c:v>
                      </c:pt>
                      <c:pt idx="103">
                        <c:v>8500</c:v>
                      </c:pt>
                      <c:pt idx="104">
                        <c:v>8600</c:v>
                      </c:pt>
                      <c:pt idx="105">
                        <c:v>8700</c:v>
                      </c:pt>
                      <c:pt idx="106">
                        <c:v>8800</c:v>
                      </c:pt>
                      <c:pt idx="107">
                        <c:v>8900</c:v>
                      </c:pt>
                      <c:pt idx="108">
                        <c:v>9000</c:v>
                      </c:pt>
                      <c:pt idx="109">
                        <c:v>9100</c:v>
                      </c:pt>
                      <c:pt idx="110">
                        <c:v>9200</c:v>
                      </c:pt>
                      <c:pt idx="111">
                        <c:v>9300</c:v>
                      </c:pt>
                      <c:pt idx="112">
                        <c:v>9400</c:v>
                      </c:pt>
                      <c:pt idx="113">
                        <c:v>9500</c:v>
                      </c:pt>
                      <c:pt idx="114">
                        <c:v>9600</c:v>
                      </c:pt>
                      <c:pt idx="115">
                        <c:v>9700</c:v>
                      </c:pt>
                      <c:pt idx="116">
                        <c:v>9800</c:v>
                      </c:pt>
                      <c:pt idx="117">
                        <c:v>9900</c:v>
                      </c:pt>
                      <c:pt idx="118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Кривые!$I$4:$I$122</c15:sqref>
                        </c15:formulaRef>
                      </c:ext>
                    </c:extLst>
                    <c:numCache>
                      <c:formatCode>0.00E+00</c:formatCode>
                      <c:ptCount val="119"/>
                      <c:pt idx="1">
                        <c:v>-1.331E-6</c:v>
                      </c:pt>
                      <c:pt idx="2">
                        <c:v>-9.9999999999999995E-7</c:v>
                      </c:pt>
                      <c:pt idx="3">
                        <c:v>-7.2900000000000003E-7</c:v>
                      </c:pt>
                      <c:pt idx="4">
                        <c:v>-5.1200000000000003E-7</c:v>
                      </c:pt>
                      <c:pt idx="5">
                        <c:v>-3.4299999999999999E-7</c:v>
                      </c:pt>
                      <c:pt idx="6">
                        <c:v>-2.16E-7</c:v>
                      </c:pt>
                      <c:pt idx="7">
                        <c:v>-1.2499999999999999E-7</c:v>
                      </c:pt>
                      <c:pt idx="8">
                        <c:v>-6.4000000000000004E-8</c:v>
                      </c:pt>
                      <c:pt idx="9">
                        <c:v>-2.7E-8</c:v>
                      </c:pt>
                      <c:pt idx="10">
                        <c:v>-8.0000000000000005E-9</c:v>
                      </c:pt>
                      <c:pt idx="11">
                        <c:v>-1.0000000000000001E-9</c:v>
                      </c:pt>
                      <c:pt idx="12">
                        <c:v>0</c:v>
                      </c:pt>
                      <c:pt idx="13">
                        <c:v>1.0000000000000001E-9</c:v>
                      </c:pt>
                      <c:pt idx="14">
                        <c:v>8.0000000000000005E-9</c:v>
                      </c:pt>
                      <c:pt idx="15">
                        <c:v>2.7E-8</c:v>
                      </c:pt>
                      <c:pt idx="16">
                        <c:v>6.4000000000000004E-8</c:v>
                      </c:pt>
                      <c:pt idx="17">
                        <c:v>1.2499999999999999E-7</c:v>
                      </c:pt>
                      <c:pt idx="18">
                        <c:v>2.16E-7</c:v>
                      </c:pt>
                      <c:pt idx="19">
                        <c:v>3.4299999999999999E-7</c:v>
                      </c:pt>
                      <c:pt idx="20">
                        <c:v>5.1200000000000003E-7</c:v>
                      </c:pt>
                      <c:pt idx="21">
                        <c:v>5.8320000000000002E-6</c:v>
                      </c:pt>
                      <c:pt idx="22">
                        <c:v>2.1951999999999999E-5</c:v>
                      </c:pt>
                      <c:pt idx="23">
                        <c:v>5.4871999999999999E-5</c:v>
                      </c:pt>
                      <c:pt idx="24">
                        <c:v>1.10592E-4</c:v>
                      </c:pt>
                      <c:pt idx="25">
                        <c:v>1.95112E-4</c:v>
                      </c:pt>
                      <c:pt idx="26">
                        <c:v>3.1443200000000001E-4</c:v>
                      </c:pt>
                      <c:pt idx="27">
                        <c:v>4.7455199999999999E-4</c:v>
                      </c:pt>
                      <c:pt idx="28">
                        <c:v>6.8147200000000002E-4</c:v>
                      </c:pt>
                      <c:pt idx="29">
                        <c:v>9.4119199999999998E-4</c:v>
                      </c:pt>
                      <c:pt idx="30">
                        <c:v>1.2597120000000001E-3</c:v>
                      </c:pt>
                      <c:pt idx="31">
                        <c:v>1.643032E-3</c:v>
                      </c:pt>
                      <c:pt idx="32">
                        <c:v>2.0971520000000001E-3</c:v>
                      </c:pt>
                      <c:pt idx="33">
                        <c:v>2.628072E-3</c:v>
                      </c:pt>
                      <c:pt idx="34">
                        <c:v>3.2417919999999999E-3</c:v>
                      </c:pt>
                      <c:pt idx="35">
                        <c:v>3.9443120000000002E-3</c:v>
                      </c:pt>
                      <c:pt idx="36">
                        <c:v>4.741632E-3</c:v>
                      </c:pt>
                      <c:pt idx="37">
                        <c:v>5.6397519999999996E-3</c:v>
                      </c:pt>
                      <c:pt idx="38">
                        <c:v>6.6446719999999999E-3</c:v>
                      </c:pt>
                      <c:pt idx="39">
                        <c:v>7.7623919999999999E-3</c:v>
                      </c:pt>
                      <c:pt idx="40">
                        <c:v>8.9989119999999995E-3</c:v>
                      </c:pt>
                      <c:pt idx="41">
                        <c:v>1.0360232E-2</c:v>
                      </c:pt>
                      <c:pt idx="42">
                        <c:v>1.1852352E-2</c:v>
                      </c:pt>
                      <c:pt idx="43">
                        <c:v>1.3481271999999999E-2</c:v>
                      </c:pt>
                      <c:pt idx="44">
                        <c:v>1.5252992E-2</c:v>
                      </c:pt>
                      <c:pt idx="45">
                        <c:v>1.7173511999999998E-2</c:v>
                      </c:pt>
                      <c:pt idx="46">
                        <c:v>1.9248832E-2</c:v>
                      </c:pt>
                      <c:pt idx="47">
                        <c:v>2.1484951999999998E-2</c:v>
                      </c:pt>
                      <c:pt idx="48">
                        <c:v>2.3887872000000001E-2</c:v>
                      </c:pt>
                      <c:pt idx="49">
                        <c:v>2.6463592000000001E-2</c:v>
                      </c:pt>
                      <c:pt idx="50">
                        <c:v>2.9218112000000001E-2</c:v>
                      </c:pt>
                      <c:pt idx="51">
                        <c:v>3.2157432E-2</c:v>
                      </c:pt>
                      <c:pt idx="52">
                        <c:v>3.5287552E-2</c:v>
                      </c:pt>
                      <c:pt idx="53">
                        <c:v>3.8614471999999997E-2</c:v>
                      </c:pt>
                      <c:pt idx="54">
                        <c:v>4.2144191999999997E-2</c:v>
                      </c:pt>
                      <c:pt idx="55">
                        <c:v>4.5882711999999999E-2</c:v>
                      </c:pt>
                      <c:pt idx="56">
                        <c:v>4.9836032000000002E-2</c:v>
                      </c:pt>
                      <c:pt idx="57">
                        <c:v>5.4010151999999999E-2</c:v>
                      </c:pt>
                      <c:pt idx="58">
                        <c:v>5.8411072000000001E-2</c:v>
                      </c:pt>
                      <c:pt idx="59">
                        <c:v>6.3044792000000002E-2</c:v>
                      </c:pt>
                      <c:pt idx="60">
                        <c:v>6.7917311999999994E-2</c:v>
                      </c:pt>
                      <c:pt idx="61">
                        <c:v>7.3034632000000002E-2</c:v>
                      </c:pt>
                      <c:pt idx="62">
                        <c:v>7.8402751999999992E-2</c:v>
                      </c:pt>
                      <c:pt idx="63">
                        <c:v>8.4027671999999998E-2</c:v>
                      </c:pt>
                      <c:pt idx="64">
                        <c:v>8.9915391999999997E-2</c:v>
                      </c:pt>
                      <c:pt idx="65">
                        <c:v>9.6071911999999995E-2</c:v>
                      </c:pt>
                      <c:pt idx="66">
                        <c:v>0.102503232</c:v>
                      </c:pt>
                      <c:pt idx="67">
                        <c:v>0.109215352</c:v>
                      </c:pt>
                      <c:pt idx="68">
                        <c:v>0.11621427199999999</c:v>
                      </c:pt>
                      <c:pt idx="69">
                        <c:v>0.123505992</c:v>
                      </c:pt>
                      <c:pt idx="70">
                        <c:v>0.131096512</c:v>
                      </c:pt>
                      <c:pt idx="71">
                        <c:v>0.13899183200000001</c:v>
                      </c:pt>
                      <c:pt idx="72">
                        <c:v>0.14719795199999999</c:v>
                      </c:pt>
                      <c:pt idx="73">
                        <c:v>0.15572087200000001</c:v>
                      </c:pt>
                      <c:pt idx="74">
                        <c:v>0.16456659199999998</c:v>
                      </c:pt>
                      <c:pt idx="75">
                        <c:v>0.173741112</c:v>
                      </c:pt>
                      <c:pt idx="76">
                        <c:v>0.18325043199999999</c:v>
                      </c:pt>
                      <c:pt idx="77">
                        <c:v>0.19310055200000001</c:v>
                      </c:pt>
                      <c:pt idx="78">
                        <c:v>0.20329747200000001</c:v>
                      </c:pt>
                      <c:pt idx="79">
                        <c:v>0.21384719199999999</c:v>
                      </c:pt>
                      <c:pt idx="80">
                        <c:v>0.224755712</c:v>
                      </c:pt>
                      <c:pt idx="81">
                        <c:v>0.236029032</c:v>
                      </c:pt>
                      <c:pt idx="82">
                        <c:v>0.24767315200000001</c:v>
                      </c:pt>
                      <c:pt idx="83">
                        <c:v>0.259694072</c:v>
                      </c:pt>
                      <c:pt idx="84">
                        <c:v>0.272097792</c:v>
                      </c:pt>
                      <c:pt idx="85">
                        <c:v>0.28489031199999998</c:v>
                      </c:pt>
                      <c:pt idx="86">
                        <c:v>0.29807763199999998</c:v>
                      </c:pt>
                      <c:pt idx="87">
                        <c:v>0.31166575200000002</c:v>
                      </c:pt>
                      <c:pt idx="88">
                        <c:v>0.32566067199999998</c:v>
                      </c:pt>
                      <c:pt idx="89">
                        <c:v>0.340068392</c:v>
                      </c:pt>
                      <c:pt idx="90">
                        <c:v>0.35489491200000001</c:v>
                      </c:pt>
                      <c:pt idx="91">
                        <c:v>0.37014623200000002</c:v>
                      </c:pt>
                      <c:pt idx="92">
                        <c:v>0.38582835199999999</c:v>
                      </c:pt>
                      <c:pt idx="93">
                        <c:v>0.40194727199999997</c:v>
                      </c:pt>
                      <c:pt idx="94">
                        <c:v>0.41850899199999997</c:v>
                      </c:pt>
                      <c:pt idx="95">
                        <c:v>0.435519512</c:v>
                      </c:pt>
                      <c:pt idx="96">
                        <c:v>0.452984832</c:v>
                      </c:pt>
                      <c:pt idx="97">
                        <c:v>0.47091095199999999</c:v>
                      </c:pt>
                      <c:pt idx="98">
                        <c:v>0.48930387199999997</c:v>
                      </c:pt>
                      <c:pt idx="99">
                        <c:v>0.508169592</c:v>
                      </c:pt>
                      <c:pt idx="100">
                        <c:v>0.52751411199999998</c:v>
                      </c:pt>
                      <c:pt idx="101">
                        <c:v>0.54734343200000002</c:v>
                      </c:pt>
                      <c:pt idx="102">
                        <c:v>0.56766355199999996</c:v>
                      </c:pt>
                      <c:pt idx="103">
                        <c:v>0.58848047199999998</c:v>
                      </c:pt>
                      <c:pt idx="104">
                        <c:v>0.60980019200000002</c:v>
                      </c:pt>
                      <c:pt idx="105">
                        <c:v>0.63162871200000004</c:v>
                      </c:pt>
                      <c:pt idx="106">
                        <c:v>0.65397203199999998</c:v>
                      </c:pt>
                      <c:pt idx="107">
                        <c:v>0.67683615200000002</c:v>
                      </c:pt>
                      <c:pt idx="108">
                        <c:v>0.70022707200000001</c:v>
                      </c:pt>
                      <c:pt idx="109">
                        <c:v>0.72415079199999999</c:v>
                      </c:pt>
                      <c:pt idx="110">
                        <c:v>0.74861331200000003</c:v>
                      </c:pt>
                      <c:pt idx="111">
                        <c:v>0.77362063199999997</c:v>
                      </c:pt>
                      <c:pt idx="112">
                        <c:v>0.79917875199999999</c:v>
                      </c:pt>
                      <c:pt idx="113">
                        <c:v>0.82529367200000003</c:v>
                      </c:pt>
                      <c:pt idx="114">
                        <c:v>0.85197139199999994</c:v>
                      </c:pt>
                      <c:pt idx="115">
                        <c:v>0.87921791199999999</c:v>
                      </c:pt>
                      <c:pt idx="116">
                        <c:v>0.90703923200000003</c:v>
                      </c:pt>
                      <c:pt idx="117">
                        <c:v>0.935441352</c:v>
                      </c:pt>
                      <c:pt idx="118">
                        <c:v>0.96443027199999998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3-4435-47B1-ADAE-5E9C96AF8E2A}"/>
                  </c:ext>
                </c:extLst>
              </c15:ser>
            </c15:filteredScatterSeries>
          </c:ext>
        </c:extLst>
      </c:scatterChart>
      <c:valAx>
        <c:axId val="272349776"/>
        <c:scaling>
          <c:logBase val="10"/>
          <c:orientation val="minMax"/>
          <c:max val="10000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 b="0" i="0" baseline="0">
                    <a:effectLst/>
                    <a:sym typeface="Symbol" panose="05050102010706020507" pitchFamily="18" charset="2"/>
                  </a:rPr>
                  <a:t></a:t>
                </a:r>
                <a:r>
                  <a:rPr lang="en-US" sz="1200" b="0" i="0" baseline="0">
                    <a:effectLst/>
                  </a:rPr>
                  <a:t>K, </a:t>
                </a:r>
                <a:r>
                  <a:rPr lang="ru-RU" sz="1200" b="0" i="0" baseline="0">
                    <a:effectLst/>
                  </a:rPr>
                  <a:t>Н/мм</a:t>
                </a:r>
                <a:r>
                  <a:rPr lang="ru-RU" sz="1200" b="0" i="0" baseline="30000">
                    <a:effectLst/>
                  </a:rPr>
                  <a:t>3/2</a:t>
                </a:r>
                <a:endParaRPr lang="ru-RU" sz="12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72350336"/>
        <c:crosses val="autoZero"/>
        <c:crossBetween val="midCat"/>
        <c:majorUnit val="10"/>
        <c:minorUnit val="10"/>
      </c:valAx>
      <c:valAx>
        <c:axId val="272350336"/>
        <c:scaling>
          <c:logBase val="10"/>
          <c:orientation val="minMax"/>
          <c:max val="1.0000000000000002E-2"/>
          <c:min val="1.0000000000000004E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0" i="0" baseline="0">
                    <a:effectLst/>
                  </a:rPr>
                  <a:t>da/dN, </a:t>
                </a:r>
                <a:r>
                  <a:rPr lang="ru-RU" sz="1200" b="0" i="0" baseline="0">
                    <a:effectLst/>
                  </a:rPr>
                  <a:t>мм/цикл</a:t>
                </a:r>
                <a:endParaRPr lang="ru-RU" sz="1200">
                  <a:effectLst/>
                </a:endParaRP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723497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159208800479823"/>
          <c:y val="0.18921695657388224"/>
          <c:w val="0.28625419360791993"/>
          <c:h val="0.78390479975355731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aseline="0">
          <a:latin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54330363169974"/>
          <c:y val="1.9501131124314085E-2"/>
          <c:w val="0.77772428108545966"/>
          <c:h val="0.85229527777777769"/>
        </c:manualLayout>
      </c:layout>
      <c:scatterChart>
        <c:scatterStyle val="lineMarker"/>
        <c:varyColors val="0"/>
        <c:ser>
          <c:idx val="2"/>
          <c:order val="0"/>
          <c:tx>
            <c:v>Воздух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noFill/>
              <a:ln w="9525">
                <a:solidFill>
                  <a:prstClr val="black"/>
                </a:solidFill>
              </a:ln>
              <a:effectLst/>
            </c:spPr>
          </c:marker>
          <c:xVal>
            <c:numRef>
              <c:f>'E:\!Прожекты\000. Образцы на обработку\Beta\[ОМ.xlsx]КМ'!$A$3:$A$238</c:f>
              <c:numCache>
                <c:formatCode>General</c:formatCode>
                <c:ptCount val="236"/>
                <c:pt idx="0">
                  <c:v>529.17502567964311</c:v>
                </c:pt>
                <c:pt idx="1">
                  <c:v>549.88249298466701</c:v>
                </c:pt>
                <c:pt idx="2">
                  <c:v>570.6777061607977</c:v>
                </c:pt>
                <c:pt idx="3">
                  <c:v>595.15958367484541</c:v>
                </c:pt>
                <c:pt idx="4">
                  <c:v>621.25420737577815</c:v>
                </c:pt>
                <c:pt idx="5">
                  <c:v>646.08088539648281</c:v>
                </c:pt>
                <c:pt idx="6">
                  <c:v>671.97711553264526</c:v>
                </c:pt>
                <c:pt idx="7">
                  <c:v>699.82411258449713</c:v>
                </c:pt>
                <c:pt idx="8">
                  <c:v>729.84017860528672</c:v>
                </c:pt>
                <c:pt idx="9">
                  <c:v>763.82970127433555</c:v>
                </c:pt>
                <c:pt idx="10">
                  <c:v>801.92334983484989</c:v>
                </c:pt>
                <c:pt idx="11">
                  <c:v>840.98682386075575</c:v>
                </c:pt>
                <c:pt idx="12">
                  <c:v>881.48354117707254</c:v>
                </c:pt>
                <c:pt idx="13">
                  <c:v>924.22849367943434</c:v>
                </c:pt>
                <c:pt idx="14">
                  <c:v>974.10315833746847</c:v>
                </c:pt>
                <c:pt idx="15">
                  <c:v>1027.5750963424528</c:v>
                </c:pt>
                <c:pt idx="16">
                  <c:v>1013.0042616089238</c:v>
                </c:pt>
                <c:pt idx="17">
                  <c:v>1057.3303983492842</c:v>
                </c:pt>
                <c:pt idx="18">
                  <c:v>1102.9869398463152</c:v>
                </c:pt>
                <c:pt idx="19">
                  <c:v>1151.0566789503343</c:v>
                </c:pt>
                <c:pt idx="20">
                  <c:v>1201.7361552962843</c:v>
                </c:pt>
                <c:pt idx="21">
                  <c:v>1261.125038376809</c:v>
                </c:pt>
                <c:pt idx="22">
                  <c:v>1320.7134533690535</c:v>
                </c:pt>
                <c:pt idx="23">
                  <c:v>1382.8956975182589</c:v>
                </c:pt>
                <c:pt idx="24">
                  <c:v>1454.7488927179916</c:v>
                </c:pt>
                <c:pt idx="25">
                  <c:v>1524.2087164770194</c:v>
                </c:pt>
                <c:pt idx="26">
                  <c:v>1593.9539411207281</c:v>
                </c:pt>
                <c:pt idx="27">
                  <c:v>1675.909027648114</c:v>
                </c:pt>
                <c:pt idx="28">
                  <c:v>1777.3849965671536</c:v>
                </c:pt>
                <c:pt idx="29">
                  <c:v>1886.9887195277447</c:v>
                </c:pt>
                <c:pt idx="30">
                  <c:v>692</c:v>
                </c:pt>
                <c:pt idx="31">
                  <c:v>724</c:v>
                </c:pt>
                <c:pt idx="32">
                  <c:v>757</c:v>
                </c:pt>
                <c:pt idx="33">
                  <c:v>794</c:v>
                </c:pt>
                <c:pt idx="34">
                  <c:v>832</c:v>
                </c:pt>
                <c:pt idx="35">
                  <c:v>873</c:v>
                </c:pt>
                <c:pt idx="36">
                  <c:v>924</c:v>
                </c:pt>
                <c:pt idx="37">
                  <c:v>983</c:v>
                </c:pt>
                <c:pt idx="38">
                  <c:v>1041</c:v>
                </c:pt>
                <c:pt idx="39">
                  <c:v>1102</c:v>
                </c:pt>
                <c:pt idx="40">
                  <c:v>1168</c:v>
                </c:pt>
                <c:pt idx="41">
                  <c:v>1241</c:v>
                </c:pt>
                <c:pt idx="42">
                  <c:v>1321</c:v>
                </c:pt>
                <c:pt idx="43">
                  <c:v>1410</c:v>
                </c:pt>
                <c:pt idx="44">
                  <c:v>1509</c:v>
                </c:pt>
                <c:pt idx="45">
                  <c:v>1620</c:v>
                </c:pt>
                <c:pt idx="46">
                  <c:v>1746</c:v>
                </c:pt>
                <c:pt idx="47">
                  <c:v>1880</c:v>
                </c:pt>
                <c:pt idx="48">
                  <c:v>2033</c:v>
                </c:pt>
                <c:pt idx="49">
                  <c:v>2213</c:v>
                </c:pt>
                <c:pt idx="50">
                  <c:v>552</c:v>
                </c:pt>
                <c:pt idx="51">
                  <c:v>572</c:v>
                </c:pt>
                <c:pt idx="52">
                  <c:v>592</c:v>
                </c:pt>
                <c:pt idx="53">
                  <c:v>614</c:v>
                </c:pt>
                <c:pt idx="54">
                  <c:v>636</c:v>
                </c:pt>
                <c:pt idx="55">
                  <c:v>661</c:v>
                </c:pt>
                <c:pt idx="56">
                  <c:v>687</c:v>
                </c:pt>
                <c:pt idx="57">
                  <c:v>712</c:v>
                </c:pt>
                <c:pt idx="58">
                  <c:v>740</c:v>
                </c:pt>
                <c:pt idx="59">
                  <c:v>771</c:v>
                </c:pt>
                <c:pt idx="60">
                  <c:v>803</c:v>
                </c:pt>
                <c:pt idx="61">
                  <c:v>838</c:v>
                </c:pt>
                <c:pt idx="62">
                  <c:v>873</c:v>
                </c:pt>
                <c:pt idx="63">
                  <c:v>911</c:v>
                </c:pt>
                <c:pt idx="64">
                  <c:v>952</c:v>
                </c:pt>
                <c:pt idx="65">
                  <c:v>994</c:v>
                </c:pt>
                <c:pt idx="66">
                  <c:v>1040</c:v>
                </c:pt>
                <c:pt idx="67">
                  <c:v>1087</c:v>
                </c:pt>
                <c:pt idx="68">
                  <c:v>1139</c:v>
                </c:pt>
                <c:pt idx="69">
                  <c:v>1197</c:v>
                </c:pt>
                <c:pt idx="70">
                  <c:v>1258</c:v>
                </c:pt>
                <c:pt idx="71">
                  <c:v>1328</c:v>
                </c:pt>
                <c:pt idx="72">
                  <c:v>1406</c:v>
                </c:pt>
                <c:pt idx="73">
                  <c:v>1496</c:v>
                </c:pt>
                <c:pt idx="74">
                  <c:v>1602</c:v>
                </c:pt>
                <c:pt idx="75">
                  <c:v>1714</c:v>
                </c:pt>
                <c:pt idx="76">
                  <c:v>1825</c:v>
                </c:pt>
                <c:pt idx="77">
                  <c:v>1941</c:v>
                </c:pt>
                <c:pt idx="78">
                  <c:v>615</c:v>
                </c:pt>
                <c:pt idx="79">
                  <c:v>637</c:v>
                </c:pt>
                <c:pt idx="80">
                  <c:v>660</c:v>
                </c:pt>
                <c:pt idx="81">
                  <c:v>684</c:v>
                </c:pt>
                <c:pt idx="82">
                  <c:v>711</c:v>
                </c:pt>
                <c:pt idx="83">
                  <c:v>743</c:v>
                </c:pt>
                <c:pt idx="84">
                  <c:v>775</c:v>
                </c:pt>
                <c:pt idx="85">
                  <c:v>806</c:v>
                </c:pt>
                <c:pt idx="86">
                  <c:v>850</c:v>
                </c:pt>
                <c:pt idx="87">
                  <c:v>897</c:v>
                </c:pt>
                <c:pt idx="88">
                  <c:v>940</c:v>
                </c:pt>
                <c:pt idx="89">
                  <c:v>993</c:v>
                </c:pt>
                <c:pt idx="90">
                  <c:v>1046</c:v>
                </c:pt>
                <c:pt idx="91">
                  <c:v>1098</c:v>
                </c:pt>
                <c:pt idx="92">
                  <c:v>1161</c:v>
                </c:pt>
                <c:pt idx="93">
                  <c:v>1240</c:v>
                </c:pt>
                <c:pt idx="94">
                  <c:v>1341</c:v>
                </c:pt>
                <c:pt idx="95">
                  <c:v>1437</c:v>
                </c:pt>
                <c:pt idx="96">
                  <c:v>437</c:v>
                </c:pt>
                <c:pt idx="97">
                  <c:v>453</c:v>
                </c:pt>
                <c:pt idx="98">
                  <c:v>470</c:v>
                </c:pt>
                <c:pt idx="99">
                  <c:v>487</c:v>
                </c:pt>
                <c:pt idx="100">
                  <c:v>506</c:v>
                </c:pt>
                <c:pt idx="101">
                  <c:v>525</c:v>
                </c:pt>
                <c:pt idx="102">
                  <c:v>545</c:v>
                </c:pt>
                <c:pt idx="103">
                  <c:v>568</c:v>
                </c:pt>
                <c:pt idx="104">
                  <c:v>591</c:v>
                </c:pt>
                <c:pt idx="105">
                  <c:v>614</c:v>
                </c:pt>
                <c:pt idx="106">
                  <c:v>640</c:v>
                </c:pt>
                <c:pt idx="107">
                  <c:v>1438</c:v>
                </c:pt>
                <c:pt idx="108">
                  <c:v>1507</c:v>
                </c:pt>
                <c:pt idx="109">
                  <c:v>1580</c:v>
                </c:pt>
                <c:pt idx="110">
                  <c:v>1654</c:v>
                </c:pt>
                <c:pt idx="111">
                  <c:v>1740</c:v>
                </c:pt>
                <c:pt idx="112">
                  <c:v>1847</c:v>
                </c:pt>
                <c:pt idx="113">
                  <c:v>1958</c:v>
                </c:pt>
                <c:pt idx="114">
                  <c:v>2066</c:v>
                </c:pt>
                <c:pt idx="115">
                  <c:v>469</c:v>
                </c:pt>
                <c:pt idx="116">
                  <c:v>488</c:v>
                </c:pt>
                <c:pt idx="117">
                  <c:v>504</c:v>
                </c:pt>
                <c:pt idx="118">
                  <c:v>522</c:v>
                </c:pt>
                <c:pt idx="119">
                  <c:v>540</c:v>
                </c:pt>
                <c:pt idx="120">
                  <c:v>559</c:v>
                </c:pt>
                <c:pt idx="121">
                  <c:v>579</c:v>
                </c:pt>
                <c:pt idx="122">
                  <c:v>600</c:v>
                </c:pt>
                <c:pt idx="123">
                  <c:v>623</c:v>
                </c:pt>
                <c:pt idx="124">
                  <c:v>647</c:v>
                </c:pt>
                <c:pt idx="125">
                  <c:v>673</c:v>
                </c:pt>
                <c:pt idx="126">
                  <c:v>708</c:v>
                </c:pt>
                <c:pt idx="127">
                  <c:v>745</c:v>
                </c:pt>
                <c:pt idx="128">
                  <c:v>780</c:v>
                </c:pt>
                <c:pt idx="129">
                  <c:v>818</c:v>
                </c:pt>
                <c:pt idx="130">
                  <c:v>856</c:v>
                </c:pt>
                <c:pt idx="131">
                  <c:v>909</c:v>
                </c:pt>
                <c:pt idx="132">
                  <c:v>966</c:v>
                </c:pt>
                <c:pt idx="133">
                  <c:v>1028</c:v>
                </c:pt>
                <c:pt idx="134">
                  <c:v>1090</c:v>
                </c:pt>
                <c:pt idx="135">
                  <c:v>917</c:v>
                </c:pt>
                <c:pt idx="136">
                  <c:v>955</c:v>
                </c:pt>
                <c:pt idx="137">
                  <c:v>1008</c:v>
                </c:pt>
                <c:pt idx="138">
                  <c:v>1065</c:v>
                </c:pt>
                <c:pt idx="139">
                  <c:v>1111</c:v>
                </c:pt>
                <c:pt idx="140">
                  <c:v>1152</c:v>
                </c:pt>
                <c:pt idx="141">
                  <c:v>1207</c:v>
                </c:pt>
                <c:pt idx="142">
                  <c:v>1281</c:v>
                </c:pt>
                <c:pt idx="143">
                  <c:v>1362</c:v>
                </c:pt>
                <c:pt idx="144">
                  <c:v>1434</c:v>
                </c:pt>
                <c:pt idx="145">
                  <c:v>1523</c:v>
                </c:pt>
                <c:pt idx="146">
                  <c:v>1635</c:v>
                </c:pt>
                <c:pt idx="147">
                  <c:v>1743</c:v>
                </c:pt>
                <c:pt idx="148">
                  <c:v>1854</c:v>
                </c:pt>
                <c:pt idx="149">
                  <c:v>1964</c:v>
                </c:pt>
                <c:pt idx="150">
                  <c:v>2081</c:v>
                </c:pt>
                <c:pt idx="151">
                  <c:v>1197</c:v>
                </c:pt>
                <c:pt idx="152">
                  <c:v>1240</c:v>
                </c:pt>
                <c:pt idx="153">
                  <c:v>1285</c:v>
                </c:pt>
                <c:pt idx="154">
                  <c:v>1331</c:v>
                </c:pt>
                <c:pt idx="155">
                  <c:v>1379</c:v>
                </c:pt>
                <c:pt idx="156">
                  <c:v>1430</c:v>
                </c:pt>
                <c:pt idx="157">
                  <c:v>1482</c:v>
                </c:pt>
                <c:pt idx="158">
                  <c:v>1539</c:v>
                </c:pt>
                <c:pt idx="159">
                  <c:v>1602</c:v>
                </c:pt>
                <c:pt idx="160">
                  <c:v>1669</c:v>
                </c:pt>
                <c:pt idx="161">
                  <c:v>1737</c:v>
                </c:pt>
                <c:pt idx="162">
                  <c:v>1810</c:v>
                </c:pt>
                <c:pt idx="163">
                  <c:v>1891</c:v>
                </c:pt>
                <c:pt idx="164">
                  <c:v>1979</c:v>
                </c:pt>
                <c:pt idx="165">
                  <c:v>2075</c:v>
                </c:pt>
                <c:pt idx="166">
                  <c:v>2172</c:v>
                </c:pt>
                <c:pt idx="167">
                  <c:v>731.0777362461339</c:v>
                </c:pt>
                <c:pt idx="168">
                  <c:v>681.09161388292171</c:v>
                </c:pt>
                <c:pt idx="169">
                  <c:v>704.103951919309</c:v>
                </c:pt>
                <c:pt idx="170">
                  <c:v>727.92789280717511</c:v>
                </c:pt>
                <c:pt idx="171">
                  <c:v>754.60445729398452</c:v>
                </c:pt>
                <c:pt idx="172">
                  <c:v>782.86422960630046</c:v>
                </c:pt>
                <c:pt idx="173">
                  <c:v>811.63568110083759</c:v>
                </c:pt>
                <c:pt idx="174">
                  <c:v>842.23491792721086</c:v>
                </c:pt>
                <c:pt idx="175">
                  <c:v>873.72722300640942</c:v>
                </c:pt>
                <c:pt idx="176">
                  <c:v>906.33659471890576</c:v>
                </c:pt>
                <c:pt idx="177">
                  <c:v>940.64172389647172</c:v>
                </c:pt>
                <c:pt idx="178">
                  <c:v>976.93206492125398</c:v>
                </c:pt>
                <c:pt idx="179">
                  <c:v>1014.4541529120503</c:v>
                </c:pt>
                <c:pt idx="180">
                  <c:v>1055.3523786423336</c:v>
                </c:pt>
                <c:pt idx="181">
                  <c:v>1099.4902862444185</c:v>
                </c:pt>
                <c:pt idx="182">
                  <c:v>1145.9290633678393</c:v>
                </c:pt>
                <c:pt idx="183">
                  <c:v>1195.0688344067958</c:v>
                </c:pt>
                <c:pt idx="184">
                  <c:v>1248.5692627632632</c:v>
                </c:pt>
                <c:pt idx="185">
                  <c:v>1308.4961486827929</c:v>
                </c:pt>
                <c:pt idx="186">
                  <c:v>1372.0349903386355</c:v>
                </c:pt>
                <c:pt idx="187">
                  <c:v>1439.2690573514353</c:v>
                </c:pt>
                <c:pt idx="188">
                  <c:v>1508.5259621812518</c:v>
                </c:pt>
                <c:pt idx="189">
                  <c:v>1584.8948849612614</c:v>
                </c:pt>
                <c:pt idx="190">
                  <c:v>1679.0209973254728</c:v>
                </c:pt>
                <c:pt idx="191">
                  <c:v>1774.2871447646305</c:v>
                </c:pt>
                <c:pt idx="192">
                  <c:v>1868.2715663243828</c:v>
                </c:pt>
                <c:pt idx="193">
                  <c:v>1977.1563215356616</c:v>
                </c:pt>
                <c:pt idx="194">
                  <c:v>2092.6135288266023</c:v>
                </c:pt>
                <c:pt idx="195">
                  <c:v>560</c:v>
                </c:pt>
                <c:pt idx="196">
                  <c:v>579</c:v>
                </c:pt>
                <c:pt idx="197">
                  <c:v>600</c:v>
                </c:pt>
                <c:pt idx="198">
                  <c:v>621</c:v>
                </c:pt>
                <c:pt idx="199">
                  <c:v>642</c:v>
                </c:pt>
                <c:pt idx="200">
                  <c:v>665</c:v>
                </c:pt>
                <c:pt idx="201">
                  <c:v>689</c:v>
                </c:pt>
                <c:pt idx="202">
                  <c:v>713</c:v>
                </c:pt>
                <c:pt idx="203">
                  <c:v>739</c:v>
                </c:pt>
                <c:pt idx="204">
                  <c:v>767</c:v>
                </c:pt>
                <c:pt idx="205">
                  <c:v>796</c:v>
                </c:pt>
                <c:pt idx="206">
                  <c:v>827</c:v>
                </c:pt>
                <c:pt idx="207">
                  <c:v>861</c:v>
                </c:pt>
                <c:pt idx="208">
                  <c:v>898</c:v>
                </c:pt>
                <c:pt idx="209">
                  <c:v>941</c:v>
                </c:pt>
                <c:pt idx="210">
                  <c:v>984</c:v>
                </c:pt>
                <c:pt idx="211">
                  <c:v>1025</c:v>
                </c:pt>
                <c:pt idx="212">
                  <c:v>1072</c:v>
                </c:pt>
                <c:pt idx="213">
                  <c:v>1122</c:v>
                </c:pt>
                <c:pt idx="214">
                  <c:v>1175</c:v>
                </c:pt>
                <c:pt idx="215">
                  <c:v>1234</c:v>
                </c:pt>
                <c:pt idx="216">
                  <c:v>1300</c:v>
                </c:pt>
                <c:pt idx="217">
                  <c:v>1354</c:v>
                </c:pt>
                <c:pt idx="218">
                  <c:v>1369</c:v>
                </c:pt>
                <c:pt idx="219">
                  <c:v>1423</c:v>
                </c:pt>
                <c:pt idx="220">
                  <c:v>1470</c:v>
                </c:pt>
                <c:pt idx="221">
                  <c:v>1525</c:v>
                </c:pt>
                <c:pt idx="222">
                  <c:v>1585</c:v>
                </c:pt>
                <c:pt idx="223">
                  <c:v>1657</c:v>
                </c:pt>
                <c:pt idx="224">
                  <c:v>1720</c:v>
                </c:pt>
                <c:pt idx="225">
                  <c:v>1791</c:v>
                </c:pt>
                <c:pt idx="226">
                  <c:v>1877</c:v>
                </c:pt>
                <c:pt idx="227">
                  <c:v>1978</c:v>
                </c:pt>
                <c:pt idx="228">
                  <c:v>2065</c:v>
                </c:pt>
                <c:pt idx="229">
                  <c:v>2161</c:v>
                </c:pt>
                <c:pt idx="230">
                  <c:v>2281</c:v>
                </c:pt>
                <c:pt idx="231">
                  <c:v>2435</c:v>
                </c:pt>
                <c:pt idx="232">
                  <c:v>2630</c:v>
                </c:pt>
                <c:pt idx="233">
                  <c:v>2751</c:v>
                </c:pt>
                <c:pt idx="234">
                  <c:v>2903</c:v>
                </c:pt>
                <c:pt idx="235">
                  <c:v>3091</c:v>
                </c:pt>
              </c:numCache>
            </c:numRef>
          </c:xVal>
          <c:yVal>
            <c:numRef>
              <c:f>'E:\!Прожекты\000. Образцы на обработку\Beta\[ОМ.xlsx]КМ'!$B$3:$B$238</c:f>
              <c:numCache>
                <c:formatCode>General</c:formatCode>
                <c:ptCount val="236"/>
                <c:pt idx="0">
                  <c:v>1.7272988984681594E-5</c:v>
                </c:pt>
                <c:pt idx="1">
                  <c:v>2.0192307692307704E-5</c:v>
                </c:pt>
                <c:pt idx="2">
                  <c:v>2.3636363636363617E-5</c:v>
                </c:pt>
                <c:pt idx="3">
                  <c:v>3.0714285714285697E-5</c:v>
                </c:pt>
                <c:pt idx="4">
                  <c:v>3.2812500000000133E-5</c:v>
                </c:pt>
                <c:pt idx="5">
                  <c:v>4.0384615384615273E-5</c:v>
                </c:pt>
                <c:pt idx="6">
                  <c:v>4.636363636363618E-5</c:v>
                </c:pt>
                <c:pt idx="7">
                  <c:v>4.9090909090909335E-5</c:v>
                </c:pt>
                <c:pt idx="8">
                  <c:v>6.562499999999982E-5</c:v>
                </c:pt>
                <c:pt idx="9">
                  <c:v>7.5625000000000049E-5</c:v>
                </c:pt>
                <c:pt idx="10">
                  <c:v>9.5833333333333214E-5</c:v>
                </c:pt>
                <c:pt idx="11">
                  <c:v>1.2222222222222238E-4</c:v>
                </c:pt>
                <c:pt idx="12">
                  <c:v>1.3375000000000003E-4</c:v>
                </c:pt>
                <c:pt idx="13">
                  <c:v>1.5142857142857175E-4</c:v>
                </c:pt>
                <c:pt idx="14">
                  <c:v>1.771428571428564E-4</c:v>
                </c:pt>
                <c:pt idx="15">
                  <c:v>2.0600000000000024E-4</c:v>
                </c:pt>
                <c:pt idx="16">
                  <c:v>2.5405081016203232E-4</c:v>
                </c:pt>
                <c:pt idx="17">
                  <c:v>2.2400000000000019E-4</c:v>
                </c:pt>
                <c:pt idx="18">
                  <c:v>2.3999999999999987E-4</c:v>
                </c:pt>
                <c:pt idx="19">
                  <c:v>2.7499999999999947E-4</c:v>
                </c:pt>
                <c:pt idx="20">
                  <c:v>2.9499999999999991E-4</c:v>
                </c:pt>
                <c:pt idx="21">
                  <c:v>3.3000000000000005E-4</c:v>
                </c:pt>
                <c:pt idx="22">
                  <c:v>3.4000000000000105E-4</c:v>
                </c:pt>
                <c:pt idx="23">
                  <c:v>4.1999999999999931E-4</c:v>
                </c:pt>
                <c:pt idx="24">
                  <c:v>4.759999999999991E-4</c:v>
                </c:pt>
                <c:pt idx="25">
                  <c:v>5.0500000000000252E-4</c:v>
                </c:pt>
                <c:pt idx="26">
                  <c:v>5.2499999999999856E-4</c:v>
                </c:pt>
                <c:pt idx="27">
                  <c:v>6.0000000000000147E-4</c:v>
                </c:pt>
                <c:pt idx="28">
                  <c:v>6.7999999999999972E-4</c:v>
                </c:pt>
                <c:pt idx="29">
                  <c:v>7.7333333333333106E-4</c:v>
                </c:pt>
                <c:pt idx="30">
                  <c:v>7.2879163784755809E-5</c:v>
                </c:pt>
                <c:pt idx="31">
                  <c:v>8.2639172141918903E-5</c:v>
                </c:pt>
                <c:pt idx="32">
                  <c:v>1.0379646482005653E-4</c:v>
                </c:pt>
                <c:pt idx="33">
                  <c:v>1.1530374178712165E-4</c:v>
                </c:pt>
                <c:pt idx="34">
                  <c:v>1.4065636536214984E-4</c:v>
                </c:pt>
                <c:pt idx="35">
                  <c:v>1.5939981767411362E-4</c:v>
                </c:pt>
                <c:pt idx="36">
                  <c:v>1.8972180782710264E-4</c:v>
                </c:pt>
                <c:pt idx="37">
                  <c:v>2.3939177549683281E-4</c:v>
                </c:pt>
                <c:pt idx="38">
                  <c:v>2.578903627204035E-4</c:v>
                </c:pt>
                <c:pt idx="39">
                  <c:v>3.2805202486097483E-4</c:v>
                </c:pt>
                <c:pt idx="40">
                  <c:v>3.1386235919899925E-4</c:v>
                </c:pt>
                <c:pt idx="41">
                  <c:v>3.6198085797736236E-4</c:v>
                </c:pt>
                <c:pt idx="42">
                  <c:v>4.1641405749486785E-4</c:v>
                </c:pt>
                <c:pt idx="43">
                  <c:v>4.6106376818394907E-4</c:v>
                </c:pt>
                <c:pt idx="44">
                  <c:v>5.5544804490690344E-4</c:v>
                </c:pt>
                <c:pt idx="45">
                  <c:v>6.4680301576872188E-4</c:v>
                </c:pt>
                <c:pt idx="46">
                  <c:v>7.6309101459854051E-4</c:v>
                </c:pt>
                <c:pt idx="47">
                  <c:v>9.1436729463307859E-4</c:v>
                </c:pt>
                <c:pt idx="48">
                  <c:v>1.4012515476190541E-3</c:v>
                </c:pt>
                <c:pt idx="49">
                  <c:v>1.4976390804597604E-3</c:v>
                </c:pt>
                <c:pt idx="50">
                  <c:v>1.9397072443917961E-5</c:v>
                </c:pt>
                <c:pt idx="51">
                  <c:v>2.2946322400719101E-5</c:v>
                </c:pt>
                <c:pt idx="52">
                  <c:v>2.6162358099570428E-5</c:v>
                </c:pt>
                <c:pt idx="53">
                  <c:v>2.9432194612030313E-5</c:v>
                </c:pt>
                <c:pt idx="54">
                  <c:v>3.9226107398106976E-5</c:v>
                </c:pt>
                <c:pt idx="55">
                  <c:v>4.1834812739148943E-5</c:v>
                </c:pt>
                <c:pt idx="56">
                  <c:v>5.0003582006570646E-5</c:v>
                </c:pt>
                <c:pt idx="57">
                  <c:v>6.1864224324857141E-5</c:v>
                </c:pt>
                <c:pt idx="58">
                  <c:v>8.2381137539578274E-5</c:v>
                </c:pt>
                <c:pt idx="59">
                  <c:v>9.9345985168497201E-5</c:v>
                </c:pt>
                <c:pt idx="60">
                  <c:v>1.2346707920200719E-4</c:v>
                </c:pt>
                <c:pt idx="61">
                  <c:v>1.2520657879040861E-4</c:v>
                </c:pt>
                <c:pt idx="62">
                  <c:v>1.5544064070970975E-4</c:v>
                </c:pt>
                <c:pt idx="63">
                  <c:v>1.7933874342969784E-4</c:v>
                </c:pt>
                <c:pt idx="64">
                  <c:v>2.0510481384143707E-4</c:v>
                </c:pt>
                <c:pt idx="65">
                  <c:v>2.2675296320630607E-4</c:v>
                </c:pt>
                <c:pt idx="66">
                  <c:v>2.5231562039958042E-4</c:v>
                </c:pt>
                <c:pt idx="67">
                  <c:v>2.7525452262773634E-4</c:v>
                </c:pt>
                <c:pt idx="68">
                  <c:v>2.9644696845794368E-4</c:v>
                </c:pt>
                <c:pt idx="69">
                  <c:v>3.3316533508541532E-4</c:v>
                </c:pt>
                <c:pt idx="70">
                  <c:v>3.6946592940292731E-4</c:v>
                </c:pt>
                <c:pt idx="71">
                  <c:v>4.0635773273273352E-4</c:v>
                </c:pt>
                <c:pt idx="72">
                  <c:v>4.5796312746386279E-4</c:v>
                </c:pt>
                <c:pt idx="73">
                  <c:v>5.2222581507449756E-4</c:v>
                </c:pt>
                <c:pt idx="74">
                  <c:v>6.1312844456122041E-4</c:v>
                </c:pt>
                <c:pt idx="75">
                  <c:v>7.0340080157687071E-4</c:v>
                </c:pt>
                <c:pt idx="76">
                  <c:v>1.0125943088552937E-3</c:v>
                </c:pt>
                <c:pt idx="77">
                  <c:v>9.21774516765283E-4</c:v>
                </c:pt>
                <c:pt idx="78">
                  <c:v>4.5599999999999997E-5</c:v>
                </c:pt>
                <c:pt idx="79">
                  <c:v>5.8200000000000005E-5</c:v>
                </c:pt>
                <c:pt idx="80">
                  <c:v>7.7100000000000004E-5</c:v>
                </c:pt>
                <c:pt idx="81">
                  <c:v>8.4900000000000004E-5</c:v>
                </c:pt>
                <c:pt idx="82">
                  <c:v>9.6600000000000003E-5</c:v>
                </c:pt>
                <c:pt idx="83">
                  <c:v>1.1200000000000001E-4</c:v>
                </c:pt>
                <c:pt idx="84">
                  <c:v>1.2900000000000002E-4</c:v>
                </c:pt>
                <c:pt idx="85">
                  <c:v>1.44E-4</c:v>
                </c:pt>
                <c:pt idx="86">
                  <c:v>1.65E-4</c:v>
                </c:pt>
                <c:pt idx="87">
                  <c:v>1.9100000000000001E-4</c:v>
                </c:pt>
                <c:pt idx="88">
                  <c:v>2.0800000000000001E-4</c:v>
                </c:pt>
                <c:pt idx="89">
                  <c:v>2.3900000000000004E-4</c:v>
                </c:pt>
                <c:pt idx="90">
                  <c:v>2.6800000000000001E-4</c:v>
                </c:pt>
                <c:pt idx="91">
                  <c:v>2.9700000000000001E-4</c:v>
                </c:pt>
                <c:pt idx="92">
                  <c:v>3.3599999999999998E-4</c:v>
                </c:pt>
                <c:pt idx="93">
                  <c:v>3.8400000000000001E-4</c:v>
                </c:pt>
                <c:pt idx="94">
                  <c:v>4.4800000000000005E-4</c:v>
                </c:pt>
                <c:pt idx="95">
                  <c:v>5.2400000000000005E-4</c:v>
                </c:pt>
                <c:pt idx="96">
                  <c:v>1.2099999999999999E-5</c:v>
                </c:pt>
                <c:pt idx="97">
                  <c:v>1.4E-5</c:v>
                </c:pt>
                <c:pt idx="98">
                  <c:v>1.7099999999999999E-5</c:v>
                </c:pt>
                <c:pt idx="99">
                  <c:v>1.9700000000000001E-5</c:v>
                </c:pt>
                <c:pt idx="100">
                  <c:v>2.37E-5</c:v>
                </c:pt>
                <c:pt idx="101">
                  <c:v>2.72E-5</c:v>
                </c:pt>
                <c:pt idx="102">
                  <c:v>2.7699999999999999E-5</c:v>
                </c:pt>
                <c:pt idx="103">
                  <c:v>3.6100000000000003E-5</c:v>
                </c:pt>
                <c:pt idx="104">
                  <c:v>4.6499999999999999E-5</c:v>
                </c:pt>
                <c:pt idx="105">
                  <c:v>5.3300000000000001E-5</c:v>
                </c:pt>
                <c:pt idx="106">
                  <c:v>6.3499999999999999E-5</c:v>
                </c:pt>
                <c:pt idx="107">
                  <c:v>5.2999999999999998E-4</c:v>
                </c:pt>
                <c:pt idx="108">
                  <c:v>5.9999999999999995E-4</c:v>
                </c:pt>
                <c:pt idx="109">
                  <c:v>6.7299999999999999E-4</c:v>
                </c:pt>
                <c:pt idx="110">
                  <c:v>7.3499999999999998E-4</c:v>
                </c:pt>
                <c:pt idx="111">
                  <c:v>7.8200000000000003E-4</c:v>
                </c:pt>
                <c:pt idx="112">
                  <c:v>9.4499999999999998E-4</c:v>
                </c:pt>
                <c:pt idx="113">
                  <c:v>1.0499999999999999E-3</c:v>
                </c:pt>
                <c:pt idx="114">
                  <c:v>1.1900000000000001E-3</c:v>
                </c:pt>
                <c:pt idx="115">
                  <c:v>7.1899999999999998E-6</c:v>
                </c:pt>
                <c:pt idx="116">
                  <c:v>1.4800000000000001E-5</c:v>
                </c:pt>
                <c:pt idx="117">
                  <c:v>1.3200000000000002E-5</c:v>
                </c:pt>
                <c:pt idx="118">
                  <c:v>2.5700000000000001E-5</c:v>
                </c:pt>
                <c:pt idx="119">
                  <c:v>2.7900000000000004E-5</c:v>
                </c:pt>
                <c:pt idx="120">
                  <c:v>3.9500000000000005E-5</c:v>
                </c:pt>
                <c:pt idx="121">
                  <c:v>3.6600000000000002E-5</c:v>
                </c:pt>
                <c:pt idx="122">
                  <c:v>2.8300000000000003E-5</c:v>
                </c:pt>
                <c:pt idx="123">
                  <c:v>5.27E-5</c:v>
                </c:pt>
                <c:pt idx="124">
                  <c:v>7.7600000000000002E-5</c:v>
                </c:pt>
                <c:pt idx="125">
                  <c:v>7.9900000000000004E-5</c:v>
                </c:pt>
                <c:pt idx="126">
                  <c:v>1.3000000000000002E-4</c:v>
                </c:pt>
                <c:pt idx="127">
                  <c:v>1.3899999999999999E-4</c:v>
                </c:pt>
                <c:pt idx="128">
                  <c:v>1.22E-4</c:v>
                </c:pt>
                <c:pt idx="129">
                  <c:v>1.3799999999999999E-4</c:v>
                </c:pt>
                <c:pt idx="130">
                  <c:v>1.2300000000000001E-4</c:v>
                </c:pt>
                <c:pt idx="131">
                  <c:v>1.34E-4</c:v>
                </c:pt>
                <c:pt idx="132">
                  <c:v>2.1800000000000001E-4</c:v>
                </c:pt>
                <c:pt idx="133">
                  <c:v>2.3800000000000001E-4</c:v>
                </c:pt>
                <c:pt idx="134">
                  <c:v>2.8299999999999999E-4</c:v>
                </c:pt>
                <c:pt idx="135">
                  <c:v>2.5300000000000002E-4</c:v>
                </c:pt>
                <c:pt idx="136">
                  <c:v>2.5599999999999999E-4</c:v>
                </c:pt>
                <c:pt idx="137">
                  <c:v>2.99E-4</c:v>
                </c:pt>
                <c:pt idx="138">
                  <c:v>3.0600000000000001E-4</c:v>
                </c:pt>
                <c:pt idx="139">
                  <c:v>3.4099999999999999E-4</c:v>
                </c:pt>
                <c:pt idx="140">
                  <c:v>3.6299999999999999E-4</c:v>
                </c:pt>
                <c:pt idx="141">
                  <c:v>3.9500000000000001E-4</c:v>
                </c:pt>
                <c:pt idx="142">
                  <c:v>4.4200000000000001E-4</c:v>
                </c:pt>
                <c:pt idx="143">
                  <c:v>5.2400000000000005E-4</c:v>
                </c:pt>
                <c:pt idx="144">
                  <c:v>5.6999999999999998E-4</c:v>
                </c:pt>
                <c:pt idx="145">
                  <c:v>6.4700000000000001E-4</c:v>
                </c:pt>
                <c:pt idx="146">
                  <c:v>7.8200000000000003E-4</c:v>
                </c:pt>
                <c:pt idx="147">
                  <c:v>7.27E-4</c:v>
                </c:pt>
                <c:pt idx="148">
                  <c:v>1.41E-3</c:v>
                </c:pt>
                <c:pt idx="149">
                  <c:v>1.17E-3</c:v>
                </c:pt>
                <c:pt idx="150">
                  <c:v>1.3600000000000001E-3</c:v>
                </c:pt>
                <c:pt idx="151">
                  <c:v>5.8900000000000001E-4</c:v>
                </c:pt>
                <c:pt idx="152">
                  <c:v>6.6100000000000002E-4</c:v>
                </c:pt>
                <c:pt idx="153">
                  <c:v>5.8200000000000005E-4</c:v>
                </c:pt>
                <c:pt idx="154">
                  <c:v>7.2300000000000012E-4</c:v>
                </c:pt>
                <c:pt idx="155">
                  <c:v>7.7200000000000001E-4</c:v>
                </c:pt>
                <c:pt idx="156">
                  <c:v>8.3800000000000009E-4</c:v>
                </c:pt>
                <c:pt idx="157">
                  <c:v>9.2699999999999998E-4</c:v>
                </c:pt>
                <c:pt idx="158">
                  <c:v>9.6500000000000004E-4</c:v>
                </c:pt>
                <c:pt idx="159">
                  <c:v>1.1299999999999999E-3</c:v>
                </c:pt>
                <c:pt idx="160">
                  <c:v>1.15E-3</c:v>
                </c:pt>
                <c:pt idx="161">
                  <c:v>1.14E-3</c:v>
                </c:pt>
                <c:pt idx="162">
                  <c:v>1.32E-3</c:v>
                </c:pt>
                <c:pt idx="163">
                  <c:v>1.2199999999999999E-3</c:v>
                </c:pt>
                <c:pt idx="164">
                  <c:v>1.41E-3</c:v>
                </c:pt>
                <c:pt idx="165">
                  <c:v>1.8500000000000001E-3</c:v>
                </c:pt>
                <c:pt idx="166">
                  <c:v>1.4300000000000001E-3</c:v>
                </c:pt>
                <c:pt idx="167">
                  <c:v>5.3667067294529974E-5</c:v>
                </c:pt>
                <c:pt idx="168">
                  <c:v>3.8744418167880416E-5</c:v>
                </c:pt>
                <c:pt idx="169">
                  <c:v>5.1269316851348557E-5</c:v>
                </c:pt>
                <c:pt idx="170">
                  <c:v>5.1780361678774938E-5</c:v>
                </c:pt>
                <c:pt idx="171">
                  <c:v>9.1448724050217591E-5</c:v>
                </c:pt>
                <c:pt idx="172">
                  <c:v>8.6699606760951478E-5</c:v>
                </c:pt>
                <c:pt idx="173">
                  <c:v>1.000884524722121E-4</c:v>
                </c:pt>
                <c:pt idx="174">
                  <c:v>1.1044066084519185E-4</c:v>
                </c:pt>
                <c:pt idx="175">
                  <c:v>1.3169297218543053E-4</c:v>
                </c:pt>
                <c:pt idx="176">
                  <c:v>1.3094405997081005E-4</c:v>
                </c:pt>
                <c:pt idx="177">
                  <c:v>1.5475770738591834E-4</c:v>
                </c:pt>
                <c:pt idx="178">
                  <c:v>1.7037603311486791E-4</c:v>
                </c:pt>
                <c:pt idx="179">
                  <c:v>1.8043303756228428E-4</c:v>
                </c:pt>
                <c:pt idx="180">
                  <c:v>1.9975131276351091E-4</c:v>
                </c:pt>
                <c:pt idx="181">
                  <c:v>2.4916113875352578E-4</c:v>
                </c:pt>
                <c:pt idx="182">
                  <c:v>2.0899018685831622E-4</c:v>
                </c:pt>
                <c:pt idx="183">
                  <c:v>2.3562192212912749E-4</c:v>
                </c:pt>
                <c:pt idx="184">
                  <c:v>2.5980778763242193E-4</c:v>
                </c:pt>
                <c:pt idx="185">
                  <c:v>2.8580015060240962E-4</c:v>
                </c:pt>
                <c:pt idx="186">
                  <c:v>3.1481706190329494E-4</c:v>
                </c:pt>
                <c:pt idx="187">
                  <c:v>3.5389786694825726E-4</c:v>
                </c:pt>
                <c:pt idx="188">
                  <c:v>3.8261946201232109E-4</c:v>
                </c:pt>
                <c:pt idx="189">
                  <c:v>4.296346858316234E-4</c:v>
                </c:pt>
                <c:pt idx="190">
                  <c:v>4.8906010677618049E-4</c:v>
                </c:pt>
                <c:pt idx="191">
                  <c:v>5.3963828817734098E-4</c:v>
                </c:pt>
                <c:pt idx="192">
                  <c:v>6.1253977818853829E-4</c:v>
                </c:pt>
                <c:pt idx="193">
                  <c:v>8.0388923701298488E-4</c:v>
                </c:pt>
                <c:pt idx="194">
                  <c:v>7.6258783073131025E-4</c:v>
                </c:pt>
                <c:pt idx="195">
                  <c:v>3.2100000000000001E-5</c:v>
                </c:pt>
                <c:pt idx="196">
                  <c:v>3.4E-5</c:v>
                </c:pt>
                <c:pt idx="197">
                  <c:v>3.4500000000000005E-5</c:v>
                </c:pt>
                <c:pt idx="198">
                  <c:v>3.7500000000000003E-5</c:v>
                </c:pt>
                <c:pt idx="199">
                  <c:v>4.5700000000000006E-5</c:v>
                </c:pt>
                <c:pt idx="200">
                  <c:v>5.1100000000000009E-5</c:v>
                </c:pt>
                <c:pt idx="201">
                  <c:v>5.3400000000000004E-5</c:v>
                </c:pt>
                <c:pt idx="202">
                  <c:v>6.3200000000000005E-5</c:v>
                </c:pt>
                <c:pt idx="203">
                  <c:v>7.8400000000000008E-5</c:v>
                </c:pt>
                <c:pt idx="204">
                  <c:v>9.5500000000000017E-5</c:v>
                </c:pt>
                <c:pt idx="205">
                  <c:v>7.7300000000000009E-5</c:v>
                </c:pt>
                <c:pt idx="206">
                  <c:v>1.25E-4</c:v>
                </c:pt>
                <c:pt idx="207">
                  <c:v>1.6900000000000002E-4</c:v>
                </c:pt>
                <c:pt idx="208">
                  <c:v>1.5200000000000001E-4</c:v>
                </c:pt>
                <c:pt idx="209">
                  <c:v>1.7200000000000001E-4</c:v>
                </c:pt>
                <c:pt idx="210">
                  <c:v>1.6699999999999999E-4</c:v>
                </c:pt>
                <c:pt idx="211">
                  <c:v>2.0400000000000003E-4</c:v>
                </c:pt>
                <c:pt idx="212">
                  <c:v>2.23E-4</c:v>
                </c:pt>
                <c:pt idx="213">
                  <c:v>1.6799999999999999E-4</c:v>
                </c:pt>
                <c:pt idx="214">
                  <c:v>2.7999999999999998E-4</c:v>
                </c:pt>
                <c:pt idx="215">
                  <c:v>3.0600000000000001E-4</c:v>
                </c:pt>
                <c:pt idx="216">
                  <c:v>4.0300000000000004E-4</c:v>
                </c:pt>
                <c:pt idx="217">
                  <c:v>3.57E-4</c:v>
                </c:pt>
                <c:pt idx="218">
                  <c:v>4.3300000000000001E-4</c:v>
                </c:pt>
                <c:pt idx="219">
                  <c:v>4.7400000000000003E-4</c:v>
                </c:pt>
                <c:pt idx="220">
                  <c:v>5.0000000000000001E-4</c:v>
                </c:pt>
                <c:pt idx="221">
                  <c:v>5.5900000000000004E-4</c:v>
                </c:pt>
                <c:pt idx="222">
                  <c:v>5.8100000000000003E-4</c:v>
                </c:pt>
                <c:pt idx="223">
                  <c:v>6.5600000000000001E-4</c:v>
                </c:pt>
                <c:pt idx="224">
                  <c:v>7.1000000000000002E-4</c:v>
                </c:pt>
                <c:pt idx="225">
                  <c:v>7.6600000000000008E-4</c:v>
                </c:pt>
                <c:pt idx="226">
                  <c:v>8.6700000000000004E-4</c:v>
                </c:pt>
                <c:pt idx="227">
                  <c:v>9.4399999999999996E-4</c:v>
                </c:pt>
                <c:pt idx="228">
                  <c:v>1.1299999999999999E-3</c:v>
                </c:pt>
                <c:pt idx="229">
                  <c:v>1.15E-3</c:v>
                </c:pt>
                <c:pt idx="230">
                  <c:v>1.3500000000000001E-3</c:v>
                </c:pt>
                <c:pt idx="231">
                  <c:v>1.58E-3</c:v>
                </c:pt>
                <c:pt idx="232">
                  <c:v>1.7899999999999999E-3</c:v>
                </c:pt>
                <c:pt idx="233">
                  <c:v>2.0300000000000001E-3</c:v>
                </c:pt>
                <c:pt idx="234">
                  <c:v>2.3800000000000002E-3</c:v>
                </c:pt>
                <c:pt idx="235">
                  <c:v>2.7100000000000002E-3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B382-484E-B7AC-D2C1D919AFC9}"/>
            </c:ext>
          </c:extLst>
        </c:ser>
        <c:ser>
          <c:idx val="0"/>
          <c:order val="5"/>
          <c:tx>
            <c:strRef>
              <c:f>Кривые!$F$3</c:f>
              <c:strCache>
                <c:ptCount val="1"/>
                <c:pt idx="0">
                  <c:v>ВО возд.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25400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Кривые!$A$24:$A$122</c:f>
              <c:numCache>
                <c:formatCode>General</c:formatCode>
                <c:ptCount val="99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  <c:pt idx="7">
                  <c:v>900</c:v>
                </c:pt>
                <c:pt idx="8">
                  <c:v>1000</c:v>
                </c:pt>
                <c:pt idx="9">
                  <c:v>1100</c:v>
                </c:pt>
                <c:pt idx="10">
                  <c:v>1200</c:v>
                </c:pt>
                <c:pt idx="11">
                  <c:v>1300</c:v>
                </c:pt>
                <c:pt idx="12">
                  <c:v>1400</c:v>
                </c:pt>
                <c:pt idx="13">
                  <c:v>1500</c:v>
                </c:pt>
                <c:pt idx="14">
                  <c:v>1600</c:v>
                </c:pt>
                <c:pt idx="15">
                  <c:v>1700</c:v>
                </c:pt>
                <c:pt idx="16">
                  <c:v>1800</c:v>
                </c:pt>
                <c:pt idx="17">
                  <c:v>1900</c:v>
                </c:pt>
                <c:pt idx="18">
                  <c:v>2000</c:v>
                </c:pt>
                <c:pt idx="19">
                  <c:v>2100</c:v>
                </c:pt>
                <c:pt idx="20">
                  <c:v>2200</c:v>
                </c:pt>
                <c:pt idx="21">
                  <c:v>2300</c:v>
                </c:pt>
                <c:pt idx="22">
                  <c:v>2400</c:v>
                </c:pt>
                <c:pt idx="23">
                  <c:v>2500</c:v>
                </c:pt>
                <c:pt idx="24">
                  <c:v>2600</c:v>
                </c:pt>
                <c:pt idx="25">
                  <c:v>2700</c:v>
                </c:pt>
                <c:pt idx="26">
                  <c:v>2800</c:v>
                </c:pt>
                <c:pt idx="27">
                  <c:v>2900</c:v>
                </c:pt>
                <c:pt idx="28">
                  <c:v>3000</c:v>
                </c:pt>
                <c:pt idx="29">
                  <c:v>3100</c:v>
                </c:pt>
                <c:pt idx="30">
                  <c:v>3200</c:v>
                </c:pt>
                <c:pt idx="31">
                  <c:v>3300</c:v>
                </c:pt>
                <c:pt idx="32">
                  <c:v>3400</c:v>
                </c:pt>
                <c:pt idx="33">
                  <c:v>3500</c:v>
                </c:pt>
                <c:pt idx="34">
                  <c:v>3600</c:v>
                </c:pt>
                <c:pt idx="35">
                  <c:v>3700</c:v>
                </c:pt>
                <c:pt idx="36">
                  <c:v>3800</c:v>
                </c:pt>
                <c:pt idx="37">
                  <c:v>3900</c:v>
                </c:pt>
                <c:pt idx="38">
                  <c:v>4000</c:v>
                </c:pt>
                <c:pt idx="39">
                  <c:v>4100</c:v>
                </c:pt>
                <c:pt idx="40">
                  <c:v>4200</c:v>
                </c:pt>
                <c:pt idx="41">
                  <c:v>4300</c:v>
                </c:pt>
                <c:pt idx="42">
                  <c:v>4400</c:v>
                </c:pt>
                <c:pt idx="43">
                  <c:v>4500</c:v>
                </c:pt>
                <c:pt idx="44">
                  <c:v>4600</c:v>
                </c:pt>
                <c:pt idx="45">
                  <c:v>4700</c:v>
                </c:pt>
                <c:pt idx="46">
                  <c:v>4800</c:v>
                </c:pt>
                <c:pt idx="47">
                  <c:v>4900</c:v>
                </c:pt>
                <c:pt idx="48">
                  <c:v>5000</c:v>
                </c:pt>
                <c:pt idx="49">
                  <c:v>5100</c:v>
                </c:pt>
                <c:pt idx="50">
                  <c:v>5200</c:v>
                </c:pt>
                <c:pt idx="51">
                  <c:v>5300</c:v>
                </c:pt>
                <c:pt idx="52">
                  <c:v>5400</c:v>
                </c:pt>
                <c:pt idx="53">
                  <c:v>5500</c:v>
                </c:pt>
                <c:pt idx="54">
                  <c:v>5600</c:v>
                </c:pt>
                <c:pt idx="55">
                  <c:v>5700</c:v>
                </c:pt>
                <c:pt idx="56">
                  <c:v>5800</c:v>
                </c:pt>
                <c:pt idx="57">
                  <c:v>5900</c:v>
                </c:pt>
                <c:pt idx="58">
                  <c:v>6000</c:v>
                </c:pt>
                <c:pt idx="59">
                  <c:v>6100</c:v>
                </c:pt>
                <c:pt idx="60">
                  <c:v>6200</c:v>
                </c:pt>
                <c:pt idx="61">
                  <c:v>6300</c:v>
                </c:pt>
                <c:pt idx="62">
                  <c:v>6400</c:v>
                </c:pt>
                <c:pt idx="63">
                  <c:v>6500</c:v>
                </c:pt>
                <c:pt idx="64">
                  <c:v>6600</c:v>
                </c:pt>
                <c:pt idx="65">
                  <c:v>6700</c:v>
                </c:pt>
                <c:pt idx="66">
                  <c:v>6800</c:v>
                </c:pt>
                <c:pt idx="67">
                  <c:v>6900</c:v>
                </c:pt>
                <c:pt idx="68">
                  <c:v>7000</c:v>
                </c:pt>
                <c:pt idx="69">
                  <c:v>7100</c:v>
                </c:pt>
                <c:pt idx="70">
                  <c:v>7200</c:v>
                </c:pt>
                <c:pt idx="71">
                  <c:v>7300</c:v>
                </c:pt>
                <c:pt idx="72">
                  <c:v>7400</c:v>
                </c:pt>
                <c:pt idx="73">
                  <c:v>7500</c:v>
                </c:pt>
                <c:pt idx="74">
                  <c:v>7600</c:v>
                </c:pt>
                <c:pt idx="75">
                  <c:v>7700</c:v>
                </c:pt>
                <c:pt idx="76">
                  <c:v>7800</c:v>
                </c:pt>
                <c:pt idx="77">
                  <c:v>7900</c:v>
                </c:pt>
                <c:pt idx="78">
                  <c:v>8000</c:v>
                </c:pt>
                <c:pt idx="79">
                  <c:v>8100</c:v>
                </c:pt>
                <c:pt idx="80">
                  <c:v>8200</c:v>
                </c:pt>
                <c:pt idx="81">
                  <c:v>8300</c:v>
                </c:pt>
                <c:pt idx="82">
                  <c:v>8400</c:v>
                </c:pt>
                <c:pt idx="83">
                  <c:v>8500</c:v>
                </c:pt>
                <c:pt idx="84">
                  <c:v>8600</c:v>
                </c:pt>
                <c:pt idx="85">
                  <c:v>8700</c:v>
                </c:pt>
                <c:pt idx="86">
                  <c:v>8800</c:v>
                </c:pt>
                <c:pt idx="87">
                  <c:v>8900</c:v>
                </c:pt>
                <c:pt idx="88">
                  <c:v>9000</c:v>
                </c:pt>
                <c:pt idx="89">
                  <c:v>9100</c:v>
                </c:pt>
                <c:pt idx="90">
                  <c:v>9200</c:v>
                </c:pt>
                <c:pt idx="91">
                  <c:v>9300</c:v>
                </c:pt>
                <c:pt idx="92">
                  <c:v>9400</c:v>
                </c:pt>
                <c:pt idx="93">
                  <c:v>9500</c:v>
                </c:pt>
                <c:pt idx="94">
                  <c:v>9600</c:v>
                </c:pt>
                <c:pt idx="95">
                  <c:v>9700</c:v>
                </c:pt>
                <c:pt idx="96">
                  <c:v>9800</c:v>
                </c:pt>
                <c:pt idx="97">
                  <c:v>9900</c:v>
                </c:pt>
                <c:pt idx="98">
                  <c:v>10000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Кривые!$F$24:$F$122</c:f>
              <c:numCache>
                <c:formatCode>0.00E+00</c:formatCode>
                <c:ptCount val="99"/>
                <c:pt idx="1">
                  <c:v>1.2142268701881671E-6</c:v>
                </c:pt>
                <c:pt idx="2">
                  <c:v>5.9795545110617641E-6</c:v>
                </c:pt>
                <c:pt idx="3">
                  <c:v>1.5194231015545862E-5</c:v>
                </c:pt>
                <c:pt idx="4">
                  <c:v>2.9446780522340366E-5</c:v>
                </c:pt>
                <c:pt idx="5">
                  <c:v>4.9196119676301402E-5</c:v>
                </c:pt>
                <c:pt idx="6">
                  <c:v>7.4825170519445314E-5</c:v>
                </c:pt>
                <c:pt idx="7">
                  <c:v>1.0666583350973478E-4</c:v>
                </c:pt>
                <c:pt idx="8">
                  <c:v>1.4501295732429286E-4</c:v>
                </c:pt>
                <c:pt idx="9">
                  <c:v>1.9013304829763774E-4</c:v>
                </c:pt>
                <c:pt idx="10">
                  <c:v>2.4227011159090538E-4</c:v>
                </c:pt>
                <c:pt idx="11">
                  <c:v>3.0164978159678618E-4</c:v>
                </c:pt>
                <c:pt idx="12">
                  <c:v>3.6848236265038374E-4</c:v>
                </c:pt>
                <c:pt idx="13">
                  <c:v>4.4296513972505181E-4</c:v>
                </c:pt>
                <c:pt idx="14">
                  <c:v>5.2528418008115539E-4</c:v>
                </c:pt>
                <c:pt idx="15">
                  <c:v>6.1561576817545328E-4</c:v>
                </c:pt>
                <c:pt idx="16">
                  <c:v>7.1412756908971248E-4</c:v>
                </c:pt>
                <c:pt idx="17">
                  <c:v>8.2097958633391512E-4</c:v>
                </c:pt>
                <c:pt idx="18">
                  <c:v>9.3632496081550278E-4</c:v>
                </c:pt>
                <c:pt idx="19">
                  <c:v>1.0603106450124359E-3</c:v>
                </c:pt>
                <c:pt idx="20">
                  <c:v>1.1930779776223694E-3</c:v>
                </c:pt>
                <c:pt idx="21">
                  <c:v>1.3347631777918941E-3</c:v>
                </c:pt>
                <c:pt idx="22">
                  <c:v>1.4854977735983886E-3</c:v>
                </c:pt>
                <c:pt idx="23">
                  <c:v>1.6454089762144525E-3</c:v>
                </c:pt>
                <c:pt idx="24">
                  <c:v>1.8146200087726203E-3</c:v>
                </c:pt>
                <c:pt idx="25">
                  <c:v>1.9932503971271118E-3</c:v>
                </c:pt>
                <c:pt idx="26">
                  <c:v>2.18141622831619E-3</c:v>
                </c:pt>
                <c:pt idx="27">
                  <c:v>2.3792303814496826E-3</c:v>
                </c:pt>
                <c:pt idx="28">
                  <c:v>2.586802734901516E-3</c:v>
                </c:pt>
                <c:pt idx="29">
                  <c:v>2.8042403530187414E-3</c:v>
                </c:pt>
                <c:pt idx="30">
                  <c:v>3.0316476550249919E-3</c:v>
                </c:pt>
                <c:pt idx="31">
                  <c:v>3.269126568366715E-3</c:v>
                </c:pt>
                <c:pt idx="32">
                  <c:v>3.5167766684015382E-3</c:v>
                </c:pt>
                <c:pt idx="33">
                  <c:v>3.7746953060429729E-3</c:v>
                </c:pt>
                <c:pt idx="34">
                  <c:v>4.0429777247408772E-3</c:v>
                </c:pt>
                <c:pt idx="35">
                  <c:v>4.3217171679820901E-3</c:v>
                </c:pt>
                <c:pt idx="36">
                  <c:v>4.6110049783336131E-3</c:v>
                </c:pt>
                <c:pt idx="37">
                  <c:v>4.9109306889146562E-3</c:v>
                </c:pt>
                <c:pt idx="38">
                  <c:v>5.2215821080688167E-3</c:v>
                </c:pt>
                <c:pt idx="39">
                  <c:v>5.5430453979106653E-3</c:v>
                </c:pt>
                <c:pt idx="40">
                  <c:v>5.8754051473385209E-3</c:v>
                </c:pt>
                <c:pt idx="41">
                  <c:v>6.2187444400339208E-3</c:v>
                </c:pt>
                <c:pt idx="42">
                  <c:v>6.5731449179079861E-3</c:v>
                </c:pt>
                <c:pt idx="43">
                  <c:v>6.9386868404024771E-3</c:v>
                </c:pt>
                <c:pt idx="44">
                  <c:v>7.3154491400078915E-3</c:v>
                </c:pt>
                <c:pt idx="45">
                  <c:v>7.7035094743217554E-3</c:v>
                </c:pt>
                <c:pt idx="46">
                  <c:v>8.1029442749360296E-3</c:v>
                </c:pt>
                <c:pt idx="47">
                  <c:v>8.5138287934121912E-3</c:v>
                </c:pt>
                <c:pt idx="48">
                  <c:v>8.9362371445772509E-3</c:v>
                </c:pt>
                <c:pt idx="49">
                  <c:v>9.3702423473492318E-3</c:v>
                </c:pt>
                <c:pt idx="50">
                  <c:v>9.8159163632823461E-3</c:v>
                </c:pt>
                <c:pt idx="51">
                  <c:v>1.027333013300202E-2</c:v>
                </c:pt>
                <c:pt idx="52">
                  <c:v>1.0742553610685653E-2</c:v>
                </c:pt>
                <c:pt idx="53">
                  <c:v>1.1223655796729284E-2</c:v>
                </c:pt>
                <c:pt idx="54">
                  <c:v>1.1716704768729077E-2</c:v>
                </c:pt>
                <c:pt idx="55">
                  <c:v>1.2221767710894064E-2</c:v>
                </c:pt>
                <c:pt idx="56">
                  <c:v>1.2738910941997444E-2</c:v>
                </c:pt>
                <c:pt idx="57">
                  <c:v>1.3268199941963691E-2</c:v>
                </c:pt>
                <c:pt idx="58">
                  <c:v>1.3809699377181586E-2</c:v>
                </c:pt>
                <c:pt idx="59">
                  <c:v>1.436347312462496E-2</c:v>
                </c:pt>
                <c:pt idx="60">
                  <c:v>1.4929584294856926E-2</c:v>
                </c:pt>
                <c:pt idx="61">
                  <c:v>1.5508095253987537E-2</c:v>
                </c:pt>
                <c:pt idx="62">
                  <c:v>1.609906764464852E-2</c:v>
                </c:pt>
                <c:pt idx="63">
                  <c:v>1.6702562406044664E-2</c:v>
                </c:pt>
                <c:pt idx="64">
                  <c:v>1.7318639793137192E-2</c:v>
                </c:pt>
                <c:pt idx="65">
                  <c:v>1.7947359395008348E-2</c:v>
                </c:pt>
                <c:pt idx="66">
                  <c:v>1.8588780152456328E-2</c:v>
                </c:pt>
                <c:pt idx="67">
                  <c:v>1.9242960374862159E-2</c:v>
                </c:pt>
                <c:pt idx="68">
                  <c:v>1.9909957756370743E-2</c:v>
                </c:pt>
                <c:pt idx="69">
                  <c:v>2.058982939142244E-2</c:v>
                </c:pt>
                <c:pt idx="70">
                  <c:v>2.1282631789671838E-2</c:v>
                </c:pt>
                <c:pt idx="71">
                  <c:v>2.1988420890324441E-2</c:v>
                </c:pt>
                <c:pt idx="72">
                  <c:v>2.270725207592408E-2</c:v>
                </c:pt>
                <c:pt idx="73">
                  <c:v>2.3439180185617695E-2</c:v>
                </c:pt>
                <c:pt idx="74">
                  <c:v>2.4184259527925592E-2</c:v>
                </c:pt>
                <c:pt idx="75">
                  <c:v>2.4942543893040767E-2</c:v>
                </c:pt>
                <c:pt idx="76">
                  <c:v>2.5714086564682759E-2</c:v>
                </c:pt>
                <c:pt idx="77">
                  <c:v>2.6498940331525101E-2</c:v>
                </c:pt>
                <c:pt idx="78">
                  <c:v>2.7297157498219832E-2</c:v>
                </c:pt>
                <c:pt idx="79">
                  <c:v>2.8108789896036594E-2</c:v>
                </c:pt>
                <c:pt idx="80">
                  <c:v>2.8933888893135223E-2</c:v>
                </c:pt>
                <c:pt idx="81">
                  <c:v>2.9772505404488028E-2</c:v>
                </c:pt>
                <c:pt idx="82">
                  <c:v>3.0624689901470169E-2</c:v>
                </c:pt>
                <c:pt idx="83">
                  <c:v>3.1490492421129911E-2</c:v>
                </c:pt>
                <c:pt idx="84">
                  <c:v>3.2369962575155876E-2</c:v>
                </c:pt>
                <c:pt idx="85">
                  <c:v>3.3263149558553987E-2</c:v>
                </c:pt>
                <c:pt idx="86">
                  <c:v>3.417010215804557E-2</c:v>
                </c:pt>
                <c:pt idx="87">
                  <c:v>3.5090868760201163E-2</c:v>
                </c:pt>
                <c:pt idx="88">
                  <c:v>3.6025497359318329E-2</c:v>
                </c:pt>
                <c:pt idx="89">
                  <c:v>3.6974035565057399E-2</c:v>
                </c:pt>
                <c:pt idx="90">
                  <c:v>3.7936530609843422E-2</c:v>
                </c:pt>
                <c:pt idx="91">
                  <c:v>3.8913029356043419E-2</c:v>
                </c:pt>
                <c:pt idx="92">
                  <c:v>3.9903578302930634E-2</c:v>
                </c:pt>
                <c:pt idx="93">
                  <c:v>4.0908223593441935E-2</c:v>
                </c:pt>
                <c:pt idx="94">
                  <c:v>4.1927011020738009E-2</c:v>
                </c:pt>
                <c:pt idx="95">
                  <c:v>4.2959986034573898E-2</c:v>
                </c:pt>
                <c:pt idx="96">
                  <c:v>4.4007193747486413E-2</c:v>
                </c:pt>
                <c:pt idx="97">
                  <c:v>4.5068678940807461E-2</c:v>
                </c:pt>
                <c:pt idx="98">
                  <c:v>4.614448607050798E-2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0-B382-484E-B7AC-D2C1D919A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50672"/>
        <c:axId val="278351232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3"/>
                <c:order val="1"/>
                <c:tx>
                  <c:v>Корр. среда: 0,1Гц, ест.корр.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'E:\!Прожекты\000. Образцы на обработку\Beta\[ОМ.xlsx]КМ'!$E$3:$E$167</c15:sqref>
                        </c15:formulaRef>
                      </c:ext>
                    </c:extLst>
                    <c:numCache>
                      <c:formatCode>General</c:formatCode>
                      <c:ptCount val="165"/>
                      <c:pt idx="0">
                        <c:v>912.81762826168233</c:v>
                      </c:pt>
                      <c:pt idx="1">
                        <c:v>956.3766851541485</c:v>
                      </c:pt>
                      <c:pt idx="2">
                        <c:v>1003.4639760552232</c:v>
                      </c:pt>
                      <c:pt idx="3">
                        <c:v>1049.9492059159561</c:v>
                      </c:pt>
                      <c:pt idx="4">
                        <c:v>1094.538120753431</c:v>
                      </c:pt>
                      <c:pt idx="5">
                        <c:v>1146.002051387544</c:v>
                      </c:pt>
                      <c:pt idx="6">
                        <c:v>1200.8857711869155</c:v>
                      </c:pt>
                      <c:pt idx="7">
                        <c:v>1255.1282669839807</c:v>
                      </c:pt>
                      <c:pt idx="8">
                        <c:v>1322.8892489829038</c:v>
                      </c:pt>
                      <c:pt idx="9">
                        <c:v>1400.949556763522</c:v>
                      </c:pt>
                      <c:pt idx="10">
                        <c:v>1483.3115261774039</c:v>
                      </c:pt>
                      <c:pt idx="11">
                        <c:v>1562.8800943116137</c:v>
                      </c:pt>
                      <c:pt idx="12">
                        <c:v>1649.7141487666636</c:v>
                      </c:pt>
                      <c:pt idx="13">
                        <c:v>852.81493248986635</c:v>
                      </c:pt>
                      <c:pt idx="14">
                        <c:v>888.39019999194159</c:v>
                      </c:pt>
                      <c:pt idx="15">
                        <c:v>927.74362339740253</c:v>
                      </c:pt>
                      <c:pt idx="16">
                        <c:v>971.20401131931874</c:v>
                      </c:pt>
                      <c:pt idx="17">
                        <c:v>1015.4304925037716</c:v>
                      </c:pt>
                      <c:pt idx="18">
                        <c:v>1063.0472252569048</c:v>
                      </c:pt>
                      <c:pt idx="19">
                        <c:v>1113.9426878095805</c:v>
                      </c:pt>
                      <c:pt idx="20">
                        <c:v>579.95263733374054</c:v>
                      </c:pt>
                      <c:pt idx="21">
                        <c:v>616.86191854874392</c:v>
                      </c:pt>
                      <c:pt idx="22">
                        <c:v>646.73468175499522</c:v>
                      </c:pt>
                      <c:pt idx="23">
                        <c:v>669.31283405722502</c:v>
                      </c:pt>
                      <c:pt idx="24">
                        <c:v>696.23019236363245</c:v>
                      </c:pt>
                      <c:pt idx="25">
                        <c:v>724.33133501538498</c:v>
                      </c:pt>
                      <c:pt idx="26">
                        <c:v>756.53671724853757</c:v>
                      </c:pt>
                      <c:pt idx="27">
                        <c:v>791.56176805584175</c:v>
                      </c:pt>
                      <c:pt idx="28">
                        <c:v>828.21554129337392</c:v>
                      </c:pt>
                      <c:pt idx="29">
                        <c:v>868.79754737308133</c:v>
                      </c:pt>
                      <c:pt idx="30">
                        <c:v>911.09812952703794</c:v>
                      </c:pt>
                      <c:pt idx="31">
                        <c:v>956.22282512427194</c:v>
                      </c:pt>
                      <c:pt idx="32">
                        <c:v>1005.6050335429336</c:v>
                      </c:pt>
                      <c:pt idx="33">
                        <c:v>797</c:v>
                      </c:pt>
                      <c:pt idx="34">
                        <c:v>826</c:v>
                      </c:pt>
                      <c:pt idx="35">
                        <c:v>884</c:v>
                      </c:pt>
                      <c:pt idx="36">
                        <c:v>949</c:v>
                      </c:pt>
                      <c:pt idx="37">
                        <c:v>988</c:v>
                      </c:pt>
                      <c:pt idx="38">
                        <c:v>1027</c:v>
                      </c:pt>
                      <c:pt idx="39">
                        <c:v>1067</c:v>
                      </c:pt>
                      <c:pt idx="40">
                        <c:v>1111</c:v>
                      </c:pt>
                      <c:pt idx="41">
                        <c:v>1160</c:v>
                      </c:pt>
                      <c:pt idx="42">
                        <c:v>1213</c:v>
                      </c:pt>
                      <c:pt idx="43">
                        <c:v>1262</c:v>
                      </c:pt>
                      <c:pt idx="44">
                        <c:v>1318</c:v>
                      </c:pt>
                      <c:pt idx="45">
                        <c:v>1391</c:v>
                      </c:pt>
                      <c:pt idx="46">
                        <c:v>1461</c:v>
                      </c:pt>
                      <c:pt idx="47">
                        <c:v>1527</c:v>
                      </c:pt>
                      <c:pt idx="48">
                        <c:v>1758</c:v>
                      </c:pt>
                      <c:pt idx="49">
                        <c:v>1824</c:v>
                      </c:pt>
                      <c:pt idx="50">
                        <c:v>614</c:v>
                      </c:pt>
                      <c:pt idx="51">
                        <c:v>641</c:v>
                      </c:pt>
                      <c:pt idx="52">
                        <c:v>668</c:v>
                      </c:pt>
                      <c:pt idx="53">
                        <c:v>697</c:v>
                      </c:pt>
                      <c:pt idx="54">
                        <c:v>734</c:v>
                      </c:pt>
                      <c:pt idx="55">
                        <c:v>773</c:v>
                      </c:pt>
                      <c:pt idx="56">
                        <c:v>810</c:v>
                      </c:pt>
                      <c:pt idx="57">
                        <c:v>853</c:v>
                      </c:pt>
                      <c:pt idx="58">
                        <c:v>903</c:v>
                      </c:pt>
                      <c:pt idx="59">
                        <c:v>957</c:v>
                      </c:pt>
                      <c:pt idx="60">
                        <c:v>1018</c:v>
                      </c:pt>
                      <c:pt idx="61">
                        <c:v>1080</c:v>
                      </c:pt>
                      <c:pt idx="62">
                        <c:v>1145</c:v>
                      </c:pt>
                      <c:pt idx="63">
                        <c:v>1221</c:v>
                      </c:pt>
                      <c:pt idx="64">
                        <c:v>1299</c:v>
                      </c:pt>
                      <c:pt idx="65">
                        <c:v>1144</c:v>
                      </c:pt>
                      <c:pt idx="66">
                        <c:v>1186</c:v>
                      </c:pt>
                      <c:pt idx="67">
                        <c:v>1228</c:v>
                      </c:pt>
                      <c:pt idx="68">
                        <c:v>1271</c:v>
                      </c:pt>
                      <c:pt idx="69">
                        <c:v>1316</c:v>
                      </c:pt>
                      <c:pt idx="70">
                        <c:v>1363</c:v>
                      </c:pt>
                      <c:pt idx="71">
                        <c:v>1412</c:v>
                      </c:pt>
                      <c:pt idx="72">
                        <c:v>1467</c:v>
                      </c:pt>
                      <c:pt idx="73">
                        <c:v>1525</c:v>
                      </c:pt>
                      <c:pt idx="74">
                        <c:v>1583</c:v>
                      </c:pt>
                      <c:pt idx="75">
                        <c:v>1647</c:v>
                      </c:pt>
                      <c:pt idx="76">
                        <c:v>1715</c:v>
                      </c:pt>
                      <c:pt idx="77">
                        <c:v>1786</c:v>
                      </c:pt>
                      <c:pt idx="78">
                        <c:v>1867</c:v>
                      </c:pt>
                      <c:pt idx="79">
                        <c:v>1953</c:v>
                      </c:pt>
                      <c:pt idx="80">
                        <c:v>2044</c:v>
                      </c:pt>
                      <c:pt idx="81">
                        <c:v>2150</c:v>
                      </c:pt>
                      <c:pt idx="82">
                        <c:v>2263</c:v>
                      </c:pt>
                      <c:pt idx="83">
                        <c:v>2386</c:v>
                      </c:pt>
                      <c:pt idx="84">
                        <c:v>2513</c:v>
                      </c:pt>
                      <c:pt idx="85">
                        <c:v>2645</c:v>
                      </c:pt>
                      <c:pt idx="86">
                        <c:v>636</c:v>
                      </c:pt>
                      <c:pt idx="87">
                        <c:v>657</c:v>
                      </c:pt>
                      <c:pt idx="88">
                        <c:v>679</c:v>
                      </c:pt>
                      <c:pt idx="89">
                        <c:v>702</c:v>
                      </c:pt>
                      <c:pt idx="90">
                        <c:v>726</c:v>
                      </c:pt>
                      <c:pt idx="91">
                        <c:v>751</c:v>
                      </c:pt>
                      <c:pt idx="92">
                        <c:v>778</c:v>
                      </c:pt>
                      <c:pt idx="93">
                        <c:v>806</c:v>
                      </c:pt>
                      <c:pt idx="94">
                        <c:v>836</c:v>
                      </c:pt>
                      <c:pt idx="95">
                        <c:v>868</c:v>
                      </c:pt>
                      <c:pt idx="96">
                        <c:v>902</c:v>
                      </c:pt>
                      <c:pt idx="97">
                        <c:v>938</c:v>
                      </c:pt>
                      <c:pt idx="98">
                        <c:v>975</c:v>
                      </c:pt>
                      <c:pt idx="99">
                        <c:v>1015</c:v>
                      </c:pt>
                      <c:pt idx="100">
                        <c:v>1059</c:v>
                      </c:pt>
                      <c:pt idx="101">
                        <c:v>1106</c:v>
                      </c:pt>
                      <c:pt idx="102">
                        <c:v>1155</c:v>
                      </c:pt>
                      <c:pt idx="103">
                        <c:v>1208</c:v>
                      </c:pt>
                      <c:pt idx="104">
                        <c:v>1265</c:v>
                      </c:pt>
                      <c:pt idx="105">
                        <c:v>1328</c:v>
                      </c:pt>
                      <c:pt idx="106">
                        <c:v>1396</c:v>
                      </c:pt>
                      <c:pt idx="107">
                        <c:v>712.61502700646383</c:v>
                      </c:pt>
                      <c:pt idx="108">
                        <c:v>736.18407368462454</c:v>
                      </c:pt>
                      <c:pt idx="109">
                        <c:v>778.67774182946221</c:v>
                      </c:pt>
                      <c:pt idx="110">
                        <c:v>805.09826726900019</c:v>
                      </c:pt>
                      <c:pt idx="111">
                        <c:v>832.90989018446271</c:v>
                      </c:pt>
                      <c:pt idx="112">
                        <c:v>895.01137414009577</c:v>
                      </c:pt>
                      <c:pt idx="113">
                        <c:v>927.31001999204852</c:v>
                      </c:pt>
                      <c:pt idx="114">
                        <c:v>936.46359825954448</c:v>
                      </c:pt>
                      <c:pt idx="115">
                        <c:v>971.05707536883801</c:v>
                      </c:pt>
                      <c:pt idx="116">
                        <c:v>1007.5958072566652</c:v>
                      </c:pt>
                      <c:pt idx="117">
                        <c:v>1046.0762694552466</c:v>
                      </c:pt>
                      <c:pt idx="118">
                        <c:v>1086.766314111258</c:v>
                      </c:pt>
                      <c:pt idx="119">
                        <c:v>1130.2195077009708</c:v>
                      </c:pt>
                      <c:pt idx="120">
                        <c:v>1306.8952880066515</c:v>
                      </c:pt>
                      <c:pt idx="121">
                        <c:v>1360.3173358341955</c:v>
                      </c:pt>
                      <c:pt idx="122">
                        <c:v>1417.1427603097411</c:v>
                      </c:pt>
                      <c:pt idx="123">
                        <c:v>1477.8657659317571</c:v>
                      </c:pt>
                      <c:pt idx="124">
                        <c:v>1542.1559725525883</c:v>
                      </c:pt>
                      <c:pt idx="125">
                        <c:v>1611.4587037958627</c:v>
                      </c:pt>
                      <c:pt idx="126">
                        <c:v>1370</c:v>
                      </c:pt>
                      <c:pt idx="127">
                        <c:v>1415</c:v>
                      </c:pt>
                      <c:pt idx="128">
                        <c:v>1464</c:v>
                      </c:pt>
                      <c:pt idx="129">
                        <c:v>1514</c:v>
                      </c:pt>
                      <c:pt idx="130">
                        <c:v>1571</c:v>
                      </c:pt>
                      <c:pt idx="131">
                        <c:v>1626</c:v>
                      </c:pt>
                      <c:pt idx="132">
                        <c:v>1689</c:v>
                      </c:pt>
                      <c:pt idx="133">
                        <c:v>1753</c:v>
                      </c:pt>
                      <c:pt idx="134">
                        <c:v>1822</c:v>
                      </c:pt>
                      <c:pt idx="135">
                        <c:v>1896</c:v>
                      </c:pt>
                      <c:pt idx="136">
                        <c:v>1970</c:v>
                      </c:pt>
                      <c:pt idx="137">
                        <c:v>2050</c:v>
                      </c:pt>
                      <c:pt idx="138">
                        <c:v>2147</c:v>
                      </c:pt>
                      <c:pt idx="139">
                        <c:v>2238</c:v>
                      </c:pt>
                      <c:pt idx="140">
                        <c:v>2345</c:v>
                      </c:pt>
                      <c:pt idx="141">
                        <c:v>2452</c:v>
                      </c:pt>
                      <c:pt idx="142">
                        <c:v>2572</c:v>
                      </c:pt>
                      <c:pt idx="143">
                        <c:v>749</c:v>
                      </c:pt>
                      <c:pt idx="144">
                        <c:v>775</c:v>
                      </c:pt>
                      <c:pt idx="145">
                        <c:v>800</c:v>
                      </c:pt>
                      <c:pt idx="146">
                        <c:v>827</c:v>
                      </c:pt>
                      <c:pt idx="147">
                        <c:v>856</c:v>
                      </c:pt>
                      <c:pt idx="148">
                        <c:v>885</c:v>
                      </c:pt>
                      <c:pt idx="149">
                        <c:v>916</c:v>
                      </c:pt>
                      <c:pt idx="150">
                        <c:v>949</c:v>
                      </c:pt>
                      <c:pt idx="151">
                        <c:v>983</c:v>
                      </c:pt>
                      <c:pt idx="152">
                        <c:v>1020</c:v>
                      </c:pt>
                      <c:pt idx="153">
                        <c:v>1061</c:v>
                      </c:pt>
                      <c:pt idx="154">
                        <c:v>1101</c:v>
                      </c:pt>
                      <c:pt idx="155">
                        <c:v>1144</c:v>
                      </c:pt>
                      <c:pt idx="156">
                        <c:v>1191</c:v>
                      </c:pt>
                      <c:pt idx="157">
                        <c:v>1240</c:v>
                      </c:pt>
                      <c:pt idx="158">
                        <c:v>1291</c:v>
                      </c:pt>
                      <c:pt idx="159">
                        <c:v>1353</c:v>
                      </c:pt>
                      <c:pt idx="160">
                        <c:v>1419</c:v>
                      </c:pt>
                      <c:pt idx="161">
                        <c:v>1482</c:v>
                      </c:pt>
                      <c:pt idx="162">
                        <c:v>1556</c:v>
                      </c:pt>
                      <c:pt idx="163">
                        <c:v>1634</c:v>
                      </c:pt>
                      <c:pt idx="164">
                        <c:v>1714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'E:\!Прожекты\000. Образцы на обработку\Beta\[ОМ.xlsx]КМ'!$F$3:$F$167</c15:sqref>
                        </c15:formulaRef>
                      </c:ext>
                    </c:extLst>
                    <c:numCache>
                      <c:formatCode>General</c:formatCode>
                      <c:ptCount val="165"/>
                      <c:pt idx="0">
                        <c:v>4.5201926639496068E-4</c:v>
                      </c:pt>
                      <c:pt idx="1">
                        <c:v>3.6052631578947395E-4</c:v>
                      </c:pt>
                      <c:pt idx="2">
                        <c:v>4.166666666666655E-4</c:v>
                      </c:pt>
                      <c:pt idx="3">
                        <c:v>4.680000000000007E-4</c:v>
                      </c:pt>
                      <c:pt idx="4">
                        <c:v>6.3124999999999878E-4</c:v>
                      </c:pt>
                      <c:pt idx="5">
                        <c:v>7.9411764705882438E-4</c:v>
                      </c:pt>
                      <c:pt idx="6">
                        <c:v>5.263157894736842E-4</c:v>
                      </c:pt>
                      <c:pt idx="7">
                        <c:v>7.8000000000000118E-4</c:v>
                      </c:pt>
                      <c:pt idx="8">
                        <c:v>8.4375000000000086E-4</c:v>
                      </c:pt>
                      <c:pt idx="9">
                        <c:v>9.4285714285714307E-4</c:v>
                      </c:pt>
                      <c:pt idx="10">
                        <c:v>9.6923076923076769E-4</c:v>
                      </c:pt>
                      <c:pt idx="11">
                        <c:v>1.1444444444444458E-3</c:v>
                      </c:pt>
                      <c:pt idx="12">
                        <c:v>1.4111111111111067E-3</c:v>
                      </c:pt>
                      <c:pt idx="13">
                        <c:v>1.4001866915588801E-4</c:v>
                      </c:pt>
                      <c:pt idx="14">
                        <c:v>1.68333333333333E-4</c:v>
                      </c:pt>
                      <c:pt idx="15">
                        <c:v>1.8833333333333376E-4</c:v>
                      </c:pt>
                      <c:pt idx="16">
                        <c:v>2.3999999999999963E-4</c:v>
                      </c:pt>
                      <c:pt idx="17">
                        <c:v>2.914285714285703E-4</c:v>
                      </c:pt>
                      <c:pt idx="18">
                        <c:v>3.8928571428571549E-4</c:v>
                      </c:pt>
                      <c:pt idx="19">
                        <c:v>4.3913043478260784E-4</c:v>
                      </c:pt>
                      <c:pt idx="20">
                        <c:v>4.9119091737992238E-5</c:v>
                      </c:pt>
                      <c:pt idx="21">
                        <c:v>6.7557251908396924E-5</c:v>
                      </c:pt>
                      <c:pt idx="22">
                        <c:v>7.500000000000021E-5</c:v>
                      </c:pt>
                      <c:pt idx="23">
                        <c:v>1.1195652173913056E-4</c:v>
                      </c:pt>
                      <c:pt idx="24">
                        <c:v>1.0714285714285685E-4</c:v>
                      </c:pt>
                      <c:pt idx="25">
                        <c:v>1.6666666666666666E-4</c:v>
                      </c:pt>
                      <c:pt idx="26">
                        <c:v>1.2736842105263166E-4</c:v>
                      </c:pt>
                      <c:pt idx="27">
                        <c:v>2.8108108108108084E-4</c:v>
                      </c:pt>
                      <c:pt idx="28">
                        <c:v>1.487179487179492E-4</c:v>
                      </c:pt>
                      <c:pt idx="29">
                        <c:v>2.1346153846153835E-4</c:v>
                      </c:pt>
                      <c:pt idx="30">
                        <c:v>3.4062499999999886E-4</c:v>
                      </c:pt>
                      <c:pt idx="31">
                        <c:v>3.0277777777777871E-4</c:v>
                      </c:pt>
                      <c:pt idx="32">
                        <c:v>4.4799999999999896E-4</c:v>
                      </c:pt>
                      <c:pt idx="33">
                        <c:v>2.0790236134453764E-4</c:v>
                      </c:pt>
                      <c:pt idx="34">
                        <c:v>2.1456156358885025E-4</c:v>
                      </c:pt>
                      <c:pt idx="35">
                        <c:v>3.8715855478502122E-4</c:v>
                      </c:pt>
                      <c:pt idx="36">
                        <c:v>4.2224959346186036E-4</c:v>
                      </c:pt>
                      <c:pt idx="37">
                        <c:v>3.60929375417502E-4</c:v>
                      </c:pt>
                      <c:pt idx="38">
                        <c:v>6.2747340338983003E-4</c:v>
                      </c:pt>
                      <c:pt idx="39">
                        <c:v>3.6030466300366264E-4</c:v>
                      </c:pt>
                      <c:pt idx="40">
                        <c:v>4.6397378919860524E-4</c:v>
                      </c:pt>
                      <c:pt idx="41">
                        <c:v>7.1609009964412927E-4</c:v>
                      </c:pt>
                      <c:pt idx="42">
                        <c:v>4.7877043308791633E-4</c:v>
                      </c:pt>
                      <c:pt idx="43">
                        <c:v>5.2949259601707099E-4</c:v>
                      </c:pt>
                      <c:pt idx="44">
                        <c:v>8.1090096078431304E-4</c:v>
                      </c:pt>
                      <c:pt idx="45">
                        <c:v>7.7404105084745705E-4</c:v>
                      </c:pt>
                      <c:pt idx="46">
                        <c:v>8.5837248876909739E-4</c:v>
                      </c:pt>
                      <c:pt idx="47">
                        <c:v>9.0672854209445579E-4</c:v>
                      </c:pt>
                      <c:pt idx="48">
                        <c:v>7.7517277611940222E-4</c:v>
                      </c:pt>
                      <c:pt idx="49">
                        <c:v>9.339003835616386E-4</c:v>
                      </c:pt>
                      <c:pt idx="50">
                        <c:v>7.400000000000001E-5</c:v>
                      </c:pt>
                      <c:pt idx="51">
                        <c:v>8.1100000000000006E-5</c:v>
                      </c:pt>
                      <c:pt idx="52">
                        <c:v>1.0200000000000001E-4</c:v>
                      </c:pt>
                      <c:pt idx="53">
                        <c:v>1.8600000000000002E-4</c:v>
                      </c:pt>
                      <c:pt idx="54">
                        <c:v>1.7900000000000001E-4</c:v>
                      </c:pt>
                      <c:pt idx="55">
                        <c:v>1.0900000000000001E-4</c:v>
                      </c:pt>
                      <c:pt idx="56">
                        <c:v>2.0899999999999998E-4</c:v>
                      </c:pt>
                      <c:pt idx="57">
                        <c:v>2.5000000000000001E-4</c:v>
                      </c:pt>
                      <c:pt idx="58">
                        <c:v>3.7100000000000002E-4</c:v>
                      </c:pt>
                      <c:pt idx="59">
                        <c:v>2.8299999999999999E-4</c:v>
                      </c:pt>
                      <c:pt idx="60">
                        <c:v>3.1500000000000001E-4</c:v>
                      </c:pt>
                      <c:pt idx="61">
                        <c:v>4.0000000000000002E-4</c:v>
                      </c:pt>
                      <c:pt idx="62">
                        <c:v>4.9000000000000009E-4</c:v>
                      </c:pt>
                      <c:pt idx="63">
                        <c:v>6.7800000000000011E-4</c:v>
                      </c:pt>
                      <c:pt idx="64">
                        <c:v>6.87E-4</c:v>
                      </c:pt>
                      <c:pt idx="65">
                        <c:v>6.9900000000000008E-4</c:v>
                      </c:pt>
                      <c:pt idx="66">
                        <c:v>7.6500000000000005E-4</c:v>
                      </c:pt>
                      <c:pt idx="67">
                        <c:v>7.7000000000000007E-4</c:v>
                      </c:pt>
                      <c:pt idx="68">
                        <c:v>8.4800000000000012E-4</c:v>
                      </c:pt>
                      <c:pt idx="69">
                        <c:v>9.0899999999999998E-4</c:v>
                      </c:pt>
                      <c:pt idx="70">
                        <c:v>1.0200000000000001E-3</c:v>
                      </c:pt>
                      <c:pt idx="71">
                        <c:v>1.0200000000000001E-3</c:v>
                      </c:pt>
                      <c:pt idx="72">
                        <c:v>1.1000000000000001E-3</c:v>
                      </c:pt>
                      <c:pt idx="73">
                        <c:v>1.1299999999999999E-3</c:v>
                      </c:pt>
                      <c:pt idx="74">
                        <c:v>1.2800000000000001E-3</c:v>
                      </c:pt>
                      <c:pt idx="75">
                        <c:v>1.33E-3</c:v>
                      </c:pt>
                      <c:pt idx="76">
                        <c:v>1.4599999999999999E-3</c:v>
                      </c:pt>
                      <c:pt idx="77">
                        <c:v>1.5E-3</c:v>
                      </c:pt>
                      <c:pt idx="78">
                        <c:v>1.6299999999999999E-3</c:v>
                      </c:pt>
                      <c:pt idx="79">
                        <c:v>1.72E-3</c:v>
                      </c:pt>
                      <c:pt idx="80">
                        <c:v>1.8699999999999999E-3</c:v>
                      </c:pt>
                      <c:pt idx="81">
                        <c:v>1.98E-3</c:v>
                      </c:pt>
                      <c:pt idx="82">
                        <c:v>2.2200000000000002E-3</c:v>
                      </c:pt>
                      <c:pt idx="83">
                        <c:v>2.3900000000000002E-3</c:v>
                      </c:pt>
                      <c:pt idx="84">
                        <c:v>2.5600000000000002E-3</c:v>
                      </c:pt>
                      <c:pt idx="85">
                        <c:v>2.7699999999999999E-3</c:v>
                      </c:pt>
                      <c:pt idx="86">
                        <c:v>1.0399999999999999E-4</c:v>
                      </c:pt>
                      <c:pt idx="87">
                        <c:v>1.26E-4</c:v>
                      </c:pt>
                      <c:pt idx="88">
                        <c:v>1.5100000000000001E-4</c:v>
                      </c:pt>
                      <c:pt idx="89">
                        <c:v>1.18E-4</c:v>
                      </c:pt>
                      <c:pt idx="90">
                        <c:v>1.8699999999999999E-4</c:v>
                      </c:pt>
                      <c:pt idx="91">
                        <c:v>1.75E-4</c:v>
                      </c:pt>
                      <c:pt idx="92">
                        <c:v>2.13E-4</c:v>
                      </c:pt>
                      <c:pt idx="93">
                        <c:v>2.1100000000000001E-4</c:v>
                      </c:pt>
                      <c:pt idx="94">
                        <c:v>2.5099999999999998E-4</c:v>
                      </c:pt>
                      <c:pt idx="95">
                        <c:v>2.92E-4</c:v>
                      </c:pt>
                      <c:pt idx="96">
                        <c:v>3.2000000000000003E-4</c:v>
                      </c:pt>
                      <c:pt idx="97">
                        <c:v>2.34E-4</c:v>
                      </c:pt>
                      <c:pt idx="98">
                        <c:v>3.4099999999999999E-4</c:v>
                      </c:pt>
                      <c:pt idx="99">
                        <c:v>4.3899999999999999E-4</c:v>
                      </c:pt>
                      <c:pt idx="100">
                        <c:v>6.2299999999999996E-4</c:v>
                      </c:pt>
                      <c:pt idx="101">
                        <c:v>6.0599999999999998E-4</c:v>
                      </c:pt>
                      <c:pt idx="102">
                        <c:v>5.9500000000000004E-4</c:v>
                      </c:pt>
                      <c:pt idx="103">
                        <c:v>6.2699999999999995E-4</c:v>
                      </c:pt>
                      <c:pt idx="104">
                        <c:v>6.4800000000000003E-4</c:v>
                      </c:pt>
                      <c:pt idx="105">
                        <c:v>7.27E-4</c:v>
                      </c:pt>
                      <c:pt idx="106">
                        <c:v>8.2600000000000002E-4</c:v>
                      </c:pt>
                      <c:pt idx="107">
                        <c:v>1.1217533166742389E-4</c:v>
                      </c:pt>
                      <c:pt idx="108">
                        <c:v>1.7361817946505613E-4</c:v>
                      </c:pt>
                      <c:pt idx="109">
                        <c:v>1.8861473985134366E-4</c:v>
                      </c:pt>
                      <c:pt idx="110">
                        <c:v>1.6678367718244035E-4</c:v>
                      </c:pt>
                      <c:pt idx="111">
                        <c:v>2.0194740262361298E-4</c:v>
                      </c:pt>
                      <c:pt idx="112">
                        <c:v>4.5487217884702556E-4</c:v>
                      </c:pt>
                      <c:pt idx="113">
                        <c:v>3.3310489148580995E-4</c:v>
                      </c:pt>
                      <c:pt idx="114">
                        <c:v>2.8428650014112504E-4</c:v>
                      </c:pt>
                      <c:pt idx="115">
                        <c:v>3.0825358863495906E-4</c:v>
                      </c:pt>
                      <c:pt idx="116">
                        <c:v>2.5362225263686505E-4</c:v>
                      </c:pt>
                      <c:pt idx="117">
                        <c:v>3.3127464774624358E-4</c:v>
                      </c:pt>
                      <c:pt idx="118">
                        <c:v>2.6148258808290307E-4</c:v>
                      </c:pt>
                      <c:pt idx="119">
                        <c:v>3.7467459107806618E-4</c:v>
                      </c:pt>
                      <c:pt idx="120">
                        <c:v>5.8435638905067087E-4</c:v>
                      </c:pt>
                      <c:pt idx="121">
                        <c:v>6.6773755646816967E-4</c:v>
                      </c:pt>
                      <c:pt idx="122">
                        <c:v>5.6411123172103446E-4</c:v>
                      </c:pt>
                      <c:pt idx="123">
                        <c:v>7.5955300542215659E-4</c:v>
                      </c:pt>
                      <c:pt idx="124">
                        <c:v>9.5394370406189435E-4</c:v>
                      </c:pt>
                      <c:pt idx="125">
                        <c:v>1.022204404517453E-3</c:v>
                      </c:pt>
                      <c:pt idx="126">
                        <c:v>8.3800000000000009E-4</c:v>
                      </c:pt>
                      <c:pt idx="127">
                        <c:v>9.1199999999999994E-4</c:v>
                      </c:pt>
                      <c:pt idx="128">
                        <c:v>9.6000000000000002E-4</c:v>
                      </c:pt>
                      <c:pt idx="129">
                        <c:v>1.01E-3</c:v>
                      </c:pt>
                      <c:pt idx="130">
                        <c:v>1.1000000000000001E-3</c:v>
                      </c:pt>
                      <c:pt idx="131">
                        <c:v>1.1199999999999999E-3</c:v>
                      </c:pt>
                      <c:pt idx="132">
                        <c:v>1.2199999999999999E-3</c:v>
                      </c:pt>
                      <c:pt idx="133">
                        <c:v>1.33E-3</c:v>
                      </c:pt>
                      <c:pt idx="134">
                        <c:v>1.3500000000000001E-3</c:v>
                      </c:pt>
                      <c:pt idx="135">
                        <c:v>1.3600000000000001E-3</c:v>
                      </c:pt>
                      <c:pt idx="136">
                        <c:v>1.4499999999999999E-3</c:v>
                      </c:pt>
                      <c:pt idx="137">
                        <c:v>1.49E-3</c:v>
                      </c:pt>
                      <c:pt idx="138">
                        <c:v>1.6900000000000001E-3</c:v>
                      </c:pt>
                      <c:pt idx="139">
                        <c:v>1.74E-3</c:v>
                      </c:pt>
                      <c:pt idx="140">
                        <c:v>1.91E-3</c:v>
                      </c:pt>
                      <c:pt idx="141">
                        <c:v>2.1299999999999999E-3</c:v>
                      </c:pt>
                      <c:pt idx="142">
                        <c:v>2.2300000000000002E-3</c:v>
                      </c:pt>
                      <c:pt idx="143">
                        <c:v>1.83E-4</c:v>
                      </c:pt>
                      <c:pt idx="144">
                        <c:v>1.9100000000000001E-4</c:v>
                      </c:pt>
                      <c:pt idx="145">
                        <c:v>1.9599999999999999E-4</c:v>
                      </c:pt>
                      <c:pt idx="146">
                        <c:v>2.32E-4</c:v>
                      </c:pt>
                      <c:pt idx="147">
                        <c:v>2.5000000000000001E-4</c:v>
                      </c:pt>
                      <c:pt idx="148">
                        <c:v>2.8299999999999999E-4</c:v>
                      </c:pt>
                      <c:pt idx="149">
                        <c:v>3.0200000000000002E-4</c:v>
                      </c:pt>
                      <c:pt idx="150">
                        <c:v>3.2400000000000001E-4</c:v>
                      </c:pt>
                      <c:pt idx="151">
                        <c:v>3.9700000000000005E-4</c:v>
                      </c:pt>
                      <c:pt idx="152">
                        <c:v>4.0900000000000002E-4</c:v>
                      </c:pt>
                      <c:pt idx="153">
                        <c:v>4.9299999999999995E-4</c:v>
                      </c:pt>
                      <c:pt idx="154">
                        <c:v>5.04E-4</c:v>
                      </c:pt>
                      <c:pt idx="155">
                        <c:v>5.9100000000000005E-4</c:v>
                      </c:pt>
                      <c:pt idx="156">
                        <c:v>6.4500000000000007E-4</c:v>
                      </c:pt>
                      <c:pt idx="157">
                        <c:v>7.2900000000000005E-4</c:v>
                      </c:pt>
                      <c:pt idx="158">
                        <c:v>7.7400000000000006E-4</c:v>
                      </c:pt>
                      <c:pt idx="159">
                        <c:v>8.6700000000000004E-4</c:v>
                      </c:pt>
                      <c:pt idx="160">
                        <c:v>9.3700000000000001E-4</c:v>
                      </c:pt>
                      <c:pt idx="161">
                        <c:v>1E-3</c:v>
                      </c:pt>
                      <c:pt idx="162">
                        <c:v>1.1000000000000001E-3</c:v>
                      </c:pt>
                      <c:pt idx="163">
                        <c:v>1.1900000000000001E-3</c:v>
                      </c:pt>
                      <c:pt idx="164">
                        <c:v>1.2899999999999999E-3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D-B382-484E-B7AC-D2C1D919AFC9}"/>
                  </c:ext>
                </c:extLst>
              </c15:ser>
            </c15:filteredScatterSeries>
            <c15:filteredScatterSeries>
              <c15:ser>
                <c:idx val="4"/>
                <c:order val="2"/>
                <c:tx>
                  <c:v>Корр. среда: 0,1Гц, -0,65В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9525">
                      <a:solidFill>
                        <a:srgbClr val="FF0000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'E:\!Прожекты\000. Образцы на обработку\Beta\[ОМ.xlsx]КМ'!$I$3:$I$104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646.69701000875</c:v>
                      </c:pt>
                      <c:pt idx="1">
                        <c:v>670.98083535189267</c:v>
                      </c:pt>
                      <c:pt idx="2">
                        <c:v>696.65214660149718</c:v>
                      </c:pt>
                      <c:pt idx="3">
                        <c:v>723.31173266227836</c:v>
                      </c:pt>
                      <c:pt idx="4">
                        <c:v>750.87504158564229</c:v>
                      </c:pt>
                      <c:pt idx="5">
                        <c:v>780.70082884769522</c:v>
                      </c:pt>
                      <c:pt idx="6">
                        <c:v>815.08950037952172</c:v>
                      </c:pt>
                      <c:pt idx="7">
                        <c:v>852.57833433898872</c:v>
                      </c:pt>
                      <c:pt idx="8">
                        <c:v>889.62898895427452</c:v>
                      </c:pt>
                      <c:pt idx="9">
                        <c:v>927.421552507922</c:v>
                      </c:pt>
                      <c:pt idx="10">
                        <c:v>968.49549999641374</c:v>
                      </c:pt>
                      <c:pt idx="11">
                        <c:v>1011.9601676424637</c:v>
                      </c:pt>
                      <c:pt idx="12">
                        <c:v>1058.7125236029844</c:v>
                      </c:pt>
                      <c:pt idx="13">
                        <c:v>1110.3780258707643</c:v>
                      </c:pt>
                      <c:pt idx="14">
                        <c:v>1166.3331619828132</c:v>
                      </c:pt>
                      <c:pt idx="15">
                        <c:v>1230.669199167651</c:v>
                      </c:pt>
                      <c:pt idx="16">
                        <c:v>811</c:v>
                      </c:pt>
                      <c:pt idx="17">
                        <c:v>840</c:v>
                      </c:pt>
                      <c:pt idx="18">
                        <c:v>887</c:v>
                      </c:pt>
                      <c:pt idx="19">
                        <c:v>938</c:v>
                      </c:pt>
                      <c:pt idx="20">
                        <c:v>966</c:v>
                      </c:pt>
                      <c:pt idx="21">
                        <c:v>1131</c:v>
                      </c:pt>
                      <c:pt idx="22">
                        <c:v>1179</c:v>
                      </c:pt>
                      <c:pt idx="23">
                        <c:v>1229</c:v>
                      </c:pt>
                      <c:pt idx="24">
                        <c:v>1285</c:v>
                      </c:pt>
                      <c:pt idx="25">
                        <c:v>1343</c:v>
                      </c:pt>
                      <c:pt idx="26">
                        <c:v>1404</c:v>
                      </c:pt>
                      <c:pt idx="27">
                        <c:v>1471</c:v>
                      </c:pt>
                      <c:pt idx="28">
                        <c:v>1543</c:v>
                      </c:pt>
                      <c:pt idx="29">
                        <c:v>1622</c:v>
                      </c:pt>
                      <c:pt idx="30">
                        <c:v>1708</c:v>
                      </c:pt>
                      <c:pt idx="31">
                        <c:v>1804</c:v>
                      </c:pt>
                      <c:pt idx="32">
                        <c:v>1910</c:v>
                      </c:pt>
                      <c:pt idx="33">
                        <c:v>2031</c:v>
                      </c:pt>
                      <c:pt idx="34">
                        <c:v>628</c:v>
                      </c:pt>
                      <c:pt idx="35">
                        <c:v>660</c:v>
                      </c:pt>
                      <c:pt idx="36">
                        <c:v>680</c:v>
                      </c:pt>
                      <c:pt idx="37">
                        <c:v>878</c:v>
                      </c:pt>
                      <c:pt idx="38">
                        <c:v>910</c:v>
                      </c:pt>
                      <c:pt idx="39">
                        <c:v>943</c:v>
                      </c:pt>
                      <c:pt idx="40">
                        <c:v>979</c:v>
                      </c:pt>
                      <c:pt idx="41">
                        <c:v>1148</c:v>
                      </c:pt>
                      <c:pt idx="42">
                        <c:v>1194</c:v>
                      </c:pt>
                      <c:pt idx="43">
                        <c:v>1241</c:v>
                      </c:pt>
                      <c:pt idx="44">
                        <c:v>1292</c:v>
                      </c:pt>
                      <c:pt idx="45">
                        <c:v>1347</c:v>
                      </c:pt>
                      <c:pt idx="46">
                        <c:v>1407</c:v>
                      </c:pt>
                      <c:pt idx="47">
                        <c:v>1471</c:v>
                      </c:pt>
                      <c:pt idx="48">
                        <c:v>1538</c:v>
                      </c:pt>
                      <c:pt idx="49">
                        <c:v>1610</c:v>
                      </c:pt>
                      <c:pt idx="50">
                        <c:v>1690</c:v>
                      </c:pt>
                      <c:pt idx="51">
                        <c:v>1776</c:v>
                      </c:pt>
                      <c:pt idx="52">
                        <c:v>1867</c:v>
                      </c:pt>
                      <c:pt idx="53">
                        <c:v>1966</c:v>
                      </c:pt>
                      <c:pt idx="54">
                        <c:v>628</c:v>
                      </c:pt>
                      <c:pt idx="55">
                        <c:v>648</c:v>
                      </c:pt>
                      <c:pt idx="56">
                        <c:v>670</c:v>
                      </c:pt>
                      <c:pt idx="57">
                        <c:v>692</c:v>
                      </c:pt>
                      <c:pt idx="58">
                        <c:v>819</c:v>
                      </c:pt>
                      <c:pt idx="59">
                        <c:v>847</c:v>
                      </c:pt>
                      <c:pt idx="60">
                        <c:v>876</c:v>
                      </c:pt>
                      <c:pt idx="61">
                        <c:v>906</c:v>
                      </c:pt>
                      <c:pt idx="62">
                        <c:v>1073</c:v>
                      </c:pt>
                      <c:pt idx="63">
                        <c:v>1112</c:v>
                      </c:pt>
                      <c:pt idx="64">
                        <c:v>1154</c:v>
                      </c:pt>
                      <c:pt idx="65">
                        <c:v>1308</c:v>
                      </c:pt>
                      <c:pt idx="66">
                        <c:v>1361</c:v>
                      </c:pt>
                      <c:pt idx="67">
                        <c:v>1417</c:v>
                      </c:pt>
                      <c:pt idx="68">
                        <c:v>1480</c:v>
                      </c:pt>
                      <c:pt idx="69">
                        <c:v>1547</c:v>
                      </c:pt>
                      <c:pt idx="70">
                        <c:v>1617</c:v>
                      </c:pt>
                      <c:pt idx="71">
                        <c:v>635.88784050000004</c:v>
                      </c:pt>
                      <c:pt idx="72">
                        <c:v>950.5208709419137</c:v>
                      </c:pt>
                      <c:pt idx="73">
                        <c:v>983.34890116179008</c:v>
                      </c:pt>
                      <c:pt idx="74">
                        <c:v>1017.3313348288766</c:v>
                      </c:pt>
                      <c:pt idx="75">
                        <c:v>1053.3241059289105</c:v>
                      </c:pt>
                      <c:pt idx="76">
                        <c:v>1387.4714012029431</c:v>
                      </c:pt>
                      <c:pt idx="77">
                        <c:v>1437.8270903348723</c:v>
                      </c:pt>
                      <c:pt idx="78">
                        <c:v>1706.4066786787241</c:v>
                      </c:pt>
                      <c:pt idx="79">
                        <c:v>1770.3309457319797</c:v>
                      </c:pt>
                      <c:pt idx="80">
                        <c:v>1832.9942447729918</c:v>
                      </c:pt>
                      <c:pt idx="81">
                        <c:v>1909.095616234518</c:v>
                      </c:pt>
                      <c:pt idx="82">
                        <c:v>836</c:v>
                      </c:pt>
                      <c:pt idx="83">
                        <c:v>866</c:v>
                      </c:pt>
                      <c:pt idx="84">
                        <c:v>895</c:v>
                      </c:pt>
                      <c:pt idx="85">
                        <c:v>927</c:v>
                      </c:pt>
                      <c:pt idx="86">
                        <c:v>960</c:v>
                      </c:pt>
                      <c:pt idx="87">
                        <c:v>995</c:v>
                      </c:pt>
                      <c:pt idx="88">
                        <c:v>1031</c:v>
                      </c:pt>
                      <c:pt idx="89">
                        <c:v>1071</c:v>
                      </c:pt>
                      <c:pt idx="90">
                        <c:v>1113</c:v>
                      </c:pt>
                      <c:pt idx="91">
                        <c:v>1158</c:v>
                      </c:pt>
                      <c:pt idx="92">
                        <c:v>1206</c:v>
                      </c:pt>
                      <c:pt idx="93">
                        <c:v>1256</c:v>
                      </c:pt>
                      <c:pt idx="94">
                        <c:v>1313</c:v>
                      </c:pt>
                      <c:pt idx="95">
                        <c:v>1369</c:v>
                      </c:pt>
                      <c:pt idx="96">
                        <c:v>1432</c:v>
                      </c:pt>
                      <c:pt idx="97">
                        <c:v>1503</c:v>
                      </c:pt>
                      <c:pt idx="98">
                        <c:v>1578</c:v>
                      </c:pt>
                      <c:pt idx="99">
                        <c:v>1659</c:v>
                      </c:pt>
                      <c:pt idx="100">
                        <c:v>1749</c:v>
                      </c:pt>
                      <c:pt idx="101">
                        <c:v>1837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'E:\!Прожекты\000. Образцы на обработку\Beta\[ОМ.xlsx]КМ'!$J$3:$J$104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9.9047985383210035E-5</c:v>
                      </c:pt>
                      <c:pt idx="1">
                        <c:v>1.4363143631436297E-4</c:v>
                      </c:pt>
                      <c:pt idx="2">
                        <c:v>1.5950920245398815E-4</c:v>
                      </c:pt>
                      <c:pt idx="3">
                        <c:v>1.6349206349206311E-4</c:v>
                      </c:pt>
                      <c:pt idx="4">
                        <c:v>1.6393442622950877E-4</c:v>
                      </c:pt>
                      <c:pt idx="5">
                        <c:v>2.117647058823526E-4</c:v>
                      </c:pt>
                      <c:pt idx="6">
                        <c:v>2.0701754385964906E-4</c:v>
                      </c:pt>
                      <c:pt idx="7">
                        <c:v>2.4042553191489416E-4</c:v>
                      </c:pt>
                      <c:pt idx="8">
                        <c:v>2.5249999999999952E-4</c:v>
                      </c:pt>
                      <c:pt idx="9">
                        <c:v>3.3548387096774164E-4</c:v>
                      </c:pt>
                      <c:pt idx="10">
                        <c:v>2.8767123287671154E-4</c:v>
                      </c:pt>
                      <c:pt idx="11">
                        <c:v>3.7090909090909204E-4</c:v>
                      </c:pt>
                      <c:pt idx="12">
                        <c:v>3.4193548387096849E-4</c:v>
                      </c:pt>
                      <c:pt idx="13">
                        <c:v>3.9999999999999937E-4</c:v>
                      </c:pt>
                      <c:pt idx="14">
                        <c:v>4.863636363636365E-4</c:v>
                      </c:pt>
                      <c:pt idx="15">
                        <c:v>5.7499999999999934E-4</c:v>
                      </c:pt>
                      <c:pt idx="16">
                        <c:v>4.6193307174887988E-4</c:v>
                      </c:pt>
                      <c:pt idx="17">
                        <c:v>4.4410114564831174E-4</c:v>
                      </c:pt>
                      <c:pt idx="18">
                        <c:v>7.3168062361623663E-4</c:v>
                      </c:pt>
                      <c:pt idx="19">
                        <c:v>5.7440078780908585E-4</c:v>
                      </c:pt>
                      <c:pt idx="20">
                        <c:v>6.2058609944751404E-4</c:v>
                      </c:pt>
                      <c:pt idx="21">
                        <c:v>7.3318166543301616E-4</c:v>
                      </c:pt>
                      <c:pt idx="22">
                        <c:v>7.3517955970148869E-4</c:v>
                      </c:pt>
                      <c:pt idx="23">
                        <c:v>8.9684960252935889E-4</c:v>
                      </c:pt>
                      <c:pt idx="24">
                        <c:v>8.7008735632183984E-4</c:v>
                      </c:pt>
                      <c:pt idx="25">
                        <c:v>8.9731518624642007E-4</c:v>
                      </c:pt>
                      <c:pt idx="26">
                        <c:v>1.1005485432639647E-3</c:v>
                      </c:pt>
                      <c:pt idx="27">
                        <c:v>1.1653361737089184E-3</c:v>
                      </c:pt>
                      <c:pt idx="28">
                        <c:v>1.4748757038123134E-3</c:v>
                      </c:pt>
                      <c:pt idx="29">
                        <c:v>1.3842613424657592E-3</c:v>
                      </c:pt>
                      <c:pt idx="30">
                        <c:v>1.5361015223880588E-3</c:v>
                      </c:pt>
                      <c:pt idx="31">
                        <c:v>1.5384324926686268E-3</c:v>
                      </c:pt>
                      <c:pt idx="32">
                        <c:v>1.7201544736842088E-3</c:v>
                      </c:pt>
                      <c:pt idx="33">
                        <c:v>1.9453718983050779E-3</c:v>
                      </c:pt>
                      <c:pt idx="34">
                        <c:v>9.800000000000001E-5</c:v>
                      </c:pt>
                      <c:pt idx="35">
                        <c:v>1.0800000000000001E-4</c:v>
                      </c:pt>
                      <c:pt idx="36">
                        <c:v>9.8300000000000004E-5</c:v>
                      </c:pt>
                      <c:pt idx="37">
                        <c:v>2.0699999999999999E-4</c:v>
                      </c:pt>
                      <c:pt idx="38">
                        <c:v>2.7200000000000005E-4</c:v>
                      </c:pt>
                      <c:pt idx="39">
                        <c:v>3.1100000000000002E-4</c:v>
                      </c:pt>
                      <c:pt idx="40">
                        <c:v>3.79E-4</c:v>
                      </c:pt>
                      <c:pt idx="41">
                        <c:v>4.2400000000000006E-4</c:v>
                      </c:pt>
                      <c:pt idx="42">
                        <c:v>5.2900000000000006E-4</c:v>
                      </c:pt>
                      <c:pt idx="43">
                        <c:v>6.8400000000000004E-4</c:v>
                      </c:pt>
                      <c:pt idx="44">
                        <c:v>7.45E-4</c:v>
                      </c:pt>
                      <c:pt idx="45">
                        <c:v>9.4200000000000002E-4</c:v>
                      </c:pt>
                      <c:pt idx="46">
                        <c:v>8.9800000000000004E-4</c:v>
                      </c:pt>
                      <c:pt idx="47">
                        <c:v>1.0499999999999999E-3</c:v>
                      </c:pt>
                      <c:pt idx="48">
                        <c:v>1.15E-3</c:v>
                      </c:pt>
                      <c:pt idx="49">
                        <c:v>1.31E-3</c:v>
                      </c:pt>
                      <c:pt idx="50">
                        <c:v>1.3600000000000001E-3</c:v>
                      </c:pt>
                      <c:pt idx="51">
                        <c:v>1.5399999999999999E-3</c:v>
                      </c:pt>
                      <c:pt idx="52">
                        <c:v>1.74E-3</c:v>
                      </c:pt>
                      <c:pt idx="53">
                        <c:v>1.8E-3</c:v>
                      </c:pt>
                      <c:pt idx="54">
                        <c:v>7.8300000000000006E-5</c:v>
                      </c:pt>
                      <c:pt idx="55">
                        <c:v>9.4699999999999998E-5</c:v>
                      </c:pt>
                      <c:pt idx="56">
                        <c:v>1.06E-4</c:v>
                      </c:pt>
                      <c:pt idx="57">
                        <c:v>1.2300000000000001E-4</c:v>
                      </c:pt>
                      <c:pt idx="58">
                        <c:v>1.64E-4</c:v>
                      </c:pt>
                      <c:pt idx="59">
                        <c:v>2.5000000000000001E-4</c:v>
                      </c:pt>
                      <c:pt idx="60">
                        <c:v>3.0499999999999999E-4</c:v>
                      </c:pt>
                      <c:pt idx="61">
                        <c:v>3.2499999999999999E-4</c:v>
                      </c:pt>
                      <c:pt idx="62">
                        <c:v>5.6099999999999998E-4</c:v>
                      </c:pt>
                      <c:pt idx="63">
                        <c:v>6.3199999999999997E-4</c:v>
                      </c:pt>
                      <c:pt idx="64">
                        <c:v>6.8099999999999996E-4</c:v>
                      </c:pt>
                      <c:pt idx="65">
                        <c:v>7.6199999999999998E-4</c:v>
                      </c:pt>
                      <c:pt idx="66">
                        <c:v>8.4400000000000002E-4</c:v>
                      </c:pt>
                      <c:pt idx="67">
                        <c:v>9.5399999999999999E-4</c:v>
                      </c:pt>
                      <c:pt idx="68">
                        <c:v>1.23E-3</c:v>
                      </c:pt>
                      <c:pt idx="69">
                        <c:v>1.32E-3</c:v>
                      </c:pt>
                      <c:pt idx="70">
                        <c:v>1.49E-3</c:v>
                      </c:pt>
                      <c:pt idx="71">
                        <c:v>8.7929099999999998E-5</c:v>
                      </c:pt>
                      <c:pt idx="72">
                        <c:v>1.3263948938992029E-4</c:v>
                      </c:pt>
                      <c:pt idx="73">
                        <c:v>2.7169045270816528E-4</c:v>
                      </c:pt>
                      <c:pt idx="74">
                        <c:v>2.1970420061322802E-4</c:v>
                      </c:pt>
                      <c:pt idx="75">
                        <c:v>3.9520114464915753E-4</c:v>
                      </c:pt>
                      <c:pt idx="76">
                        <c:v>2.7435837247858562E-4</c:v>
                      </c:pt>
                      <c:pt idx="77">
                        <c:v>5.7637991949396265E-4</c:v>
                      </c:pt>
                      <c:pt idx="78">
                        <c:v>7.0097879918588836E-4</c:v>
                      </c:pt>
                      <c:pt idx="79">
                        <c:v>8.5762589180050431E-4</c:v>
                      </c:pt>
                      <c:pt idx="80">
                        <c:v>9.2102290229885073E-4</c:v>
                      </c:pt>
                      <c:pt idx="81">
                        <c:v>9.5877380203515639E-4</c:v>
                      </c:pt>
                      <c:pt idx="82">
                        <c:v>1.7800000000000002E-4</c:v>
                      </c:pt>
                      <c:pt idx="83">
                        <c:v>1.9000000000000001E-4</c:v>
                      </c:pt>
                      <c:pt idx="84">
                        <c:v>2.2799999999999999E-4</c:v>
                      </c:pt>
                      <c:pt idx="85">
                        <c:v>2.7900000000000001E-4</c:v>
                      </c:pt>
                      <c:pt idx="86">
                        <c:v>2.6499999999999999E-4</c:v>
                      </c:pt>
                      <c:pt idx="87">
                        <c:v>3.3300000000000002E-4</c:v>
                      </c:pt>
                      <c:pt idx="88">
                        <c:v>3.7200000000000004E-4</c:v>
                      </c:pt>
                      <c:pt idx="89">
                        <c:v>3.9900000000000005E-4</c:v>
                      </c:pt>
                      <c:pt idx="90">
                        <c:v>4.1399999999999998E-4</c:v>
                      </c:pt>
                      <c:pt idx="91">
                        <c:v>4.5599999999999997E-4</c:v>
                      </c:pt>
                      <c:pt idx="92">
                        <c:v>4.9100000000000001E-4</c:v>
                      </c:pt>
                      <c:pt idx="93">
                        <c:v>5.7700000000000004E-4</c:v>
                      </c:pt>
                      <c:pt idx="94">
                        <c:v>6.7199999999999996E-4</c:v>
                      </c:pt>
                      <c:pt idx="95">
                        <c:v>7.76E-4</c:v>
                      </c:pt>
                      <c:pt idx="96">
                        <c:v>8.8500000000000004E-4</c:v>
                      </c:pt>
                      <c:pt idx="97">
                        <c:v>1E-3</c:v>
                      </c:pt>
                      <c:pt idx="98">
                        <c:v>1.08E-3</c:v>
                      </c:pt>
                      <c:pt idx="99">
                        <c:v>1.2099999999999999E-3</c:v>
                      </c:pt>
                      <c:pt idx="100">
                        <c:v>1.4E-3</c:v>
                      </c:pt>
                      <c:pt idx="101">
                        <c:v>1.48E-3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E-B382-484E-B7AC-D2C1D919AFC9}"/>
                  </c:ext>
                </c:extLst>
              </c15:ser>
            </c15:filteredScatterSeries>
            <c15:filteredScatterSeries>
              <c15:ser>
                <c:idx val="5"/>
                <c:order val="3"/>
                <c:tx>
                  <c:v>Корр. среда: 0,01Гц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15875">
                      <a:solidFill>
                        <a:srgbClr val="00B050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'G:\!Прожекты\000. Образцы на обработку\Beta\[ОМ.xlsx]КМ'!$M$3:$M$46</c15:sqref>
                        </c15:formulaRef>
                      </c:ext>
                    </c:extLst>
                    <c:numCache>
                      <c:formatCode>General</c:formatCode>
                      <c:ptCount val="44"/>
                      <c:pt idx="0">
                        <c:v>1173.2011360004396</c:v>
                      </c:pt>
                      <c:pt idx="1">
                        <c:v>1192.2076698126771</c:v>
                      </c:pt>
                      <c:pt idx="2">
                        <c:v>1326.9107991293026</c:v>
                      </c:pt>
                      <c:pt idx="3">
                        <c:v>1352.0343597237966</c:v>
                      </c:pt>
                      <c:pt idx="4">
                        <c:v>1493.4305528210909</c:v>
                      </c:pt>
                      <c:pt idx="5">
                        <c:v>1530.0977540650338</c:v>
                      </c:pt>
                      <c:pt idx="6">
                        <c:v>1711.2125158017127</c:v>
                      </c:pt>
                      <c:pt idx="7">
                        <c:v>1746.6470626046635</c:v>
                      </c:pt>
                      <c:pt idx="8">
                        <c:v>1103</c:v>
                      </c:pt>
                      <c:pt idx="9">
                        <c:v>1143</c:v>
                      </c:pt>
                      <c:pt idx="10">
                        <c:v>1183</c:v>
                      </c:pt>
                      <c:pt idx="11">
                        <c:v>1226</c:v>
                      </c:pt>
                      <c:pt idx="12">
                        <c:v>1388</c:v>
                      </c:pt>
                      <c:pt idx="13">
                        <c:v>1439</c:v>
                      </c:pt>
                      <c:pt idx="14">
                        <c:v>1494</c:v>
                      </c:pt>
                      <c:pt idx="15">
                        <c:v>1681</c:v>
                      </c:pt>
                      <c:pt idx="16">
                        <c:v>1728</c:v>
                      </c:pt>
                      <c:pt idx="17">
                        <c:v>1776</c:v>
                      </c:pt>
                      <c:pt idx="18">
                        <c:v>1003</c:v>
                      </c:pt>
                      <c:pt idx="19">
                        <c:v>1057</c:v>
                      </c:pt>
                      <c:pt idx="20">
                        <c:v>1112</c:v>
                      </c:pt>
                      <c:pt idx="21">
                        <c:v>1310</c:v>
                      </c:pt>
                      <c:pt idx="22">
                        <c:v>1355</c:v>
                      </c:pt>
                      <c:pt idx="23">
                        <c:v>1405</c:v>
                      </c:pt>
                      <c:pt idx="24">
                        <c:v>1455</c:v>
                      </c:pt>
                      <c:pt idx="25">
                        <c:v>1606</c:v>
                      </c:pt>
                      <c:pt idx="26">
                        <c:v>1666</c:v>
                      </c:pt>
                      <c:pt idx="27">
                        <c:v>1729</c:v>
                      </c:pt>
                      <c:pt idx="28">
                        <c:v>1246.2298749465256</c:v>
                      </c:pt>
                      <c:pt idx="29">
                        <c:v>1313.8009483349679</c:v>
                      </c:pt>
                      <c:pt idx="30">
                        <c:v>1388.58741636581</c:v>
                      </c:pt>
                      <c:pt idx="31">
                        <c:v>1468.9847284995003</c:v>
                      </c:pt>
                      <c:pt idx="32">
                        <c:v>1819.1668586266192</c:v>
                      </c:pt>
                      <c:pt idx="33">
                        <c:v>2501.46996896571</c:v>
                      </c:pt>
                      <c:pt idx="39">
                        <c:v>1522</c:v>
                      </c:pt>
                      <c:pt idx="40">
                        <c:v>1579</c:v>
                      </c:pt>
                      <c:pt idx="41">
                        <c:v>1640</c:v>
                      </c:pt>
                      <c:pt idx="42">
                        <c:v>1706</c:v>
                      </c:pt>
                      <c:pt idx="43">
                        <c:v>1775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'G:\!Прожекты\000. Образцы на обработку\Beta\[ОМ.xlsx]КМ'!$N$3:$N$46</c15:sqref>
                        </c15:formulaRef>
                      </c:ext>
                    </c:extLst>
                    <c:numCache>
                      <c:formatCode>General</c:formatCode>
                      <c:ptCount val="44"/>
                      <c:pt idx="0">
                        <c:v>1.6317991631799188E-3</c:v>
                      </c:pt>
                      <c:pt idx="1">
                        <c:v>1.1041666666666617E-3</c:v>
                      </c:pt>
                      <c:pt idx="2">
                        <c:v>1.0517241379310335E-3</c:v>
                      </c:pt>
                      <c:pt idx="3">
                        <c:v>1.3235294117647143E-3</c:v>
                      </c:pt>
                      <c:pt idx="4">
                        <c:v>1.361702127659568E-3</c:v>
                      </c:pt>
                      <c:pt idx="5">
                        <c:v>1.7317073170731727E-3</c:v>
                      </c:pt>
                      <c:pt idx="6">
                        <c:v>2.5652173913043473E-3</c:v>
                      </c:pt>
                      <c:pt idx="7">
                        <c:v>2.4090909090909141E-3</c:v>
                      </c:pt>
                      <c:pt idx="8">
                        <c:v>7.8200000000000003E-4</c:v>
                      </c:pt>
                      <c:pt idx="9">
                        <c:v>7.1400000000000001E-4</c:v>
                      </c:pt>
                      <c:pt idx="10">
                        <c:v>7.8200000000000003E-4</c:v>
                      </c:pt>
                      <c:pt idx="11">
                        <c:v>9.140000000000001E-4</c:v>
                      </c:pt>
                      <c:pt idx="12">
                        <c:v>1.39E-3</c:v>
                      </c:pt>
                      <c:pt idx="13">
                        <c:v>1.3699999999999999E-3</c:v>
                      </c:pt>
                      <c:pt idx="14">
                        <c:v>1.2800000000000001E-3</c:v>
                      </c:pt>
                      <c:pt idx="15">
                        <c:v>1.56E-3</c:v>
                      </c:pt>
                      <c:pt idx="16">
                        <c:v>1.7899999999999999E-3</c:v>
                      </c:pt>
                      <c:pt idx="17">
                        <c:v>1.83E-3</c:v>
                      </c:pt>
                      <c:pt idx="18">
                        <c:v>5.2099999999999998E-4</c:v>
                      </c:pt>
                      <c:pt idx="19">
                        <c:v>7.6800000000000002E-4</c:v>
                      </c:pt>
                      <c:pt idx="20">
                        <c:v>8.6899999999999998E-4</c:v>
                      </c:pt>
                      <c:pt idx="21">
                        <c:v>9.8999999999999999E-4</c:v>
                      </c:pt>
                      <c:pt idx="22">
                        <c:v>1.15E-3</c:v>
                      </c:pt>
                      <c:pt idx="23">
                        <c:v>1.25E-3</c:v>
                      </c:pt>
                      <c:pt idx="24">
                        <c:v>9.7100000000000018E-4</c:v>
                      </c:pt>
                      <c:pt idx="25">
                        <c:v>1.73E-3</c:v>
                      </c:pt>
                      <c:pt idx="26">
                        <c:v>1.7899999999999999E-3</c:v>
                      </c:pt>
                      <c:pt idx="27">
                        <c:v>1.9400000000000001E-3</c:v>
                      </c:pt>
                      <c:pt idx="28">
                        <c:v>9.3945071770335105E-4</c:v>
                      </c:pt>
                      <c:pt idx="29">
                        <c:v>9.3025184501844844E-4</c:v>
                      </c:pt>
                      <c:pt idx="30">
                        <c:v>1.0753056443024499E-3</c:v>
                      </c:pt>
                      <c:pt idx="31">
                        <c:v>1.3553068340306858E-3</c:v>
                      </c:pt>
                      <c:pt idx="32">
                        <c:v>1.9217189781021817E-3</c:v>
                      </c:pt>
                      <c:pt idx="33">
                        <c:v>3.5649561128526766E-3</c:v>
                      </c:pt>
                      <c:pt idx="39">
                        <c:v>1.4300000000000001E-3</c:v>
                      </c:pt>
                      <c:pt idx="40">
                        <c:v>1.6100000000000001E-3</c:v>
                      </c:pt>
                      <c:pt idx="41">
                        <c:v>1.74E-3</c:v>
                      </c:pt>
                      <c:pt idx="42">
                        <c:v>1.9E-3</c:v>
                      </c:pt>
                      <c:pt idx="43">
                        <c:v>2.0999999999999999E-3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F-B382-484E-B7AC-D2C1D919AFC9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v>Корр. среда: 0,01Гц, -1В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6350">
                      <a:solidFill>
                        <a:srgbClr val="00B0F0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'E:\!Прожекты\000. Образцы на обработку\Beta\[ОМ.xlsx]КМ'!$Q$3:$Q$14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668.36783818615027</c:v>
                      </c:pt>
                      <c:pt idx="1">
                        <c:v>810.67568466567184</c:v>
                      </c:pt>
                      <c:pt idx="2">
                        <c:v>828.35080147317558</c:v>
                      </c:pt>
                      <c:pt idx="3">
                        <c:v>1131.0169499711451</c:v>
                      </c:pt>
                      <c:pt idx="4">
                        <c:v>1154.8242870865527</c:v>
                      </c:pt>
                      <c:pt idx="5">
                        <c:v>1180.0839614555068</c:v>
                      </c:pt>
                      <c:pt idx="6">
                        <c:v>1205.8206147471371</c:v>
                      </c:pt>
                      <c:pt idx="7">
                        <c:v>1230.3394013134853</c:v>
                      </c:pt>
                      <c:pt idx="8">
                        <c:v>1257.2872151582728</c:v>
                      </c:pt>
                      <c:pt idx="9">
                        <c:v>1287.9380627509533</c:v>
                      </c:pt>
                      <c:pt idx="10">
                        <c:v>1317.2505290462948</c:v>
                      </c:pt>
                      <c:pt idx="11">
                        <c:v>1346.1877263027284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'E:\!Прожекты\000. Образцы на обработку\Beta\[ОМ.xlsx]КМ'!$R$3:$R$14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6.7875604395605378E-5</c:v>
                      </c:pt>
                      <c:pt idx="1">
                        <c:v>8.2714379084966973E-4</c:v>
                      </c:pt>
                      <c:pt idx="2">
                        <c:v>8.3519354838709954E-4</c:v>
                      </c:pt>
                      <c:pt idx="3">
                        <c:v>1.7122711267605715E-3</c:v>
                      </c:pt>
                      <c:pt idx="4">
                        <c:v>2.569147959183656E-3</c:v>
                      </c:pt>
                      <c:pt idx="5">
                        <c:v>1.9423371212121206E-3</c:v>
                      </c:pt>
                      <c:pt idx="6">
                        <c:v>1.8650610687023007E-3</c:v>
                      </c:pt>
                      <c:pt idx="7">
                        <c:v>1.9077324561403344E-3</c:v>
                      </c:pt>
                      <c:pt idx="8">
                        <c:v>2.1390781250000268E-3</c:v>
                      </c:pt>
                      <c:pt idx="9">
                        <c:v>2.4344403669724637E-3</c:v>
                      </c:pt>
                      <c:pt idx="10">
                        <c:v>2.3292713567839049E-3</c:v>
                      </c:pt>
                      <c:pt idx="11">
                        <c:v>1.9299721115537832E-3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0-B382-484E-B7AC-D2C1D919AFC9}"/>
                  </c:ext>
                </c:extLst>
              </c15:ser>
            </c15:filteredScatterSeries>
            <c15:filteredScatterSeries>
              <c15:ser>
                <c:idx val="1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Кривые!$H$3</c15:sqref>
                        </c15:formulaRef>
                      </c:ext>
                    </c:extLst>
                    <c:strCache>
                      <c:ptCount val="1"/>
                      <c:pt idx="0">
                        <c:v>ВО корр.ср.</c:v>
                      </c:pt>
                    </c:strCache>
                  </c:strRef>
                </c:tx>
                <c:spPr>
                  <a:ln w="12700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Кривые!$A$16:$A$122</c15:sqref>
                        </c15:formulaRef>
                      </c:ext>
                    </c:extLst>
                    <c:numCache>
                      <c:formatCode>General</c:formatCode>
                      <c:ptCount val="107"/>
                      <c:pt idx="0">
                        <c:v>120</c:v>
                      </c:pt>
                      <c:pt idx="1">
                        <c:v>130</c:v>
                      </c:pt>
                      <c:pt idx="2">
                        <c:v>140</c:v>
                      </c:pt>
                      <c:pt idx="3">
                        <c:v>150</c:v>
                      </c:pt>
                      <c:pt idx="4">
                        <c:v>160</c:v>
                      </c:pt>
                      <c:pt idx="5">
                        <c:v>170</c:v>
                      </c:pt>
                      <c:pt idx="6">
                        <c:v>180</c:v>
                      </c:pt>
                      <c:pt idx="7">
                        <c:v>190</c:v>
                      </c:pt>
                      <c:pt idx="8">
                        <c:v>200</c:v>
                      </c:pt>
                      <c:pt idx="9">
                        <c:v>300</c:v>
                      </c:pt>
                      <c:pt idx="10">
                        <c:v>400</c:v>
                      </c:pt>
                      <c:pt idx="11">
                        <c:v>500</c:v>
                      </c:pt>
                      <c:pt idx="12">
                        <c:v>600</c:v>
                      </c:pt>
                      <c:pt idx="13">
                        <c:v>700</c:v>
                      </c:pt>
                      <c:pt idx="14">
                        <c:v>800</c:v>
                      </c:pt>
                      <c:pt idx="15">
                        <c:v>900</c:v>
                      </c:pt>
                      <c:pt idx="16">
                        <c:v>1000</c:v>
                      </c:pt>
                      <c:pt idx="17">
                        <c:v>1100</c:v>
                      </c:pt>
                      <c:pt idx="18">
                        <c:v>1200</c:v>
                      </c:pt>
                      <c:pt idx="19">
                        <c:v>1300</c:v>
                      </c:pt>
                      <c:pt idx="20">
                        <c:v>1400</c:v>
                      </c:pt>
                      <c:pt idx="21">
                        <c:v>1500</c:v>
                      </c:pt>
                      <c:pt idx="22">
                        <c:v>1600</c:v>
                      </c:pt>
                      <c:pt idx="23">
                        <c:v>1700</c:v>
                      </c:pt>
                      <c:pt idx="24">
                        <c:v>1800</c:v>
                      </c:pt>
                      <c:pt idx="25">
                        <c:v>1900</c:v>
                      </c:pt>
                      <c:pt idx="26">
                        <c:v>2000</c:v>
                      </c:pt>
                      <c:pt idx="27">
                        <c:v>2100</c:v>
                      </c:pt>
                      <c:pt idx="28">
                        <c:v>2200</c:v>
                      </c:pt>
                      <c:pt idx="29">
                        <c:v>2300</c:v>
                      </c:pt>
                      <c:pt idx="30">
                        <c:v>2400</c:v>
                      </c:pt>
                      <c:pt idx="31">
                        <c:v>2500</c:v>
                      </c:pt>
                      <c:pt idx="32">
                        <c:v>2600</c:v>
                      </c:pt>
                      <c:pt idx="33">
                        <c:v>2700</c:v>
                      </c:pt>
                      <c:pt idx="34">
                        <c:v>2800</c:v>
                      </c:pt>
                      <c:pt idx="35">
                        <c:v>2900</c:v>
                      </c:pt>
                      <c:pt idx="36">
                        <c:v>3000</c:v>
                      </c:pt>
                      <c:pt idx="37">
                        <c:v>3100</c:v>
                      </c:pt>
                      <c:pt idx="38">
                        <c:v>3200</c:v>
                      </c:pt>
                      <c:pt idx="39">
                        <c:v>3300</c:v>
                      </c:pt>
                      <c:pt idx="40">
                        <c:v>3400</c:v>
                      </c:pt>
                      <c:pt idx="41">
                        <c:v>3500</c:v>
                      </c:pt>
                      <c:pt idx="42">
                        <c:v>3600</c:v>
                      </c:pt>
                      <c:pt idx="43">
                        <c:v>3700</c:v>
                      </c:pt>
                      <c:pt idx="44">
                        <c:v>3800</c:v>
                      </c:pt>
                      <c:pt idx="45">
                        <c:v>3900</c:v>
                      </c:pt>
                      <c:pt idx="46">
                        <c:v>4000</c:v>
                      </c:pt>
                      <c:pt idx="47">
                        <c:v>4100</c:v>
                      </c:pt>
                      <c:pt idx="48">
                        <c:v>4200</c:v>
                      </c:pt>
                      <c:pt idx="49">
                        <c:v>4300</c:v>
                      </c:pt>
                      <c:pt idx="50">
                        <c:v>4400</c:v>
                      </c:pt>
                      <c:pt idx="51">
                        <c:v>4500</c:v>
                      </c:pt>
                      <c:pt idx="52">
                        <c:v>4600</c:v>
                      </c:pt>
                      <c:pt idx="53">
                        <c:v>4700</c:v>
                      </c:pt>
                      <c:pt idx="54">
                        <c:v>4800</c:v>
                      </c:pt>
                      <c:pt idx="55">
                        <c:v>4900</c:v>
                      </c:pt>
                      <c:pt idx="56">
                        <c:v>5000</c:v>
                      </c:pt>
                      <c:pt idx="57">
                        <c:v>5100</c:v>
                      </c:pt>
                      <c:pt idx="58">
                        <c:v>5200</c:v>
                      </c:pt>
                      <c:pt idx="59">
                        <c:v>5300</c:v>
                      </c:pt>
                      <c:pt idx="60">
                        <c:v>5400</c:v>
                      </c:pt>
                      <c:pt idx="61">
                        <c:v>5500</c:v>
                      </c:pt>
                      <c:pt idx="62">
                        <c:v>5600</c:v>
                      </c:pt>
                      <c:pt idx="63">
                        <c:v>5700</c:v>
                      </c:pt>
                      <c:pt idx="64">
                        <c:v>5800</c:v>
                      </c:pt>
                      <c:pt idx="65">
                        <c:v>5900</c:v>
                      </c:pt>
                      <c:pt idx="66">
                        <c:v>6000</c:v>
                      </c:pt>
                      <c:pt idx="67">
                        <c:v>6100</c:v>
                      </c:pt>
                      <c:pt idx="68">
                        <c:v>6200</c:v>
                      </c:pt>
                      <c:pt idx="69">
                        <c:v>6300</c:v>
                      </c:pt>
                      <c:pt idx="70">
                        <c:v>6400</c:v>
                      </c:pt>
                      <c:pt idx="71">
                        <c:v>6500</c:v>
                      </c:pt>
                      <c:pt idx="72">
                        <c:v>6600</c:v>
                      </c:pt>
                      <c:pt idx="73">
                        <c:v>6700</c:v>
                      </c:pt>
                      <c:pt idx="74">
                        <c:v>6800</c:v>
                      </c:pt>
                      <c:pt idx="75">
                        <c:v>6900</c:v>
                      </c:pt>
                      <c:pt idx="76">
                        <c:v>7000</c:v>
                      </c:pt>
                      <c:pt idx="77">
                        <c:v>7100</c:v>
                      </c:pt>
                      <c:pt idx="78">
                        <c:v>7200</c:v>
                      </c:pt>
                      <c:pt idx="79">
                        <c:v>7300</c:v>
                      </c:pt>
                      <c:pt idx="80">
                        <c:v>7400</c:v>
                      </c:pt>
                      <c:pt idx="81">
                        <c:v>7500</c:v>
                      </c:pt>
                      <c:pt idx="82">
                        <c:v>7600</c:v>
                      </c:pt>
                      <c:pt idx="83">
                        <c:v>7700</c:v>
                      </c:pt>
                      <c:pt idx="84">
                        <c:v>7800</c:v>
                      </c:pt>
                      <c:pt idx="85">
                        <c:v>7900</c:v>
                      </c:pt>
                      <c:pt idx="86">
                        <c:v>8000</c:v>
                      </c:pt>
                      <c:pt idx="87">
                        <c:v>8100</c:v>
                      </c:pt>
                      <c:pt idx="88">
                        <c:v>8200</c:v>
                      </c:pt>
                      <c:pt idx="89">
                        <c:v>8300</c:v>
                      </c:pt>
                      <c:pt idx="90">
                        <c:v>8400</c:v>
                      </c:pt>
                      <c:pt idx="91">
                        <c:v>8500</c:v>
                      </c:pt>
                      <c:pt idx="92">
                        <c:v>8600</c:v>
                      </c:pt>
                      <c:pt idx="93">
                        <c:v>8700</c:v>
                      </c:pt>
                      <c:pt idx="94">
                        <c:v>8800</c:v>
                      </c:pt>
                      <c:pt idx="95">
                        <c:v>8900</c:v>
                      </c:pt>
                      <c:pt idx="96">
                        <c:v>9000</c:v>
                      </c:pt>
                      <c:pt idx="97">
                        <c:v>9100</c:v>
                      </c:pt>
                      <c:pt idx="98">
                        <c:v>9200</c:v>
                      </c:pt>
                      <c:pt idx="99">
                        <c:v>9300</c:v>
                      </c:pt>
                      <c:pt idx="100">
                        <c:v>9400</c:v>
                      </c:pt>
                      <c:pt idx="101">
                        <c:v>9500</c:v>
                      </c:pt>
                      <c:pt idx="102">
                        <c:v>9600</c:v>
                      </c:pt>
                      <c:pt idx="103">
                        <c:v>9700</c:v>
                      </c:pt>
                      <c:pt idx="104">
                        <c:v>9800</c:v>
                      </c:pt>
                      <c:pt idx="105">
                        <c:v>9900</c:v>
                      </c:pt>
                      <c:pt idx="106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Кривые!$H$16:$H$122</c15:sqref>
                        </c15:formulaRef>
                      </c:ext>
                    </c:extLst>
                    <c:numCache>
                      <c:formatCode>0.00E+00</c:formatCode>
                      <c:ptCount val="107"/>
                      <c:pt idx="1">
                        <c:v>1.296920504729772E-8</c:v>
                      </c:pt>
                      <c:pt idx="2">
                        <c:v>6.3867857358021078E-8</c:v>
                      </c:pt>
                      <c:pt idx="3">
                        <c:v>1.6229018020832256E-7</c:v>
                      </c:pt>
                      <c:pt idx="4">
                        <c:v>3.1452222311455062E-7</c:v>
                      </c:pt>
                      <c:pt idx="5">
                        <c:v>5.2546569284410258E-7</c:v>
                      </c:pt>
                      <c:pt idx="6">
                        <c:v>7.9921059481686365E-7</c:v>
                      </c:pt>
                      <c:pt idx="7">
                        <c:v>1.1393019709029276E-6</c:v>
                      </c:pt>
                      <c:pt idx="8">
                        <c:v>1.5488891114412081E-6</c:v>
                      </c:pt>
                      <c:pt idx="9">
                        <c:v>1.0000923802515937E-5</c:v>
                      </c:pt>
                      <c:pt idx="10">
                        <c:v>2.7629741944888197E-5</c:v>
                      </c:pt>
                      <c:pt idx="11">
                        <c:v>5.5771924253620793E-5</c:v>
                      </c:pt>
                      <c:pt idx="12">
                        <c:v>9.5448301075185844E-5</c:v>
                      </c:pt>
                      <c:pt idx="13">
                        <c:v>1.475019432212475E-4</c:v>
                      </c:pt>
                      <c:pt idx="14">
                        <c:v>2.1265904335109317E-4</c:v>
                      </c:pt>
                      <c:pt idx="15">
                        <c:v>2.9156201488765555E-4</c:v>
                      </c:pt>
                      <c:pt idx="16">
                        <c:v>3.8478975688577526E-4</c:v>
                      </c:pt>
                      <c:pt idx="17">
                        <c:v>4.9287107405047591E-4</c:v>
                      </c:pt>
                      <c:pt idx="18">
                        <c:v>6.1629407753039441E-4</c:v>
                      </c:pt>
                      <c:pt idx="19">
                        <c:v>7.5551305543679348E-4</c:v>
                      </c:pt>
                      <c:pt idx="20">
                        <c:v>9.1095366368529069E-4</c:v>
                      </c:pt>
                      <c:pt idx="21">
                        <c:v>1.0830169541492449E-3</c:v>
                      </c:pt>
                      <c:pt idx="22">
                        <c:v>1.2720825702033352E-3</c:v>
                      </c:pt>
                      <c:pt idx="23">
                        <c:v>1.4785113290306693E-3</c:v>
                      </c:pt>
                      <c:pt idx="24">
                        <c:v>1.7026473414430002E-3</c:v>
                      </c:pt>
                      <c:pt idx="25">
                        <c:v>1.9448197757751271E-3</c:v>
                      </c:pt>
                      <c:pt idx="26">
                        <c:v>2.2053443430268605E-3</c:v>
                      </c:pt>
                      <c:pt idx="27">
                        <c:v>2.4845245603299262E-3</c:v>
                      </c:pt>
                      <c:pt idx="28">
                        <c:v>2.7826528357394126E-3</c:v>
                      </c:pt>
                      <c:pt idx="29">
                        <c:v>3.1000114072749206E-3</c:v>
                      </c:pt>
                      <c:pt idx="30">
                        <c:v>3.4368731617906503E-3</c:v>
                      </c:pt>
                      <c:pt idx="31">
                        <c:v>3.7935023538065095E-3</c:v>
                      </c:pt>
                      <c:pt idx="32">
                        <c:v>4.170155240331405E-3</c:v>
                      </c:pt>
                      <c:pt idx="33">
                        <c:v>4.5670806445805585E-3</c:v>
                      </c:pt>
                      <c:pt idx="34">
                        <c:v>4.9845204590711718E-3</c:v>
                      </c:pt>
                      <c:pt idx="35">
                        <c:v>5.4227100966911931E-3</c:v>
                      </c:pt>
                      <c:pt idx="36">
                        <c:v>5.8818788968451876E-3</c:v>
                      </c:pt>
                      <c:pt idx="37">
                        <c:v>6.3622504925917771E-3</c:v>
                      </c:pt>
                      <c:pt idx="38">
                        <c:v>6.8640431437326987E-3</c:v>
                      </c:pt>
                      <c:pt idx="39">
                        <c:v>7.3874700400376357E-3</c:v>
                      </c:pt>
                      <c:pt idx="40">
                        <c:v>7.9327395781576184E-3</c:v>
                      </c:pt>
                      <c:pt idx="41">
                        <c:v>8.5000556152586802E-3</c:v>
                      </c:pt>
                      <c:pt idx="42">
                        <c:v>9.0896177019777202E-3</c:v>
                      </c:pt>
                      <c:pt idx="43">
                        <c:v>9.7016212969436265E-3</c:v>
                      </c:pt>
                      <c:pt idx="44">
                        <c:v>1.0336257964805496E-2</c:v>
                      </c:pt>
                      <c:pt idx="45">
                        <c:v>1.0993715559458946E-2</c:v>
                      </c:pt>
                      <c:pt idx="46">
                        <c:v>1.1674178393945399E-2</c:v>
                      </c:pt>
                      <c:pt idx="47">
                        <c:v>1.2377827398318398E-2</c:v>
                      </c:pt>
                      <c:pt idx="48">
                        <c:v>1.3104840266614912E-2</c:v>
                      </c:pt>
                      <c:pt idx="49">
                        <c:v>1.3855391593936714E-2</c:v>
                      </c:pt>
                      <c:pt idx="50">
                        <c:v>1.4629653004532136E-2</c:v>
                      </c:pt>
                      <c:pt idx="51">
                        <c:v>1.5427793271667779E-2</c:v>
                      </c:pt>
                      <c:pt idx="52">
                        <c:v>1.6249978429995867E-2</c:v>
                      </c:pt>
                      <c:pt idx="53">
                        <c:v>1.7096371881045871E-2</c:v>
                      </c:pt>
                      <c:pt idx="54">
                        <c:v>1.7967134492404255E-2</c:v>
                      </c:pt>
                      <c:pt idx="55">
                        <c:v>1.8862424691089241E-2</c:v>
                      </c:pt>
                      <c:pt idx="56">
                        <c:v>1.9782398551575511E-2</c:v>
                      </c:pt>
                      <c:pt idx="57">
                        <c:v>2.0727209878881121E-2</c:v>
                      </c:pt>
                      <c:pt idx="58">
                        <c:v>2.1697010287088293E-2</c:v>
                      </c:pt>
                      <c:pt idx="59">
                        <c:v>2.2691949273634257E-2</c:v>
                      </c:pt>
                      <c:pt idx="60">
                        <c:v>2.3712174289679651E-2</c:v>
                      </c:pt>
                      <c:pt idx="61">
                        <c:v>2.4757830806832835E-2</c:v>
                      </c:pt>
                      <c:pt idx="62">
                        <c:v>2.5829062380481296E-2</c:v>
                      </c:pt>
                      <c:pt idx="63">
                        <c:v>2.6926010709966738E-2</c:v>
                      </c:pt>
                      <c:pt idx="64">
                        <c:v>2.8048815695811594E-2</c:v>
                      </c:pt>
                      <c:pt idx="65">
                        <c:v>2.9197615494192711E-2</c:v>
                      </c:pt>
                      <c:pt idx="66">
                        <c:v>3.0372546568841714E-2</c:v>
                      </c:pt>
                      <c:pt idx="67">
                        <c:v>3.1573743740534156E-2</c:v>
                      </c:pt>
                      <c:pt idx="68">
                        <c:v>3.2801340234318535E-2</c:v>
                      </c:pt>
                      <c:pt idx="69">
                        <c:v>3.4055467724626004E-2</c:v>
                      </c:pt>
                      <c:pt idx="70">
                        <c:v>3.5336256378386145E-2</c:v>
                      </c:pt>
                      <c:pt idx="71">
                        <c:v>3.6643834896270829E-2</c:v>
                      </c:pt>
                      <c:pt idx="72">
                        <c:v>3.7978330552172611E-2</c:v>
                      </c:pt>
                      <c:pt idx="73">
                        <c:v>3.9339869231022173E-2</c:v>
                      </c:pt>
                      <c:pt idx="74">
                        <c:v>4.07285754650379E-2</c:v>
                      </c:pt>
                      <c:pt idx="75">
                        <c:v>4.2144572468495421E-2</c:v>
                      </c:pt>
                      <c:pt idx="76">
                        <c:v>4.3587982171098466E-2</c:v>
                      </c:pt>
                      <c:pt idx="77">
                        <c:v>4.5058925250028421E-2</c:v>
                      </c:pt>
                      <c:pt idx="78">
                        <c:v>4.6557521160740599E-2</c:v>
                      </c:pt>
                      <c:pt idx="79">
                        <c:v>4.8083888166576147E-2</c:v>
                      </c:pt>
                      <c:pt idx="80">
                        <c:v>4.9638143367250212E-2</c:v>
                      </c:pt>
                      <c:pt idx="81">
                        <c:v>5.1220402726272221E-2</c:v>
                      </c:pt>
                      <c:pt idx="82">
                        <c:v>5.2830781097356172E-2</c:v>
                      </c:pt>
                      <c:pt idx="83">
                        <c:v>5.44693922498663E-2</c:v>
                      </c:pt>
                      <c:pt idx="84">
                        <c:v>5.6136348893351631E-2</c:v>
                      </c:pt>
                      <c:pt idx="85">
                        <c:v>5.7831762701207566E-2</c:v>
                      </c:pt>
                      <c:pt idx="86">
                        <c:v>5.9555744333510498E-2</c:v>
                      </c:pt>
                      <c:pt idx="87">
                        <c:v>6.1308403459063417E-2</c:v>
                      </c:pt>
                      <c:pt idx="88">
                        <c:v>6.3089848776689703E-2</c:v>
                      </c:pt>
                      <c:pt idx="89">
                        <c:v>6.4900188035808618E-2</c:v>
                      </c:pt>
                      <c:pt idx="90">
                        <c:v>6.6739528056325784E-2</c:v>
                      </c:pt>
                      <c:pt idx="91">
                        <c:v>6.8607974747872405E-2</c:v>
                      </c:pt>
                      <c:pt idx="92">
                        <c:v>7.0505633128415818E-2</c:v>
                      </c:pt>
                      <c:pt idx="93">
                        <c:v>7.2432607342276106E-2</c:v>
                      </c:pt>
                      <c:pt idx="94">
                        <c:v>7.4389000677569553E-2</c:v>
                      </c:pt>
                      <c:pt idx="95">
                        <c:v>7.637491558310576E-2</c:v>
                      </c:pt>
                      <c:pt idx="96">
                        <c:v>7.8390453684761829E-2</c:v>
                      </c:pt>
                      <c:pt idx="97">
                        <c:v>8.0435715801353919E-2</c:v>
                      </c:pt>
                      <c:pt idx="98">
                        <c:v>8.2510801960028246E-2</c:v>
                      </c:pt>
                      <c:pt idx="99">
                        <c:v>8.4615811411192385E-2</c:v>
                      </c:pt>
                      <c:pt idx="100">
                        <c:v>8.6750842643001799E-2</c:v>
                      </c:pt>
                      <c:pt idx="101">
                        <c:v>8.8915993395424817E-2</c:v>
                      </c:pt>
                      <c:pt idx="102">
                        <c:v>9.1111360673897301E-2</c:v>
                      </c:pt>
                      <c:pt idx="103">
                        <c:v>9.3337040762586615E-2</c:v>
                      </c:pt>
                      <c:pt idx="104">
                        <c:v>9.5593129237279431E-2</c:v>
                      </c:pt>
                      <c:pt idx="105">
                        <c:v>9.7879720977908119E-2</c:v>
                      </c:pt>
                      <c:pt idx="106">
                        <c:v>0.10019691018072791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B382-484E-B7AC-D2C1D919AFC9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Кривые!$G$3</c15:sqref>
                        </c15:formulaRef>
                      </c:ext>
                    </c:extLst>
                    <c:strCache>
                      <c:ptCount val="1"/>
                      <c:pt idx="0">
                        <c:v>Ут. ВО возд.</c:v>
                      </c:pt>
                    </c:strCache>
                  </c:strRef>
                </c:tx>
                <c:spPr>
                  <a:ln w="25400" cap="rnd">
                    <a:solidFill>
                      <a:schemeClr val="tx1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Кривые!$A$24:$A$122</c15:sqref>
                        </c15:formulaRef>
                      </c:ext>
                    </c:extLst>
                    <c:numCache>
                      <c:formatCode>General</c:formatCode>
                      <c:ptCount val="99"/>
                      <c:pt idx="0">
                        <c:v>200</c:v>
                      </c:pt>
                      <c:pt idx="1">
                        <c:v>300</c:v>
                      </c:pt>
                      <c:pt idx="2">
                        <c:v>400</c:v>
                      </c:pt>
                      <c:pt idx="3">
                        <c:v>500</c:v>
                      </c:pt>
                      <c:pt idx="4">
                        <c:v>600</c:v>
                      </c:pt>
                      <c:pt idx="5">
                        <c:v>700</c:v>
                      </c:pt>
                      <c:pt idx="6">
                        <c:v>800</c:v>
                      </c:pt>
                      <c:pt idx="7">
                        <c:v>900</c:v>
                      </c:pt>
                      <c:pt idx="8">
                        <c:v>1000</c:v>
                      </c:pt>
                      <c:pt idx="9">
                        <c:v>1100</c:v>
                      </c:pt>
                      <c:pt idx="10">
                        <c:v>1200</c:v>
                      </c:pt>
                      <c:pt idx="11">
                        <c:v>1300</c:v>
                      </c:pt>
                      <c:pt idx="12">
                        <c:v>1400</c:v>
                      </c:pt>
                      <c:pt idx="13">
                        <c:v>1500</c:v>
                      </c:pt>
                      <c:pt idx="14">
                        <c:v>1600</c:v>
                      </c:pt>
                      <c:pt idx="15">
                        <c:v>1700</c:v>
                      </c:pt>
                      <c:pt idx="16">
                        <c:v>1800</c:v>
                      </c:pt>
                      <c:pt idx="17">
                        <c:v>1900</c:v>
                      </c:pt>
                      <c:pt idx="18">
                        <c:v>2000</c:v>
                      </c:pt>
                      <c:pt idx="19">
                        <c:v>2100</c:v>
                      </c:pt>
                      <c:pt idx="20">
                        <c:v>2200</c:v>
                      </c:pt>
                      <c:pt idx="21">
                        <c:v>2300</c:v>
                      </c:pt>
                      <c:pt idx="22">
                        <c:v>2400</c:v>
                      </c:pt>
                      <c:pt idx="23">
                        <c:v>2500</c:v>
                      </c:pt>
                      <c:pt idx="24">
                        <c:v>2600</c:v>
                      </c:pt>
                      <c:pt idx="25">
                        <c:v>2700</c:v>
                      </c:pt>
                      <c:pt idx="26">
                        <c:v>2800</c:v>
                      </c:pt>
                      <c:pt idx="27">
                        <c:v>2900</c:v>
                      </c:pt>
                      <c:pt idx="28">
                        <c:v>3000</c:v>
                      </c:pt>
                      <c:pt idx="29">
                        <c:v>3100</c:v>
                      </c:pt>
                      <c:pt idx="30">
                        <c:v>3200</c:v>
                      </c:pt>
                      <c:pt idx="31">
                        <c:v>3300</c:v>
                      </c:pt>
                      <c:pt idx="32">
                        <c:v>3400</c:v>
                      </c:pt>
                      <c:pt idx="33">
                        <c:v>3500</c:v>
                      </c:pt>
                      <c:pt idx="34">
                        <c:v>3600</c:v>
                      </c:pt>
                      <c:pt idx="35">
                        <c:v>3700</c:v>
                      </c:pt>
                      <c:pt idx="36">
                        <c:v>3800</c:v>
                      </c:pt>
                      <c:pt idx="37">
                        <c:v>3900</c:v>
                      </c:pt>
                      <c:pt idx="38">
                        <c:v>4000</c:v>
                      </c:pt>
                      <c:pt idx="39">
                        <c:v>4100</c:v>
                      </c:pt>
                      <c:pt idx="40">
                        <c:v>4200</c:v>
                      </c:pt>
                      <c:pt idx="41">
                        <c:v>4300</c:v>
                      </c:pt>
                      <c:pt idx="42">
                        <c:v>4400</c:v>
                      </c:pt>
                      <c:pt idx="43">
                        <c:v>4500</c:v>
                      </c:pt>
                      <c:pt idx="44">
                        <c:v>4600</c:v>
                      </c:pt>
                      <c:pt idx="45">
                        <c:v>4700</c:v>
                      </c:pt>
                      <c:pt idx="46">
                        <c:v>4800</c:v>
                      </c:pt>
                      <c:pt idx="47">
                        <c:v>4900</c:v>
                      </c:pt>
                      <c:pt idx="48">
                        <c:v>5000</c:v>
                      </c:pt>
                      <c:pt idx="49">
                        <c:v>5100</c:v>
                      </c:pt>
                      <c:pt idx="50">
                        <c:v>5200</c:v>
                      </c:pt>
                      <c:pt idx="51">
                        <c:v>5300</c:v>
                      </c:pt>
                      <c:pt idx="52">
                        <c:v>5400</c:v>
                      </c:pt>
                      <c:pt idx="53">
                        <c:v>5500</c:v>
                      </c:pt>
                      <c:pt idx="54">
                        <c:v>5600</c:v>
                      </c:pt>
                      <c:pt idx="55">
                        <c:v>5700</c:v>
                      </c:pt>
                      <c:pt idx="56">
                        <c:v>5800</c:v>
                      </c:pt>
                      <c:pt idx="57">
                        <c:v>5900</c:v>
                      </c:pt>
                      <c:pt idx="58">
                        <c:v>6000</c:v>
                      </c:pt>
                      <c:pt idx="59">
                        <c:v>6100</c:v>
                      </c:pt>
                      <c:pt idx="60">
                        <c:v>6200</c:v>
                      </c:pt>
                      <c:pt idx="61">
                        <c:v>6300</c:v>
                      </c:pt>
                      <c:pt idx="62">
                        <c:v>6400</c:v>
                      </c:pt>
                      <c:pt idx="63">
                        <c:v>6500</c:v>
                      </c:pt>
                      <c:pt idx="64">
                        <c:v>6600</c:v>
                      </c:pt>
                      <c:pt idx="65">
                        <c:v>6700</c:v>
                      </c:pt>
                      <c:pt idx="66">
                        <c:v>6800</c:v>
                      </c:pt>
                      <c:pt idx="67">
                        <c:v>6900</c:v>
                      </c:pt>
                      <c:pt idx="68">
                        <c:v>7000</c:v>
                      </c:pt>
                      <c:pt idx="69">
                        <c:v>7100</c:v>
                      </c:pt>
                      <c:pt idx="70">
                        <c:v>7200</c:v>
                      </c:pt>
                      <c:pt idx="71">
                        <c:v>7300</c:v>
                      </c:pt>
                      <c:pt idx="72">
                        <c:v>7400</c:v>
                      </c:pt>
                      <c:pt idx="73">
                        <c:v>7500</c:v>
                      </c:pt>
                      <c:pt idx="74">
                        <c:v>7600</c:v>
                      </c:pt>
                      <c:pt idx="75">
                        <c:v>7700</c:v>
                      </c:pt>
                      <c:pt idx="76">
                        <c:v>7800</c:v>
                      </c:pt>
                      <c:pt idx="77">
                        <c:v>7900</c:v>
                      </c:pt>
                      <c:pt idx="78">
                        <c:v>8000</c:v>
                      </c:pt>
                      <c:pt idx="79">
                        <c:v>8100</c:v>
                      </c:pt>
                      <c:pt idx="80">
                        <c:v>8200</c:v>
                      </c:pt>
                      <c:pt idx="81">
                        <c:v>8300</c:v>
                      </c:pt>
                      <c:pt idx="82">
                        <c:v>8400</c:v>
                      </c:pt>
                      <c:pt idx="83">
                        <c:v>8500</c:v>
                      </c:pt>
                      <c:pt idx="84">
                        <c:v>8600</c:v>
                      </c:pt>
                      <c:pt idx="85">
                        <c:v>8700</c:v>
                      </c:pt>
                      <c:pt idx="86">
                        <c:v>8800</c:v>
                      </c:pt>
                      <c:pt idx="87">
                        <c:v>8900</c:v>
                      </c:pt>
                      <c:pt idx="88">
                        <c:v>9000</c:v>
                      </c:pt>
                      <c:pt idx="89">
                        <c:v>9100</c:v>
                      </c:pt>
                      <c:pt idx="90">
                        <c:v>9200</c:v>
                      </c:pt>
                      <c:pt idx="91">
                        <c:v>9300</c:v>
                      </c:pt>
                      <c:pt idx="92">
                        <c:v>9400</c:v>
                      </c:pt>
                      <c:pt idx="93">
                        <c:v>9500</c:v>
                      </c:pt>
                      <c:pt idx="94">
                        <c:v>9600</c:v>
                      </c:pt>
                      <c:pt idx="95">
                        <c:v>9700</c:v>
                      </c:pt>
                      <c:pt idx="96">
                        <c:v>9800</c:v>
                      </c:pt>
                      <c:pt idx="97">
                        <c:v>9900</c:v>
                      </c:pt>
                      <c:pt idx="98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Кривые!$G$24:$G$122</c15:sqref>
                        </c15:formulaRef>
                      </c:ext>
                    </c:extLst>
                    <c:numCache>
                      <c:formatCode>0.00E+00</c:formatCode>
                      <c:ptCount val="99"/>
                      <c:pt idx="1">
                        <c:v>3.1848573644279792E-6</c:v>
                      </c:pt>
                      <c:pt idx="2">
                        <c:v>1.5684077406063646E-5</c:v>
                      </c:pt>
                      <c:pt idx="3">
                        <c:v>3.9853720696513738E-5</c:v>
                      </c:pt>
                      <c:pt idx="4">
                        <c:v>7.7237457107778013E-5</c:v>
                      </c:pt>
                      <c:pt idx="5">
                        <c:v>1.2903900242964303E-4</c:v>
                      </c:pt>
                      <c:pt idx="6">
                        <c:v>1.9626274234608608E-4</c:v>
                      </c:pt>
                      <c:pt idx="7">
                        <c:v>2.7977923543536995E-4</c:v>
                      </c:pt>
                      <c:pt idx="8">
                        <c:v>3.8036185527683374E-4</c:v>
                      </c:pt>
                      <c:pt idx="9">
                        <c:v>4.987096348790499E-4</c:v>
                      </c:pt>
                      <c:pt idx="10">
                        <c:v>6.3546258777942392E-4</c:v>
                      </c:pt>
                      <c:pt idx="11">
                        <c:v>7.9121254189320957E-4</c:v>
                      </c:pt>
                      <c:pt idx="12">
                        <c:v>9.6651111514854757E-4</c:v>
                      </c:pt>
                      <c:pt idx="13">
                        <c:v>1.1618757763280048E-3</c:v>
                      </c:pt>
                      <c:pt idx="14">
                        <c:v>1.3777945707046698E-3</c:v>
                      </c:pt>
                      <c:pt idx="15">
                        <c:v>1.6147298837388938E-3</c:v>
                      </c:pt>
                      <c:pt idx="16">
                        <c:v>1.8731214926943278E-3</c:v>
                      </c:pt>
                      <c:pt idx="17">
                        <c:v>2.15338907890863E-3</c:v>
                      </c:pt>
                      <c:pt idx="18">
                        <c:v>2.4559343234504989E-3</c:v>
                      </c:pt>
                      <c:pt idx="19">
                        <c:v>2.7811426754424545E-3</c:v>
                      </c:pt>
                      <c:pt idx="20">
                        <c:v>3.1293848593373624E-3</c:v>
                      </c:pt>
                      <c:pt idx="21">
                        <c:v>3.5010181712574269E-3</c:v>
                      </c:pt>
                      <c:pt idx="22">
                        <c:v>3.8963876028810193E-3</c:v>
                      </c:pt>
                      <c:pt idx="23">
                        <c:v>4.3158268228575807E-3</c:v>
                      </c:pt>
                      <c:pt idx="24">
                        <c:v>4.7596590394035944E-3</c:v>
                      </c:pt>
                      <c:pt idx="25">
                        <c:v>5.2281977629563591E-3</c:v>
                      </c:pt>
                      <c:pt idx="26">
                        <c:v>5.7217474841080385E-3</c:v>
                      </c:pt>
                      <c:pt idx="27">
                        <c:v>6.2406042792122829E-3</c:v>
                      </c:pt>
                      <c:pt idx="28">
                        <c:v>6.7850563538400417E-3</c:v>
                      </c:pt>
                      <c:pt idx="29">
                        <c:v>7.3553845325081734E-3</c:v>
                      </c:pt>
                      <c:pt idx="30">
                        <c:v>7.9518627017048961E-3</c:v>
                      </c:pt>
                      <c:pt idx="31">
                        <c:v>8.5747582121094169E-3</c:v>
                      </c:pt>
                      <c:pt idx="32">
                        <c:v>9.2243322449876413E-3</c:v>
                      </c:pt>
                      <c:pt idx="33">
                        <c:v>9.9008401469979617E-3</c:v>
                      </c:pt>
                      <c:pt idx="34">
                        <c:v>1.0604531737025252E-2</c:v>
                      </c:pt>
                      <c:pt idx="35">
                        <c:v>1.1335651588149745E-2</c:v>
                      </c:pt>
                      <c:pt idx="36">
                        <c:v>1.2094439287432427E-2</c:v>
                      </c:pt>
                      <c:pt idx="37">
                        <c:v>1.2881129675841721E-2</c:v>
                      </c:pt>
                      <c:pt idx="38">
                        <c:v>1.3695953070344437E-2</c:v>
                      </c:pt>
                      <c:pt idx="39">
                        <c:v>1.4539135469929612E-2</c:v>
                      </c:pt>
                      <c:pt idx="40">
                        <c:v>1.5410898747117433E-2</c:v>
                      </c:pt>
                      <c:pt idx="41">
                        <c:v>1.6311460826318479E-2</c:v>
                      </c:pt>
                      <c:pt idx="42">
                        <c:v>1.7241035850250455E-2</c:v>
                      </c:pt>
                      <c:pt idx="43">
                        <c:v>1.8199834335481908E-2</c:v>
                      </c:pt>
                      <c:pt idx="44">
                        <c:v>1.9188063318053485E-2</c:v>
                      </c:pt>
                      <c:pt idx="45">
                        <c:v>2.0205926490024277E-2</c:v>
                      </c:pt>
                      <c:pt idx="46">
                        <c:v>2.1253624327701059E-2</c:v>
                      </c:pt>
                      <c:pt idx="47">
                        <c:v>2.2331354212228698E-2</c:v>
                      </c:pt>
                      <c:pt idx="48">
                        <c:v>2.3439310543153447E-2</c:v>
                      </c:pt>
                      <c:pt idx="49">
                        <c:v>2.4577684845506181E-2</c:v>
                      </c:pt>
                      <c:pt idx="50">
                        <c:v>2.5746665870904517E-2</c:v>
                      </c:pt>
                      <c:pt idx="51">
                        <c:v>2.6946439693120054E-2</c:v>
                      </c:pt>
                      <c:pt idx="52">
                        <c:v>2.8177189798519749E-2</c:v>
                      </c:pt>
                      <c:pt idx="53">
                        <c:v>2.9439097171748942E-2</c:v>
                      </c:pt>
                      <c:pt idx="54">
                        <c:v>3.0732340376994297E-2</c:v>
                      </c:pt>
                      <c:pt idx="55">
                        <c:v>3.2057095635131976E-2</c:v>
                      </c:pt>
                      <c:pt idx="56">
                        <c:v>3.3413536897042476E-2</c:v>
                      </c:pt>
                      <c:pt idx="57">
                        <c:v>3.4801835913347387E-2</c:v>
                      </c:pt>
                      <c:pt idx="58">
                        <c:v>3.6222162300804162E-2</c:v>
                      </c:pt>
                      <c:pt idx="59">
                        <c:v>3.7674683605573668E-2</c:v>
                      </c:pt>
                      <c:pt idx="60">
                        <c:v>3.9159565363559155E-2</c:v>
                      </c:pt>
                      <c:pt idx="61">
                        <c:v>4.0676971158000098E-2</c:v>
                      </c:pt>
                      <c:pt idx="62">
                        <c:v>4.222706267448792E-2</c:v>
                      </c:pt>
                      <c:pt idx="63">
                        <c:v>4.3809999753559779E-2</c:v>
                      </c:pt>
                      <c:pt idx="64">
                        <c:v>4.5425940441015583E-2</c:v>
                      </c:pt>
                      <c:pt idx="65">
                        <c:v>4.7075041036087471E-2</c:v>
                      </c:pt>
                      <c:pt idx="66">
                        <c:v>4.8757456137590367E-2</c:v>
                      </c:pt>
                      <c:pt idx="67">
                        <c:v>5.047333868816304E-2</c:v>
                      </c:pt>
                      <c:pt idx="68">
                        <c:v>5.2222840016710147E-2</c:v>
                      </c:pt>
                      <c:pt idx="69">
                        <c:v>5.4006109879140819E-2</c:v>
                      </c:pt>
                      <c:pt idx="70">
                        <c:v>5.5823296497499904E-2</c:v>
                      </c:pt>
                      <c:pt idx="71">
                        <c:v>5.7674546597572304E-2</c:v>
                      </c:pt>
                      <c:pt idx="72">
                        <c:v>5.9560005445046763E-2</c:v>
                      </c:pt>
                      <c:pt idx="73">
                        <c:v>6.1479816880308708E-2</c:v>
                      </c:pt>
                      <c:pt idx="74">
                        <c:v>6.3434123351935975E-2</c:v>
                      </c:pt>
                      <c:pt idx="75">
                        <c:v>6.54230659489594E-2</c:v>
                      </c:pt>
                      <c:pt idx="76">
                        <c:v>6.7446784431954787E-2</c:v>
                      </c:pt>
                      <c:pt idx="77">
                        <c:v>6.9505417263016664E-2</c:v>
                      </c:pt>
                      <c:pt idx="78">
                        <c:v>7.1599101634674978E-2</c:v>
                      </c:pt>
                      <c:pt idx="79">
                        <c:v>7.37279734978009E-2</c:v>
                      </c:pt>
                      <c:pt idx="80">
                        <c:v>7.5892167588551399E-2</c:v>
                      </c:pt>
                      <c:pt idx="81">
                        <c:v>7.8091817454394821E-2</c:v>
                      </c:pt>
                      <c:pt idx="82">
                        <c:v>8.0327055479266024E-2</c:v>
                      </c:pt>
                      <c:pt idx="83">
                        <c:v>8.2598012907881727E-2</c:v>
                      </c:pt>
                      <c:pt idx="84">
                        <c:v>8.4904819869261322E-2</c:v>
                      </c:pt>
                      <c:pt idx="85">
                        <c:v>8.7247605399485867E-2</c:v>
                      </c:pt>
                      <c:pt idx="86">
                        <c:v>8.9626497463726099E-2</c:v>
                      </c:pt>
                      <c:pt idx="87">
                        <c:v>9.2041622977576829E-2</c:v>
                      </c:pt>
                      <c:pt idx="88">
                        <c:v>9.4493107827720191E-2</c:v>
                      </c:pt>
                      <c:pt idx="89">
                        <c:v>9.698107689195383E-2</c:v>
                      </c:pt>
                      <c:pt idx="90">
                        <c:v>9.9505654058605703E-2</c:v>
                      </c:pt>
                      <c:pt idx="91">
                        <c:v>0.1020669622453598</c:v>
                      </c:pt>
                      <c:pt idx="92">
                        <c:v>0.10466512341752297</c:v>
                      </c:pt>
                      <c:pt idx="93">
                        <c:v>0.10730025860574934</c:v>
                      </c:pt>
                      <c:pt idx="94">
                        <c:v>0.10997248792324724</c:v>
                      </c:pt>
                      <c:pt idx="95">
                        <c:v>0.11268193058248892</c:v>
                      </c:pt>
                      <c:pt idx="96">
                        <c:v>0.11542870491143978</c:v>
                      </c:pt>
                      <c:pt idx="97">
                        <c:v>0.11821292836933105</c:v>
                      </c:pt>
                      <c:pt idx="98">
                        <c:v>0.12103471756198814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0-DC3D-436B-A5F0-4DD88C7A8651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Кривые!$I$3</c15:sqref>
                        </c15:formulaRef>
                      </c:ext>
                    </c:extLst>
                    <c:strCache>
                      <c:ptCount val="1"/>
                      <c:pt idx="0">
                        <c:v>Ут. ВО корр.ср.</c:v>
                      </c:pt>
                    </c:strCache>
                  </c:strRef>
                </c:tx>
                <c:spPr>
                  <a:ln w="1270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Кривые!$A$16:$A$122</c15:sqref>
                        </c15:formulaRef>
                      </c:ext>
                    </c:extLst>
                    <c:numCache>
                      <c:formatCode>General</c:formatCode>
                      <c:ptCount val="107"/>
                      <c:pt idx="0">
                        <c:v>120</c:v>
                      </c:pt>
                      <c:pt idx="1">
                        <c:v>130</c:v>
                      </c:pt>
                      <c:pt idx="2">
                        <c:v>140</c:v>
                      </c:pt>
                      <c:pt idx="3">
                        <c:v>150</c:v>
                      </c:pt>
                      <c:pt idx="4">
                        <c:v>160</c:v>
                      </c:pt>
                      <c:pt idx="5">
                        <c:v>170</c:v>
                      </c:pt>
                      <c:pt idx="6">
                        <c:v>180</c:v>
                      </c:pt>
                      <c:pt idx="7">
                        <c:v>190</c:v>
                      </c:pt>
                      <c:pt idx="8">
                        <c:v>200</c:v>
                      </c:pt>
                      <c:pt idx="9">
                        <c:v>300</c:v>
                      </c:pt>
                      <c:pt idx="10">
                        <c:v>400</c:v>
                      </c:pt>
                      <c:pt idx="11">
                        <c:v>500</c:v>
                      </c:pt>
                      <c:pt idx="12">
                        <c:v>600</c:v>
                      </c:pt>
                      <c:pt idx="13">
                        <c:v>700</c:v>
                      </c:pt>
                      <c:pt idx="14">
                        <c:v>800</c:v>
                      </c:pt>
                      <c:pt idx="15">
                        <c:v>900</c:v>
                      </c:pt>
                      <c:pt idx="16">
                        <c:v>1000</c:v>
                      </c:pt>
                      <c:pt idx="17">
                        <c:v>1100</c:v>
                      </c:pt>
                      <c:pt idx="18">
                        <c:v>1200</c:v>
                      </c:pt>
                      <c:pt idx="19">
                        <c:v>1300</c:v>
                      </c:pt>
                      <c:pt idx="20">
                        <c:v>1400</c:v>
                      </c:pt>
                      <c:pt idx="21">
                        <c:v>1500</c:v>
                      </c:pt>
                      <c:pt idx="22">
                        <c:v>1600</c:v>
                      </c:pt>
                      <c:pt idx="23">
                        <c:v>1700</c:v>
                      </c:pt>
                      <c:pt idx="24">
                        <c:v>1800</c:v>
                      </c:pt>
                      <c:pt idx="25">
                        <c:v>1900</c:v>
                      </c:pt>
                      <c:pt idx="26">
                        <c:v>2000</c:v>
                      </c:pt>
                      <c:pt idx="27">
                        <c:v>2100</c:v>
                      </c:pt>
                      <c:pt idx="28">
                        <c:v>2200</c:v>
                      </c:pt>
                      <c:pt idx="29">
                        <c:v>2300</c:v>
                      </c:pt>
                      <c:pt idx="30">
                        <c:v>2400</c:v>
                      </c:pt>
                      <c:pt idx="31">
                        <c:v>2500</c:v>
                      </c:pt>
                      <c:pt idx="32">
                        <c:v>2600</c:v>
                      </c:pt>
                      <c:pt idx="33">
                        <c:v>2700</c:v>
                      </c:pt>
                      <c:pt idx="34">
                        <c:v>2800</c:v>
                      </c:pt>
                      <c:pt idx="35">
                        <c:v>2900</c:v>
                      </c:pt>
                      <c:pt idx="36">
                        <c:v>3000</c:v>
                      </c:pt>
                      <c:pt idx="37">
                        <c:v>3100</c:v>
                      </c:pt>
                      <c:pt idx="38">
                        <c:v>3200</c:v>
                      </c:pt>
                      <c:pt idx="39">
                        <c:v>3300</c:v>
                      </c:pt>
                      <c:pt idx="40">
                        <c:v>3400</c:v>
                      </c:pt>
                      <c:pt idx="41">
                        <c:v>3500</c:v>
                      </c:pt>
                      <c:pt idx="42">
                        <c:v>3600</c:v>
                      </c:pt>
                      <c:pt idx="43">
                        <c:v>3700</c:v>
                      </c:pt>
                      <c:pt idx="44">
                        <c:v>3800</c:v>
                      </c:pt>
                      <c:pt idx="45">
                        <c:v>3900</c:v>
                      </c:pt>
                      <c:pt idx="46">
                        <c:v>4000</c:v>
                      </c:pt>
                      <c:pt idx="47">
                        <c:v>4100</c:v>
                      </c:pt>
                      <c:pt idx="48">
                        <c:v>4200</c:v>
                      </c:pt>
                      <c:pt idx="49">
                        <c:v>4300</c:v>
                      </c:pt>
                      <c:pt idx="50">
                        <c:v>4400</c:v>
                      </c:pt>
                      <c:pt idx="51">
                        <c:v>4500</c:v>
                      </c:pt>
                      <c:pt idx="52">
                        <c:v>4600</c:v>
                      </c:pt>
                      <c:pt idx="53">
                        <c:v>4700</c:v>
                      </c:pt>
                      <c:pt idx="54">
                        <c:v>4800</c:v>
                      </c:pt>
                      <c:pt idx="55">
                        <c:v>4900</c:v>
                      </c:pt>
                      <c:pt idx="56">
                        <c:v>5000</c:v>
                      </c:pt>
                      <c:pt idx="57">
                        <c:v>5100</c:v>
                      </c:pt>
                      <c:pt idx="58">
                        <c:v>5200</c:v>
                      </c:pt>
                      <c:pt idx="59">
                        <c:v>5300</c:v>
                      </c:pt>
                      <c:pt idx="60">
                        <c:v>5400</c:v>
                      </c:pt>
                      <c:pt idx="61">
                        <c:v>5500</c:v>
                      </c:pt>
                      <c:pt idx="62">
                        <c:v>5600</c:v>
                      </c:pt>
                      <c:pt idx="63">
                        <c:v>5700</c:v>
                      </c:pt>
                      <c:pt idx="64">
                        <c:v>5800</c:v>
                      </c:pt>
                      <c:pt idx="65">
                        <c:v>5900</c:v>
                      </c:pt>
                      <c:pt idx="66">
                        <c:v>6000</c:v>
                      </c:pt>
                      <c:pt idx="67">
                        <c:v>6100</c:v>
                      </c:pt>
                      <c:pt idx="68">
                        <c:v>6200</c:v>
                      </c:pt>
                      <c:pt idx="69">
                        <c:v>6300</c:v>
                      </c:pt>
                      <c:pt idx="70">
                        <c:v>6400</c:v>
                      </c:pt>
                      <c:pt idx="71">
                        <c:v>6500</c:v>
                      </c:pt>
                      <c:pt idx="72">
                        <c:v>6600</c:v>
                      </c:pt>
                      <c:pt idx="73">
                        <c:v>6700</c:v>
                      </c:pt>
                      <c:pt idx="74">
                        <c:v>6800</c:v>
                      </c:pt>
                      <c:pt idx="75">
                        <c:v>6900</c:v>
                      </c:pt>
                      <c:pt idx="76">
                        <c:v>7000</c:v>
                      </c:pt>
                      <c:pt idx="77">
                        <c:v>7100</c:v>
                      </c:pt>
                      <c:pt idx="78">
                        <c:v>7200</c:v>
                      </c:pt>
                      <c:pt idx="79">
                        <c:v>7300</c:v>
                      </c:pt>
                      <c:pt idx="80">
                        <c:v>7400</c:v>
                      </c:pt>
                      <c:pt idx="81">
                        <c:v>7500</c:v>
                      </c:pt>
                      <c:pt idx="82">
                        <c:v>7600</c:v>
                      </c:pt>
                      <c:pt idx="83">
                        <c:v>7700</c:v>
                      </c:pt>
                      <c:pt idx="84">
                        <c:v>7800</c:v>
                      </c:pt>
                      <c:pt idx="85">
                        <c:v>7900</c:v>
                      </c:pt>
                      <c:pt idx="86">
                        <c:v>8000</c:v>
                      </c:pt>
                      <c:pt idx="87">
                        <c:v>8100</c:v>
                      </c:pt>
                      <c:pt idx="88">
                        <c:v>8200</c:v>
                      </c:pt>
                      <c:pt idx="89">
                        <c:v>8300</c:v>
                      </c:pt>
                      <c:pt idx="90">
                        <c:v>8400</c:v>
                      </c:pt>
                      <c:pt idx="91">
                        <c:v>8500</c:v>
                      </c:pt>
                      <c:pt idx="92">
                        <c:v>8600</c:v>
                      </c:pt>
                      <c:pt idx="93">
                        <c:v>8700</c:v>
                      </c:pt>
                      <c:pt idx="94">
                        <c:v>8800</c:v>
                      </c:pt>
                      <c:pt idx="95">
                        <c:v>8900</c:v>
                      </c:pt>
                      <c:pt idx="96">
                        <c:v>9000</c:v>
                      </c:pt>
                      <c:pt idx="97">
                        <c:v>9100</c:v>
                      </c:pt>
                      <c:pt idx="98">
                        <c:v>9200</c:v>
                      </c:pt>
                      <c:pt idx="99">
                        <c:v>9300</c:v>
                      </c:pt>
                      <c:pt idx="100">
                        <c:v>9400</c:v>
                      </c:pt>
                      <c:pt idx="101">
                        <c:v>9500</c:v>
                      </c:pt>
                      <c:pt idx="102">
                        <c:v>9600</c:v>
                      </c:pt>
                      <c:pt idx="103">
                        <c:v>9700</c:v>
                      </c:pt>
                      <c:pt idx="104">
                        <c:v>9800</c:v>
                      </c:pt>
                      <c:pt idx="105">
                        <c:v>9900</c:v>
                      </c:pt>
                      <c:pt idx="106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Кривые!$I$16:$I$122</c15:sqref>
                        </c15:formulaRef>
                      </c:ext>
                    </c:extLst>
                    <c:numCache>
                      <c:formatCode>0.00E+00</c:formatCode>
                      <c:ptCount val="107"/>
                      <c:pt idx="1">
                        <c:v>3.1924197039502085E-8</c:v>
                      </c:pt>
                      <c:pt idx="2">
                        <c:v>1.5721318734282114E-7</c:v>
                      </c:pt>
                      <c:pt idx="3">
                        <c:v>3.994835205127941E-7</c:v>
                      </c:pt>
                      <c:pt idx="4">
                        <c:v>7.7420854920504786E-7</c:v>
                      </c:pt>
                      <c:pt idx="5">
                        <c:v>1.2934540131547141E-6</c:v>
                      </c:pt>
                      <c:pt idx="6">
                        <c:v>1.9672876180107416E-6</c:v>
                      </c:pt>
                      <c:pt idx="7">
                        <c:v>2.8044356206841297E-6</c:v>
                      </c:pt>
                      <c:pt idx="8">
                        <c:v>3.8126501204706668E-6</c:v>
                      </c:pt>
                      <c:pt idx="9">
                        <c:v>2.4617658590808467E-5</c:v>
                      </c:pt>
                      <c:pt idx="10">
                        <c:v>6.8011672479724802E-5</c:v>
                      </c:pt>
                      <c:pt idx="11">
                        <c:v>1.3728473662429736E-4</c:v>
                      </c:pt>
                      <c:pt idx="12">
                        <c:v>2.3494966418507288E-4</c:v>
                      </c:pt>
                      <c:pt idx="13">
                        <c:v>3.6308170639076312E-4</c:v>
                      </c:pt>
                      <c:pt idx="14">
                        <c:v>5.2346841440269101E-4</c:v>
                      </c:pt>
                      <c:pt idx="15">
                        <c:v>7.1769111356961379E-4</c:v>
                      </c:pt>
                      <c:pt idx="16">
                        <c:v>9.4717478618037011E-4</c:v>
                      </c:pt>
                      <c:pt idx="17">
                        <c:v>1.2132211053550179E-3</c:v>
                      </c:pt>
                      <c:pt idx="18">
                        <c:v>1.5170315754594328E-3</c:v>
                      </c:pt>
                      <c:pt idx="19">
                        <c:v>1.8597244441521073E-3</c:v>
                      </c:pt>
                      <c:pt idx="20">
                        <c:v>2.2423474798407162E-3</c:v>
                      </c:pt>
                      <c:pt idx="21">
                        <c:v>2.6658878871366029E-3</c:v>
                      </c:pt>
                      <c:pt idx="22">
                        <c:v>3.1312801728082102E-3</c:v>
                      </c:pt>
                      <c:pt idx="23">
                        <c:v>3.6394125022293404E-3</c:v>
                      </c:pt>
                      <c:pt idx="24">
                        <c:v>4.1911319173981556E-3</c:v>
                      </c:pt>
                      <c:pt idx="25">
                        <c:v>4.7872486788310834E-3</c:v>
                      </c:pt>
                      <c:pt idx="26">
                        <c:v>5.4285399212968882E-3</c:v>
                      </c:pt>
                      <c:pt idx="27">
                        <c:v>6.1157527638890496E-3</c:v>
                      </c:pt>
                      <c:pt idx="28">
                        <c:v>6.849606980281633E-3</c:v>
                      </c:pt>
                      <c:pt idx="29">
                        <c:v>7.6307973102151903E-3</c:v>
                      </c:pt>
                      <c:pt idx="30">
                        <c:v>8.4599954751769877E-3</c:v>
                      </c:pt>
                      <c:pt idx="31">
                        <c:v>9.33785194783141E-3</c:v>
                      </c:pt>
                      <c:pt idx="32">
                        <c:v>1.026499751466192E-2</c:v>
                      </c:pt>
                      <c:pt idx="33">
                        <c:v>1.1242044663582916E-2</c:v>
                      </c:pt>
                      <c:pt idx="34">
                        <c:v>1.2269588822329041E-2</c:v>
                      </c:pt>
                      <c:pt idx="35">
                        <c:v>1.3348209468778323E-2</c:v>
                      </c:pt>
                      <c:pt idx="36">
                        <c:v>1.447847113069585E-2</c:v>
                      </c:pt>
                      <c:pt idx="37">
                        <c:v>1.5660924289456684E-2</c:v>
                      </c:pt>
                      <c:pt idx="38">
                        <c:v>1.6896106199957416E-2</c:v>
                      </c:pt>
                      <c:pt idx="39">
                        <c:v>1.818454163701572E-2</c:v>
                      </c:pt>
                      <c:pt idx="40">
                        <c:v>1.9526743577003375E-2</c:v>
                      </c:pt>
                      <c:pt idx="41">
                        <c:v>2.0923213822175216E-2</c:v>
                      </c:pt>
                      <c:pt idx="42">
                        <c:v>2.2374443574099009E-2</c:v>
                      </c:pt>
                      <c:pt idx="43">
                        <c:v>2.3880913961707394E-2</c:v>
                      </c:pt>
                      <c:pt idx="44">
                        <c:v>2.5443096528751995E-2</c:v>
                      </c:pt>
                      <c:pt idx="45">
                        <c:v>2.7061453684822025E-2</c:v>
                      </c:pt>
                      <c:pt idx="46">
                        <c:v>2.8736439123557909E-2</c:v>
                      </c:pt>
                      <c:pt idx="47">
                        <c:v>3.0468498211245292E-2</c:v>
                      </c:pt>
                      <c:pt idx="48">
                        <c:v>3.225806834859056E-2</c:v>
                      </c:pt>
                      <c:pt idx="49">
                        <c:v>3.4105579308151918E-2</c:v>
                      </c:pt>
                      <c:pt idx="50">
                        <c:v>3.6011453549617573E-2</c:v>
                      </c:pt>
                      <c:pt idx="51">
                        <c:v>3.7976106514874541E-2</c:v>
                      </c:pt>
                      <c:pt idx="52">
                        <c:v>3.9999946904605219E-2</c:v>
                      </c:pt>
                      <c:pt idx="53">
                        <c:v>4.2083376937959077E-2</c:v>
                      </c:pt>
                      <c:pt idx="54">
                        <c:v>4.4226792596687409E-2</c:v>
                      </c:pt>
                      <c:pt idx="55">
                        <c:v>4.6430583854988904E-2</c:v>
                      </c:pt>
                      <c:pt idx="56">
                        <c:v>4.8695134896185877E-2</c:v>
                      </c:pt>
                      <c:pt idx="57">
                        <c:v>5.102082431724584E-2</c:v>
                      </c:pt>
                      <c:pt idx="58">
                        <c:v>5.3408025322063499E-2</c:v>
                      </c:pt>
                      <c:pt idx="59">
                        <c:v>5.585710590433049E-2</c:v>
                      </c:pt>
                      <c:pt idx="60">
                        <c:v>5.8368429020749915E-2</c:v>
                      </c:pt>
                      <c:pt idx="61">
                        <c:v>6.0942352755280836E-2</c:v>
                      </c:pt>
                      <c:pt idx="62">
                        <c:v>6.357923047503089E-2</c:v>
                      </c:pt>
                      <c:pt idx="63">
                        <c:v>6.627941097837968E-2</c:v>
                      </c:pt>
                      <c:pt idx="64">
                        <c:v>6.9043238635843926E-2</c:v>
                      </c:pt>
                      <c:pt idx="65">
                        <c:v>7.1871053524166686E-2</c:v>
                      </c:pt>
                      <c:pt idx="66">
                        <c:v>7.476319155407192E-2</c:v>
                      </c:pt>
                      <c:pt idx="67">
                        <c:v>7.7719984592084096E-2</c:v>
                      </c:pt>
                      <c:pt idx="68">
                        <c:v>8.0741760576784088E-2</c:v>
                      </c:pt>
                      <c:pt idx="69">
                        <c:v>8.3828843629848632E-2</c:v>
                      </c:pt>
                      <c:pt idx="70">
                        <c:v>8.6981554162181285E-2</c:v>
                      </c:pt>
                      <c:pt idx="71">
                        <c:v>9.0200208975435889E-2</c:v>
                      </c:pt>
                      <c:pt idx="72">
                        <c:v>9.3485121359194137E-2</c:v>
                      </c:pt>
                      <c:pt idx="73">
                        <c:v>9.6836601184054599E-2</c:v>
                      </c:pt>
                      <c:pt idx="74">
                        <c:v>0.10025495499086254</c:v>
                      </c:pt>
                      <c:pt idx="75">
                        <c:v>0.10374048607629643</c:v>
                      </c:pt>
                      <c:pt idx="76">
                        <c:v>0.10729349457501162</c:v>
                      </c:pt>
                      <c:pt idx="77">
                        <c:v>0.11091427753853153</c:v>
                      </c:pt>
                      <c:pt idx="78">
                        <c:v>0.11460312901105381</c:v>
                      </c:pt>
                      <c:pt idx="79">
                        <c:v>0.1183603401023413</c:v>
                      </c:pt>
                      <c:pt idx="80">
                        <c:v>0.12218619905784669</c:v>
                      </c:pt>
                      <c:pt idx="81">
                        <c:v>0.12608099132620856</c:v>
                      </c:pt>
                      <c:pt idx="82">
                        <c:v>0.13004499962426139</c:v>
                      </c:pt>
                      <c:pt idx="83">
                        <c:v>0.13407850399967092</c:v>
                      </c:pt>
                      <c:pt idx="84">
                        <c:v>0.1381817818913271</c:v>
                      </c:pt>
                      <c:pt idx="85">
                        <c:v>0.1423551081875879</c:v>
                      </c:pt>
                      <c:pt idx="86">
                        <c:v>0.14659875528248742</c:v>
                      </c:pt>
                      <c:pt idx="87">
                        <c:v>0.15091299313000228</c:v>
                      </c:pt>
                      <c:pt idx="88">
                        <c:v>0.15529808929646699</c:v>
                      </c:pt>
                      <c:pt idx="89">
                        <c:v>0.15975430901122123</c:v>
                      </c:pt>
                      <c:pt idx="90">
                        <c:v>0.1642819152155712</c:v>
                      </c:pt>
                      <c:pt idx="91">
                        <c:v>0.16888116861014749</c:v>
                      </c:pt>
                      <c:pt idx="92">
                        <c:v>0.17355232770071588</c:v>
                      </c:pt>
                      <c:pt idx="93">
                        <c:v>0.17829564884252586</c:v>
                      </c:pt>
                      <c:pt idx="94">
                        <c:v>0.18311138628324816</c:v>
                      </c:pt>
                      <c:pt idx="95">
                        <c:v>0.18799979220456806</c:v>
                      </c:pt>
                      <c:pt idx="96">
                        <c:v>0.19296111676249067</c:v>
                      </c:pt>
                      <c:pt idx="97">
                        <c:v>0.19799560812640968</c:v>
                      </c:pt>
                      <c:pt idx="98">
                        <c:v>0.20310351251699263</c:v>
                      </c:pt>
                      <c:pt idx="99">
                        <c:v>0.20828507424293513</c:v>
                      </c:pt>
                      <c:pt idx="100">
                        <c:v>0.21354053573661985</c:v>
                      </c:pt>
                      <c:pt idx="101">
                        <c:v>0.21887013758873805</c:v>
                      </c:pt>
                      <c:pt idx="102">
                        <c:v>0.22427411858190108</c:v>
                      </c:pt>
                      <c:pt idx="103">
                        <c:v>0.22975271572329017</c:v>
                      </c:pt>
                      <c:pt idx="104">
                        <c:v>0.23530616427638018</c:v>
                      </c:pt>
                      <c:pt idx="105">
                        <c:v>0.24093469779177387</c:v>
                      </c:pt>
                      <c:pt idx="106">
                        <c:v>0.24663854813717642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DC3D-436B-A5F0-4DD88C7A8651}"/>
                  </c:ext>
                </c:extLst>
              </c15:ser>
            </c15:filteredScatterSeries>
          </c:ext>
        </c:extLst>
      </c:scatterChart>
      <c:valAx>
        <c:axId val="278350672"/>
        <c:scaling>
          <c:logBase val="10"/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  <a:sym typeface="Symbol" panose="05050102010706020507" pitchFamily="18" charset="2"/>
                  </a:rPr>
                  <a:t>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K, </a:t>
                </a: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</a:rPr>
                  <a:t>Н/мм</a:t>
                </a:r>
                <a:r>
                  <a:rPr lang="ru-RU" sz="1200" b="0" i="0" baseline="30000">
                    <a:solidFill>
                      <a:sysClr val="windowText" lastClr="000000"/>
                    </a:solidFill>
                    <a:effectLst/>
                  </a:rPr>
                  <a:t>3/2</a:t>
                </a:r>
                <a:endParaRPr lang="ru-RU" sz="70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8351232"/>
        <c:crosses val="autoZero"/>
        <c:crossBetween val="midCat"/>
      </c:valAx>
      <c:valAx>
        <c:axId val="278351232"/>
        <c:scaling>
          <c:logBase val="10"/>
          <c:orientation val="minMax"/>
          <c:max val="1.0000000000000002E-2"/>
          <c:min val="1.0000000000000004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da/dN,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</a:t>
                </a:r>
                <a:r>
                  <a:rPr lang="ru-RU" sz="1200" baseline="0">
                    <a:solidFill>
                      <a:sysClr val="windowText" lastClr="000000"/>
                    </a:solidFill>
                  </a:rPr>
                  <a:t>мм/цикл</a:t>
                </a:r>
                <a:endParaRPr lang="ru-RU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3005625948578817E-3"/>
              <c:y val="0.283988263365972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8350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694410224422918"/>
          <c:y val="0.65029512862626337"/>
          <c:w val="0.32090029615278448"/>
          <c:h val="0.27256024941814488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ysClr val="windowText" lastClr="000000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54330363169974"/>
          <c:y val="1.9501131124314085E-2"/>
          <c:w val="0.77772428108545966"/>
          <c:h val="0.85229527777777769"/>
        </c:manualLayout>
      </c:layout>
      <c:scatterChart>
        <c:scatterStyle val="lineMarker"/>
        <c:varyColors val="0"/>
        <c:ser>
          <c:idx val="3"/>
          <c:order val="1"/>
          <c:tx>
            <c:v>Корр. среда: 0,1Гц, ест.корр.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'E:\!Прожекты\000. Образцы на обработку\Beta\[ОМ.xlsx]КМ'!$E$3:$E$167</c:f>
              <c:numCache>
                <c:formatCode>General</c:formatCode>
                <c:ptCount val="165"/>
                <c:pt idx="0">
                  <c:v>912.81762826168233</c:v>
                </c:pt>
                <c:pt idx="1">
                  <c:v>956.3766851541485</c:v>
                </c:pt>
                <c:pt idx="2">
                  <c:v>1003.4639760552232</c:v>
                </c:pt>
                <c:pt idx="3">
                  <c:v>1049.9492059159561</c:v>
                </c:pt>
                <c:pt idx="4">
                  <c:v>1094.538120753431</c:v>
                </c:pt>
                <c:pt idx="5">
                  <c:v>1146.002051387544</c:v>
                </c:pt>
                <c:pt idx="6">
                  <c:v>1200.8857711869155</c:v>
                </c:pt>
                <c:pt idx="7">
                  <c:v>1255.1282669839807</c:v>
                </c:pt>
                <c:pt idx="8">
                  <c:v>1322.8892489829038</c:v>
                </c:pt>
                <c:pt idx="9">
                  <c:v>1400.949556763522</c:v>
                </c:pt>
                <c:pt idx="10">
                  <c:v>1483.3115261774039</c:v>
                </c:pt>
                <c:pt idx="11">
                  <c:v>1562.8800943116137</c:v>
                </c:pt>
                <c:pt idx="12">
                  <c:v>1649.7141487666636</c:v>
                </c:pt>
                <c:pt idx="13">
                  <c:v>852.81493248986635</c:v>
                </c:pt>
                <c:pt idx="14">
                  <c:v>888.39019999194159</c:v>
                </c:pt>
                <c:pt idx="15">
                  <c:v>927.74362339740253</c:v>
                </c:pt>
                <c:pt idx="16">
                  <c:v>971.20401131931874</c:v>
                </c:pt>
                <c:pt idx="17">
                  <c:v>1015.4304925037716</c:v>
                </c:pt>
                <c:pt idx="18">
                  <c:v>1063.0472252569048</c:v>
                </c:pt>
                <c:pt idx="19">
                  <c:v>1113.9426878095805</c:v>
                </c:pt>
                <c:pt idx="20">
                  <c:v>579.95263733374054</c:v>
                </c:pt>
                <c:pt idx="21">
                  <c:v>616.86191854874392</c:v>
                </c:pt>
                <c:pt idx="22">
                  <c:v>646.73468175499522</c:v>
                </c:pt>
                <c:pt idx="23">
                  <c:v>669.31283405722502</c:v>
                </c:pt>
                <c:pt idx="24">
                  <c:v>696.23019236363245</c:v>
                </c:pt>
                <c:pt idx="25">
                  <c:v>724.33133501538498</c:v>
                </c:pt>
                <c:pt idx="26">
                  <c:v>756.53671724853757</c:v>
                </c:pt>
                <c:pt idx="27">
                  <c:v>791.56176805584175</c:v>
                </c:pt>
                <c:pt idx="28">
                  <c:v>828.21554129337392</c:v>
                </c:pt>
                <c:pt idx="29">
                  <c:v>868.79754737308133</c:v>
                </c:pt>
                <c:pt idx="30">
                  <c:v>911.09812952703794</c:v>
                </c:pt>
                <c:pt idx="31">
                  <c:v>956.22282512427194</c:v>
                </c:pt>
                <c:pt idx="32">
                  <c:v>1005.6050335429336</c:v>
                </c:pt>
                <c:pt idx="33">
                  <c:v>797</c:v>
                </c:pt>
                <c:pt idx="34">
                  <c:v>826</c:v>
                </c:pt>
                <c:pt idx="35">
                  <c:v>884</c:v>
                </c:pt>
                <c:pt idx="36">
                  <c:v>949</c:v>
                </c:pt>
                <c:pt idx="37">
                  <c:v>988</c:v>
                </c:pt>
                <c:pt idx="38">
                  <c:v>1027</c:v>
                </c:pt>
                <c:pt idx="39">
                  <c:v>1067</c:v>
                </c:pt>
                <c:pt idx="40">
                  <c:v>1111</c:v>
                </c:pt>
                <c:pt idx="41">
                  <c:v>1160</c:v>
                </c:pt>
                <c:pt idx="42">
                  <c:v>1213</c:v>
                </c:pt>
                <c:pt idx="43">
                  <c:v>1262</c:v>
                </c:pt>
                <c:pt idx="44">
                  <c:v>1318</c:v>
                </c:pt>
                <c:pt idx="45">
                  <c:v>1391</c:v>
                </c:pt>
                <c:pt idx="46">
                  <c:v>1461</c:v>
                </c:pt>
                <c:pt idx="47">
                  <c:v>1527</c:v>
                </c:pt>
                <c:pt idx="48">
                  <c:v>1758</c:v>
                </c:pt>
                <c:pt idx="49">
                  <c:v>1824</c:v>
                </c:pt>
                <c:pt idx="50">
                  <c:v>614</c:v>
                </c:pt>
                <c:pt idx="51">
                  <c:v>641</c:v>
                </c:pt>
                <c:pt idx="52">
                  <c:v>668</c:v>
                </c:pt>
                <c:pt idx="53">
                  <c:v>697</c:v>
                </c:pt>
                <c:pt idx="54">
                  <c:v>734</c:v>
                </c:pt>
                <c:pt idx="55">
                  <c:v>773</c:v>
                </c:pt>
                <c:pt idx="56">
                  <c:v>810</c:v>
                </c:pt>
                <c:pt idx="57">
                  <c:v>853</c:v>
                </c:pt>
                <c:pt idx="58">
                  <c:v>903</c:v>
                </c:pt>
                <c:pt idx="59">
                  <c:v>957</c:v>
                </c:pt>
                <c:pt idx="60">
                  <c:v>1018</c:v>
                </c:pt>
                <c:pt idx="61">
                  <c:v>1080</c:v>
                </c:pt>
                <c:pt idx="62">
                  <c:v>1145</c:v>
                </c:pt>
                <c:pt idx="63">
                  <c:v>1221</c:v>
                </c:pt>
                <c:pt idx="64">
                  <c:v>1299</c:v>
                </c:pt>
                <c:pt idx="65">
                  <c:v>1144</c:v>
                </c:pt>
                <c:pt idx="66">
                  <c:v>1186</c:v>
                </c:pt>
                <c:pt idx="67">
                  <c:v>1228</c:v>
                </c:pt>
                <c:pt idx="68">
                  <c:v>1271</c:v>
                </c:pt>
                <c:pt idx="69">
                  <c:v>1316</c:v>
                </c:pt>
                <c:pt idx="70">
                  <c:v>1363</c:v>
                </c:pt>
                <c:pt idx="71">
                  <c:v>1412</c:v>
                </c:pt>
                <c:pt idx="72">
                  <c:v>1467</c:v>
                </c:pt>
                <c:pt idx="73">
                  <c:v>1525</c:v>
                </c:pt>
                <c:pt idx="74">
                  <c:v>1583</c:v>
                </c:pt>
                <c:pt idx="75">
                  <c:v>1647</c:v>
                </c:pt>
                <c:pt idx="76">
                  <c:v>1715</c:v>
                </c:pt>
                <c:pt idx="77">
                  <c:v>1786</c:v>
                </c:pt>
                <c:pt idx="78">
                  <c:v>1867</c:v>
                </c:pt>
                <c:pt idx="79">
                  <c:v>1953</c:v>
                </c:pt>
                <c:pt idx="80">
                  <c:v>2044</c:v>
                </c:pt>
                <c:pt idx="81">
                  <c:v>2150</c:v>
                </c:pt>
                <c:pt idx="82">
                  <c:v>2263</c:v>
                </c:pt>
                <c:pt idx="83">
                  <c:v>2386</c:v>
                </c:pt>
                <c:pt idx="84">
                  <c:v>2513</c:v>
                </c:pt>
                <c:pt idx="85">
                  <c:v>2645</c:v>
                </c:pt>
                <c:pt idx="86">
                  <c:v>636</c:v>
                </c:pt>
                <c:pt idx="87">
                  <c:v>657</c:v>
                </c:pt>
                <c:pt idx="88">
                  <c:v>679</c:v>
                </c:pt>
                <c:pt idx="89">
                  <c:v>702</c:v>
                </c:pt>
                <c:pt idx="90">
                  <c:v>726</c:v>
                </c:pt>
                <c:pt idx="91">
                  <c:v>751</c:v>
                </c:pt>
                <c:pt idx="92">
                  <c:v>778</c:v>
                </c:pt>
                <c:pt idx="93">
                  <c:v>806</c:v>
                </c:pt>
                <c:pt idx="94">
                  <c:v>836</c:v>
                </c:pt>
                <c:pt idx="95">
                  <c:v>868</c:v>
                </c:pt>
                <c:pt idx="96">
                  <c:v>902</c:v>
                </c:pt>
                <c:pt idx="97">
                  <c:v>938</c:v>
                </c:pt>
                <c:pt idx="98">
                  <c:v>975</c:v>
                </c:pt>
                <c:pt idx="99">
                  <c:v>1015</c:v>
                </c:pt>
                <c:pt idx="100">
                  <c:v>1059</c:v>
                </c:pt>
                <c:pt idx="101">
                  <c:v>1106</c:v>
                </c:pt>
                <c:pt idx="102">
                  <c:v>1155</c:v>
                </c:pt>
                <c:pt idx="103">
                  <c:v>1208</c:v>
                </c:pt>
                <c:pt idx="104">
                  <c:v>1265</c:v>
                </c:pt>
                <c:pt idx="105">
                  <c:v>1328</c:v>
                </c:pt>
                <c:pt idx="106">
                  <c:v>1396</c:v>
                </c:pt>
                <c:pt idx="107">
                  <c:v>712.61502700646383</c:v>
                </c:pt>
                <c:pt idx="108">
                  <c:v>736.18407368462454</c:v>
                </c:pt>
                <c:pt idx="109">
                  <c:v>778.67774182946221</c:v>
                </c:pt>
                <c:pt idx="110">
                  <c:v>805.09826726900019</c:v>
                </c:pt>
                <c:pt idx="111">
                  <c:v>832.90989018446271</c:v>
                </c:pt>
                <c:pt idx="112">
                  <c:v>895.01137414009577</c:v>
                </c:pt>
                <c:pt idx="113">
                  <c:v>927.31001999204852</c:v>
                </c:pt>
                <c:pt idx="114">
                  <c:v>936.46359825954448</c:v>
                </c:pt>
                <c:pt idx="115">
                  <c:v>971.05707536883801</c:v>
                </c:pt>
                <c:pt idx="116">
                  <c:v>1007.5958072566652</c:v>
                </c:pt>
                <c:pt idx="117">
                  <c:v>1046.0762694552466</c:v>
                </c:pt>
                <c:pt idx="118">
                  <c:v>1086.766314111258</c:v>
                </c:pt>
                <c:pt idx="119">
                  <c:v>1130.2195077009708</c:v>
                </c:pt>
                <c:pt idx="120">
                  <c:v>1306.8952880066515</c:v>
                </c:pt>
                <c:pt idx="121">
                  <c:v>1360.3173358341955</c:v>
                </c:pt>
                <c:pt idx="122">
                  <c:v>1417.1427603097411</c:v>
                </c:pt>
                <c:pt idx="123">
                  <c:v>1477.8657659317571</c:v>
                </c:pt>
                <c:pt idx="124">
                  <c:v>1542.1559725525883</c:v>
                </c:pt>
                <c:pt idx="125">
                  <c:v>1611.4587037958627</c:v>
                </c:pt>
                <c:pt idx="126">
                  <c:v>1370</c:v>
                </c:pt>
                <c:pt idx="127">
                  <c:v>1415</c:v>
                </c:pt>
                <c:pt idx="128">
                  <c:v>1464</c:v>
                </c:pt>
                <c:pt idx="129">
                  <c:v>1514</c:v>
                </c:pt>
                <c:pt idx="130">
                  <c:v>1571</c:v>
                </c:pt>
                <c:pt idx="131">
                  <c:v>1626</c:v>
                </c:pt>
                <c:pt idx="132">
                  <c:v>1689</c:v>
                </c:pt>
                <c:pt idx="133">
                  <c:v>1753</c:v>
                </c:pt>
                <c:pt idx="134">
                  <c:v>1822</c:v>
                </c:pt>
                <c:pt idx="135">
                  <c:v>1896</c:v>
                </c:pt>
                <c:pt idx="136">
                  <c:v>1970</c:v>
                </c:pt>
                <c:pt idx="137">
                  <c:v>2050</c:v>
                </c:pt>
                <c:pt idx="138">
                  <c:v>2147</c:v>
                </c:pt>
                <c:pt idx="139">
                  <c:v>2238</c:v>
                </c:pt>
                <c:pt idx="140">
                  <c:v>2345</c:v>
                </c:pt>
                <c:pt idx="141">
                  <c:v>2452</c:v>
                </c:pt>
                <c:pt idx="142">
                  <c:v>2572</c:v>
                </c:pt>
                <c:pt idx="143">
                  <c:v>749</c:v>
                </c:pt>
                <c:pt idx="144">
                  <c:v>775</c:v>
                </c:pt>
                <c:pt idx="145">
                  <c:v>800</c:v>
                </c:pt>
                <c:pt idx="146">
                  <c:v>827</c:v>
                </c:pt>
                <c:pt idx="147">
                  <c:v>856</c:v>
                </c:pt>
                <c:pt idx="148">
                  <c:v>885</c:v>
                </c:pt>
                <c:pt idx="149">
                  <c:v>916</c:v>
                </c:pt>
                <c:pt idx="150">
                  <c:v>949</c:v>
                </c:pt>
                <c:pt idx="151">
                  <c:v>983</c:v>
                </c:pt>
                <c:pt idx="152">
                  <c:v>1020</c:v>
                </c:pt>
                <c:pt idx="153">
                  <c:v>1061</c:v>
                </c:pt>
                <c:pt idx="154">
                  <c:v>1101</c:v>
                </c:pt>
                <c:pt idx="155">
                  <c:v>1144</c:v>
                </c:pt>
                <c:pt idx="156">
                  <c:v>1191</c:v>
                </c:pt>
                <c:pt idx="157">
                  <c:v>1240</c:v>
                </c:pt>
                <c:pt idx="158">
                  <c:v>1291</c:v>
                </c:pt>
                <c:pt idx="159">
                  <c:v>1353</c:v>
                </c:pt>
                <c:pt idx="160">
                  <c:v>1419</c:v>
                </c:pt>
                <c:pt idx="161">
                  <c:v>1482</c:v>
                </c:pt>
                <c:pt idx="162">
                  <c:v>1556</c:v>
                </c:pt>
                <c:pt idx="163">
                  <c:v>1634</c:v>
                </c:pt>
                <c:pt idx="164">
                  <c:v>1714</c:v>
                </c:pt>
              </c:numCache>
            </c:numRef>
          </c:xVal>
          <c:yVal>
            <c:numRef>
              <c:f>'E:\!Прожекты\000. Образцы на обработку\Beta\[ОМ.xlsx]КМ'!$F$3:$F$167</c:f>
              <c:numCache>
                <c:formatCode>General</c:formatCode>
                <c:ptCount val="165"/>
                <c:pt idx="0">
                  <c:v>4.5201926639496068E-4</c:v>
                </c:pt>
                <c:pt idx="1">
                  <c:v>3.6052631578947395E-4</c:v>
                </c:pt>
                <c:pt idx="2">
                  <c:v>4.166666666666655E-4</c:v>
                </c:pt>
                <c:pt idx="3">
                  <c:v>4.680000000000007E-4</c:v>
                </c:pt>
                <c:pt idx="4">
                  <c:v>6.3124999999999878E-4</c:v>
                </c:pt>
                <c:pt idx="5">
                  <c:v>7.9411764705882438E-4</c:v>
                </c:pt>
                <c:pt idx="6">
                  <c:v>5.263157894736842E-4</c:v>
                </c:pt>
                <c:pt idx="7">
                  <c:v>7.8000000000000118E-4</c:v>
                </c:pt>
                <c:pt idx="8">
                  <c:v>8.4375000000000086E-4</c:v>
                </c:pt>
                <c:pt idx="9">
                  <c:v>9.4285714285714307E-4</c:v>
                </c:pt>
                <c:pt idx="10">
                  <c:v>9.6923076923076769E-4</c:v>
                </c:pt>
                <c:pt idx="11">
                  <c:v>1.1444444444444458E-3</c:v>
                </c:pt>
                <c:pt idx="12">
                  <c:v>1.4111111111111067E-3</c:v>
                </c:pt>
                <c:pt idx="13">
                  <c:v>1.4001866915588801E-4</c:v>
                </c:pt>
                <c:pt idx="14">
                  <c:v>1.68333333333333E-4</c:v>
                </c:pt>
                <c:pt idx="15">
                  <c:v>1.8833333333333376E-4</c:v>
                </c:pt>
                <c:pt idx="16">
                  <c:v>2.3999999999999963E-4</c:v>
                </c:pt>
                <c:pt idx="17">
                  <c:v>2.914285714285703E-4</c:v>
                </c:pt>
                <c:pt idx="18">
                  <c:v>3.8928571428571549E-4</c:v>
                </c:pt>
                <c:pt idx="19">
                  <c:v>4.3913043478260784E-4</c:v>
                </c:pt>
                <c:pt idx="20">
                  <c:v>4.9119091737992238E-5</c:v>
                </c:pt>
                <c:pt idx="21">
                  <c:v>6.7557251908396924E-5</c:v>
                </c:pt>
                <c:pt idx="22">
                  <c:v>7.500000000000021E-5</c:v>
                </c:pt>
                <c:pt idx="23">
                  <c:v>1.1195652173913056E-4</c:v>
                </c:pt>
                <c:pt idx="24">
                  <c:v>1.0714285714285685E-4</c:v>
                </c:pt>
                <c:pt idx="25">
                  <c:v>1.6666666666666666E-4</c:v>
                </c:pt>
                <c:pt idx="26">
                  <c:v>1.2736842105263166E-4</c:v>
                </c:pt>
                <c:pt idx="27">
                  <c:v>2.8108108108108084E-4</c:v>
                </c:pt>
                <c:pt idx="28">
                  <c:v>1.487179487179492E-4</c:v>
                </c:pt>
                <c:pt idx="29">
                  <c:v>2.1346153846153835E-4</c:v>
                </c:pt>
                <c:pt idx="30">
                  <c:v>3.4062499999999886E-4</c:v>
                </c:pt>
                <c:pt idx="31">
                  <c:v>3.0277777777777871E-4</c:v>
                </c:pt>
                <c:pt idx="32">
                  <c:v>4.4799999999999896E-4</c:v>
                </c:pt>
                <c:pt idx="33">
                  <c:v>2.0790236134453764E-4</c:v>
                </c:pt>
                <c:pt idx="34">
                  <c:v>2.1456156358885025E-4</c:v>
                </c:pt>
                <c:pt idx="35">
                  <c:v>3.8715855478502122E-4</c:v>
                </c:pt>
                <c:pt idx="36">
                  <c:v>4.2224959346186036E-4</c:v>
                </c:pt>
                <c:pt idx="37">
                  <c:v>3.60929375417502E-4</c:v>
                </c:pt>
                <c:pt idx="38">
                  <c:v>6.2747340338983003E-4</c:v>
                </c:pt>
                <c:pt idx="39">
                  <c:v>3.6030466300366264E-4</c:v>
                </c:pt>
                <c:pt idx="40">
                  <c:v>4.6397378919860524E-4</c:v>
                </c:pt>
                <c:pt idx="41">
                  <c:v>7.1609009964412927E-4</c:v>
                </c:pt>
                <c:pt idx="42">
                  <c:v>4.7877043308791633E-4</c:v>
                </c:pt>
                <c:pt idx="43">
                  <c:v>5.2949259601707099E-4</c:v>
                </c:pt>
                <c:pt idx="44">
                  <c:v>8.1090096078431304E-4</c:v>
                </c:pt>
                <c:pt idx="45">
                  <c:v>7.7404105084745705E-4</c:v>
                </c:pt>
                <c:pt idx="46">
                  <c:v>8.5837248876909739E-4</c:v>
                </c:pt>
                <c:pt idx="47">
                  <c:v>9.0672854209445579E-4</c:v>
                </c:pt>
                <c:pt idx="48">
                  <c:v>7.7517277611940222E-4</c:v>
                </c:pt>
                <c:pt idx="49">
                  <c:v>9.339003835616386E-4</c:v>
                </c:pt>
                <c:pt idx="50">
                  <c:v>7.400000000000001E-5</c:v>
                </c:pt>
                <c:pt idx="51">
                  <c:v>8.1100000000000006E-5</c:v>
                </c:pt>
                <c:pt idx="52">
                  <c:v>1.0200000000000001E-4</c:v>
                </c:pt>
                <c:pt idx="53">
                  <c:v>1.8600000000000002E-4</c:v>
                </c:pt>
                <c:pt idx="54">
                  <c:v>1.7900000000000001E-4</c:v>
                </c:pt>
                <c:pt idx="55">
                  <c:v>1.0900000000000001E-4</c:v>
                </c:pt>
                <c:pt idx="56">
                  <c:v>2.0899999999999998E-4</c:v>
                </c:pt>
                <c:pt idx="57">
                  <c:v>2.5000000000000001E-4</c:v>
                </c:pt>
                <c:pt idx="58">
                  <c:v>3.7100000000000002E-4</c:v>
                </c:pt>
                <c:pt idx="59">
                  <c:v>2.8299999999999999E-4</c:v>
                </c:pt>
                <c:pt idx="60">
                  <c:v>3.1500000000000001E-4</c:v>
                </c:pt>
                <c:pt idx="61">
                  <c:v>4.0000000000000002E-4</c:v>
                </c:pt>
                <c:pt idx="62">
                  <c:v>4.9000000000000009E-4</c:v>
                </c:pt>
                <c:pt idx="63">
                  <c:v>6.7800000000000011E-4</c:v>
                </c:pt>
                <c:pt idx="64">
                  <c:v>6.87E-4</c:v>
                </c:pt>
                <c:pt idx="65">
                  <c:v>6.9900000000000008E-4</c:v>
                </c:pt>
                <c:pt idx="66">
                  <c:v>7.6500000000000005E-4</c:v>
                </c:pt>
                <c:pt idx="67">
                  <c:v>7.7000000000000007E-4</c:v>
                </c:pt>
                <c:pt idx="68">
                  <c:v>8.4800000000000012E-4</c:v>
                </c:pt>
                <c:pt idx="69">
                  <c:v>9.0899999999999998E-4</c:v>
                </c:pt>
                <c:pt idx="70">
                  <c:v>1.0200000000000001E-3</c:v>
                </c:pt>
                <c:pt idx="71">
                  <c:v>1.0200000000000001E-3</c:v>
                </c:pt>
                <c:pt idx="72">
                  <c:v>1.1000000000000001E-3</c:v>
                </c:pt>
                <c:pt idx="73">
                  <c:v>1.1299999999999999E-3</c:v>
                </c:pt>
                <c:pt idx="74">
                  <c:v>1.2800000000000001E-3</c:v>
                </c:pt>
                <c:pt idx="75">
                  <c:v>1.33E-3</c:v>
                </c:pt>
                <c:pt idx="76">
                  <c:v>1.4599999999999999E-3</c:v>
                </c:pt>
                <c:pt idx="77">
                  <c:v>1.5E-3</c:v>
                </c:pt>
                <c:pt idx="78">
                  <c:v>1.6299999999999999E-3</c:v>
                </c:pt>
                <c:pt idx="79">
                  <c:v>1.72E-3</c:v>
                </c:pt>
                <c:pt idx="80">
                  <c:v>1.8699999999999999E-3</c:v>
                </c:pt>
                <c:pt idx="81">
                  <c:v>1.98E-3</c:v>
                </c:pt>
                <c:pt idx="82">
                  <c:v>2.2200000000000002E-3</c:v>
                </c:pt>
                <c:pt idx="83">
                  <c:v>2.3900000000000002E-3</c:v>
                </c:pt>
                <c:pt idx="84">
                  <c:v>2.5600000000000002E-3</c:v>
                </c:pt>
                <c:pt idx="85">
                  <c:v>2.7699999999999999E-3</c:v>
                </c:pt>
                <c:pt idx="86">
                  <c:v>1.0399999999999999E-4</c:v>
                </c:pt>
                <c:pt idx="87">
                  <c:v>1.26E-4</c:v>
                </c:pt>
                <c:pt idx="88">
                  <c:v>1.5100000000000001E-4</c:v>
                </c:pt>
                <c:pt idx="89">
                  <c:v>1.18E-4</c:v>
                </c:pt>
                <c:pt idx="90">
                  <c:v>1.8699999999999999E-4</c:v>
                </c:pt>
                <c:pt idx="91">
                  <c:v>1.75E-4</c:v>
                </c:pt>
                <c:pt idx="92">
                  <c:v>2.13E-4</c:v>
                </c:pt>
                <c:pt idx="93">
                  <c:v>2.1100000000000001E-4</c:v>
                </c:pt>
                <c:pt idx="94">
                  <c:v>2.5099999999999998E-4</c:v>
                </c:pt>
                <c:pt idx="95">
                  <c:v>2.92E-4</c:v>
                </c:pt>
                <c:pt idx="96">
                  <c:v>3.2000000000000003E-4</c:v>
                </c:pt>
                <c:pt idx="97">
                  <c:v>2.34E-4</c:v>
                </c:pt>
                <c:pt idx="98">
                  <c:v>3.4099999999999999E-4</c:v>
                </c:pt>
                <c:pt idx="99">
                  <c:v>4.3899999999999999E-4</c:v>
                </c:pt>
                <c:pt idx="100">
                  <c:v>6.2299999999999996E-4</c:v>
                </c:pt>
                <c:pt idx="101">
                  <c:v>6.0599999999999998E-4</c:v>
                </c:pt>
                <c:pt idx="102">
                  <c:v>5.9500000000000004E-4</c:v>
                </c:pt>
                <c:pt idx="103">
                  <c:v>6.2699999999999995E-4</c:v>
                </c:pt>
                <c:pt idx="104">
                  <c:v>6.4800000000000003E-4</c:v>
                </c:pt>
                <c:pt idx="105">
                  <c:v>7.27E-4</c:v>
                </c:pt>
                <c:pt idx="106">
                  <c:v>8.2600000000000002E-4</c:v>
                </c:pt>
                <c:pt idx="107">
                  <c:v>1.1217533166742389E-4</c:v>
                </c:pt>
                <c:pt idx="108">
                  <c:v>1.7361817946505613E-4</c:v>
                </c:pt>
                <c:pt idx="109">
                  <c:v>1.8861473985134366E-4</c:v>
                </c:pt>
                <c:pt idx="110">
                  <c:v>1.6678367718244035E-4</c:v>
                </c:pt>
                <c:pt idx="111">
                  <c:v>2.0194740262361298E-4</c:v>
                </c:pt>
                <c:pt idx="112">
                  <c:v>4.5487217884702556E-4</c:v>
                </c:pt>
                <c:pt idx="113">
                  <c:v>3.3310489148580995E-4</c:v>
                </c:pt>
                <c:pt idx="114">
                  <c:v>2.8428650014112504E-4</c:v>
                </c:pt>
                <c:pt idx="115">
                  <c:v>3.0825358863495906E-4</c:v>
                </c:pt>
                <c:pt idx="116">
                  <c:v>2.5362225263686505E-4</c:v>
                </c:pt>
                <c:pt idx="117">
                  <c:v>3.3127464774624358E-4</c:v>
                </c:pt>
                <c:pt idx="118">
                  <c:v>2.6148258808290307E-4</c:v>
                </c:pt>
                <c:pt idx="119">
                  <c:v>3.7467459107806618E-4</c:v>
                </c:pt>
                <c:pt idx="120">
                  <c:v>5.8435638905067087E-4</c:v>
                </c:pt>
                <c:pt idx="121">
                  <c:v>6.6773755646816967E-4</c:v>
                </c:pt>
                <c:pt idx="122">
                  <c:v>5.6411123172103446E-4</c:v>
                </c:pt>
                <c:pt idx="123">
                  <c:v>7.5955300542215659E-4</c:v>
                </c:pt>
                <c:pt idx="124">
                  <c:v>9.5394370406189435E-4</c:v>
                </c:pt>
                <c:pt idx="125">
                  <c:v>1.022204404517453E-3</c:v>
                </c:pt>
                <c:pt idx="126">
                  <c:v>8.3800000000000009E-4</c:v>
                </c:pt>
                <c:pt idx="127">
                  <c:v>9.1199999999999994E-4</c:v>
                </c:pt>
                <c:pt idx="128">
                  <c:v>9.6000000000000002E-4</c:v>
                </c:pt>
                <c:pt idx="129">
                  <c:v>1.01E-3</c:v>
                </c:pt>
                <c:pt idx="130">
                  <c:v>1.1000000000000001E-3</c:v>
                </c:pt>
                <c:pt idx="131">
                  <c:v>1.1199999999999999E-3</c:v>
                </c:pt>
                <c:pt idx="132">
                  <c:v>1.2199999999999999E-3</c:v>
                </c:pt>
                <c:pt idx="133">
                  <c:v>1.33E-3</c:v>
                </c:pt>
                <c:pt idx="134">
                  <c:v>1.3500000000000001E-3</c:v>
                </c:pt>
                <c:pt idx="135">
                  <c:v>1.3600000000000001E-3</c:v>
                </c:pt>
                <c:pt idx="136">
                  <c:v>1.4499999999999999E-3</c:v>
                </c:pt>
                <c:pt idx="137">
                  <c:v>1.49E-3</c:v>
                </c:pt>
                <c:pt idx="138">
                  <c:v>1.6900000000000001E-3</c:v>
                </c:pt>
                <c:pt idx="139">
                  <c:v>1.74E-3</c:v>
                </c:pt>
                <c:pt idx="140">
                  <c:v>1.91E-3</c:v>
                </c:pt>
                <c:pt idx="141">
                  <c:v>2.1299999999999999E-3</c:v>
                </c:pt>
                <c:pt idx="142">
                  <c:v>2.2300000000000002E-3</c:v>
                </c:pt>
                <c:pt idx="143">
                  <c:v>1.83E-4</c:v>
                </c:pt>
                <c:pt idx="144">
                  <c:v>1.9100000000000001E-4</c:v>
                </c:pt>
                <c:pt idx="145">
                  <c:v>1.9599999999999999E-4</c:v>
                </c:pt>
                <c:pt idx="146">
                  <c:v>2.32E-4</c:v>
                </c:pt>
                <c:pt idx="147">
                  <c:v>2.5000000000000001E-4</c:v>
                </c:pt>
                <c:pt idx="148">
                  <c:v>2.8299999999999999E-4</c:v>
                </c:pt>
                <c:pt idx="149">
                  <c:v>3.0200000000000002E-4</c:v>
                </c:pt>
                <c:pt idx="150">
                  <c:v>3.2400000000000001E-4</c:v>
                </c:pt>
                <c:pt idx="151">
                  <c:v>3.9700000000000005E-4</c:v>
                </c:pt>
                <c:pt idx="152">
                  <c:v>4.0900000000000002E-4</c:v>
                </c:pt>
                <c:pt idx="153">
                  <c:v>4.9299999999999995E-4</c:v>
                </c:pt>
                <c:pt idx="154">
                  <c:v>5.04E-4</c:v>
                </c:pt>
                <c:pt idx="155">
                  <c:v>5.9100000000000005E-4</c:v>
                </c:pt>
                <c:pt idx="156">
                  <c:v>6.4500000000000007E-4</c:v>
                </c:pt>
                <c:pt idx="157">
                  <c:v>7.2900000000000005E-4</c:v>
                </c:pt>
                <c:pt idx="158">
                  <c:v>7.7400000000000006E-4</c:v>
                </c:pt>
                <c:pt idx="159">
                  <c:v>8.6700000000000004E-4</c:v>
                </c:pt>
                <c:pt idx="160">
                  <c:v>9.3700000000000001E-4</c:v>
                </c:pt>
                <c:pt idx="161">
                  <c:v>1E-3</c:v>
                </c:pt>
                <c:pt idx="162">
                  <c:v>1.1000000000000001E-3</c:v>
                </c:pt>
                <c:pt idx="163">
                  <c:v>1.1900000000000001E-3</c:v>
                </c:pt>
                <c:pt idx="164">
                  <c:v>1.2899999999999999E-3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B382-484E-B7AC-D2C1D919AFC9}"/>
            </c:ext>
          </c:extLst>
        </c:ser>
        <c:ser>
          <c:idx val="1"/>
          <c:order val="6"/>
          <c:tx>
            <c:strRef>
              <c:f>Кривые!$H$3</c:f>
              <c:strCache>
                <c:ptCount val="1"/>
                <c:pt idx="0">
                  <c:v>ВО корр.ср.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Кривые!$A$16:$A$122</c:f>
              <c:numCache>
                <c:formatCode>General</c:formatCode>
                <c:ptCount val="107"/>
                <c:pt idx="0">
                  <c:v>120</c:v>
                </c:pt>
                <c:pt idx="1">
                  <c:v>130</c:v>
                </c:pt>
                <c:pt idx="2">
                  <c:v>140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300</c:v>
                </c:pt>
                <c:pt idx="10">
                  <c:v>400</c:v>
                </c:pt>
                <c:pt idx="11">
                  <c:v>500</c:v>
                </c:pt>
                <c:pt idx="12">
                  <c:v>600</c:v>
                </c:pt>
                <c:pt idx="13">
                  <c:v>700</c:v>
                </c:pt>
                <c:pt idx="14">
                  <c:v>800</c:v>
                </c:pt>
                <c:pt idx="15">
                  <c:v>900</c:v>
                </c:pt>
                <c:pt idx="16">
                  <c:v>1000</c:v>
                </c:pt>
                <c:pt idx="17">
                  <c:v>1100</c:v>
                </c:pt>
                <c:pt idx="18">
                  <c:v>1200</c:v>
                </c:pt>
                <c:pt idx="19">
                  <c:v>1300</c:v>
                </c:pt>
                <c:pt idx="20">
                  <c:v>1400</c:v>
                </c:pt>
                <c:pt idx="21">
                  <c:v>1500</c:v>
                </c:pt>
                <c:pt idx="22">
                  <c:v>1600</c:v>
                </c:pt>
                <c:pt idx="23">
                  <c:v>1700</c:v>
                </c:pt>
                <c:pt idx="24">
                  <c:v>1800</c:v>
                </c:pt>
                <c:pt idx="25">
                  <c:v>1900</c:v>
                </c:pt>
                <c:pt idx="26">
                  <c:v>2000</c:v>
                </c:pt>
                <c:pt idx="27">
                  <c:v>2100</c:v>
                </c:pt>
                <c:pt idx="28">
                  <c:v>2200</c:v>
                </c:pt>
                <c:pt idx="29">
                  <c:v>2300</c:v>
                </c:pt>
                <c:pt idx="30">
                  <c:v>2400</c:v>
                </c:pt>
                <c:pt idx="31">
                  <c:v>2500</c:v>
                </c:pt>
                <c:pt idx="32">
                  <c:v>2600</c:v>
                </c:pt>
                <c:pt idx="33">
                  <c:v>2700</c:v>
                </c:pt>
                <c:pt idx="34">
                  <c:v>2800</c:v>
                </c:pt>
                <c:pt idx="35">
                  <c:v>2900</c:v>
                </c:pt>
                <c:pt idx="36">
                  <c:v>3000</c:v>
                </c:pt>
                <c:pt idx="37">
                  <c:v>3100</c:v>
                </c:pt>
                <c:pt idx="38">
                  <c:v>3200</c:v>
                </c:pt>
                <c:pt idx="39">
                  <c:v>3300</c:v>
                </c:pt>
                <c:pt idx="40">
                  <c:v>3400</c:v>
                </c:pt>
                <c:pt idx="41">
                  <c:v>3500</c:v>
                </c:pt>
                <c:pt idx="42">
                  <c:v>3600</c:v>
                </c:pt>
                <c:pt idx="43">
                  <c:v>3700</c:v>
                </c:pt>
                <c:pt idx="44">
                  <c:v>3800</c:v>
                </c:pt>
                <c:pt idx="45">
                  <c:v>3900</c:v>
                </c:pt>
                <c:pt idx="46">
                  <c:v>4000</c:v>
                </c:pt>
                <c:pt idx="47">
                  <c:v>4100</c:v>
                </c:pt>
                <c:pt idx="48">
                  <c:v>4200</c:v>
                </c:pt>
                <c:pt idx="49">
                  <c:v>4300</c:v>
                </c:pt>
                <c:pt idx="50">
                  <c:v>4400</c:v>
                </c:pt>
                <c:pt idx="51">
                  <c:v>4500</c:v>
                </c:pt>
                <c:pt idx="52">
                  <c:v>4600</c:v>
                </c:pt>
                <c:pt idx="53">
                  <c:v>4700</c:v>
                </c:pt>
                <c:pt idx="54">
                  <c:v>4800</c:v>
                </c:pt>
                <c:pt idx="55">
                  <c:v>4900</c:v>
                </c:pt>
                <c:pt idx="56">
                  <c:v>5000</c:v>
                </c:pt>
                <c:pt idx="57">
                  <c:v>5100</c:v>
                </c:pt>
                <c:pt idx="58">
                  <c:v>5200</c:v>
                </c:pt>
                <c:pt idx="59">
                  <c:v>5300</c:v>
                </c:pt>
                <c:pt idx="60">
                  <c:v>5400</c:v>
                </c:pt>
                <c:pt idx="61">
                  <c:v>5500</c:v>
                </c:pt>
                <c:pt idx="62">
                  <c:v>5600</c:v>
                </c:pt>
                <c:pt idx="63">
                  <c:v>5700</c:v>
                </c:pt>
                <c:pt idx="64">
                  <c:v>5800</c:v>
                </c:pt>
                <c:pt idx="65">
                  <c:v>5900</c:v>
                </c:pt>
                <c:pt idx="66">
                  <c:v>6000</c:v>
                </c:pt>
                <c:pt idx="67">
                  <c:v>6100</c:v>
                </c:pt>
                <c:pt idx="68">
                  <c:v>6200</c:v>
                </c:pt>
                <c:pt idx="69">
                  <c:v>6300</c:v>
                </c:pt>
                <c:pt idx="70">
                  <c:v>6400</c:v>
                </c:pt>
                <c:pt idx="71">
                  <c:v>6500</c:v>
                </c:pt>
                <c:pt idx="72">
                  <c:v>6600</c:v>
                </c:pt>
                <c:pt idx="73">
                  <c:v>6700</c:v>
                </c:pt>
                <c:pt idx="74">
                  <c:v>6800</c:v>
                </c:pt>
                <c:pt idx="75">
                  <c:v>6900</c:v>
                </c:pt>
                <c:pt idx="76">
                  <c:v>7000</c:v>
                </c:pt>
                <c:pt idx="77">
                  <c:v>7100</c:v>
                </c:pt>
                <c:pt idx="78">
                  <c:v>7200</c:v>
                </c:pt>
                <c:pt idx="79">
                  <c:v>7300</c:v>
                </c:pt>
                <c:pt idx="80">
                  <c:v>7400</c:v>
                </c:pt>
                <c:pt idx="81">
                  <c:v>7500</c:v>
                </c:pt>
                <c:pt idx="82">
                  <c:v>7600</c:v>
                </c:pt>
                <c:pt idx="83">
                  <c:v>7700</c:v>
                </c:pt>
                <c:pt idx="84">
                  <c:v>7800</c:v>
                </c:pt>
                <c:pt idx="85">
                  <c:v>7900</c:v>
                </c:pt>
                <c:pt idx="86">
                  <c:v>8000</c:v>
                </c:pt>
                <c:pt idx="87">
                  <c:v>8100</c:v>
                </c:pt>
                <c:pt idx="88">
                  <c:v>8200</c:v>
                </c:pt>
                <c:pt idx="89">
                  <c:v>8300</c:v>
                </c:pt>
                <c:pt idx="90">
                  <c:v>8400</c:v>
                </c:pt>
                <c:pt idx="91">
                  <c:v>8500</c:v>
                </c:pt>
                <c:pt idx="92">
                  <c:v>8600</c:v>
                </c:pt>
                <c:pt idx="93">
                  <c:v>8700</c:v>
                </c:pt>
                <c:pt idx="94">
                  <c:v>8800</c:v>
                </c:pt>
                <c:pt idx="95">
                  <c:v>8900</c:v>
                </c:pt>
                <c:pt idx="96">
                  <c:v>9000</c:v>
                </c:pt>
                <c:pt idx="97">
                  <c:v>9100</c:v>
                </c:pt>
                <c:pt idx="98">
                  <c:v>9200</c:v>
                </c:pt>
                <c:pt idx="99">
                  <c:v>9300</c:v>
                </c:pt>
                <c:pt idx="100">
                  <c:v>9400</c:v>
                </c:pt>
                <c:pt idx="101">
                  <c:v>9500</c:v>
                </c:pt>
                <c:pt idx="102">
                  <c:v>9600</c:v>
                </c:pt>
                <c:pt idx="103">
                  <c:v>9700</c:v>
                </c:pt>
                <c:pt idx="104">
                  <c:v>9800</c:v>
                </c:pt>
                <c:pt idx="105">
                  <c:v>9900</c:v>
                </c:pt>
                <c:pt idx="106">
                  <c:v>10000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Кривые!$H$16:$H$122</c:f>
              <c:numCache>
                <c:formatCode>0.00E+00</c:formatCode>
                <c:ptCount val="107"/>
                <c:pt idx="1">
                  <c:v>1.296920504729772E-8</c:v>
                </c:pt>
                <c:pt idx="2">
                  <c:v>6.3867857358021078E-8</c:v>
                </c:pt>
                <c:pt idx="3">
                  <c:v>1.6229018020832256E-7</c:v>
                </c:pt>
                <c:pt idx="4">
                  <c:v>3.1452222311455062E-7</c:v>
                </c:pt>
                <c:pt idx="5">
                  <c:v>5.2546569284410258E-7</c:v>
                </c:pt>
                <c:pt idx="6">
                  <c:v>7.9921059481686365E-7</c:v>
                </c:pt>
                <c:pt idx="7">
                  <c:v>1.1393019709029276E-6</c:v>
                </c:pt>
                <c:pt idx="8">
                  <c:v>1.5488891114412081E-6</c:v>
                </c:pt>
                <c:pt idx="9">
                  <c:v>1.0000923802515937E-5</c:v>
                </c:pt>
                <c:pt idx="10">
                  <c:v>2.7629741944888197E-5</c:v>
                </c:pt>
                <c:pt idx="11">
                  <c:v>5.5771924253620793E-5</c:v>
                </c:pt>
                <c:pt idx="12">
                  <c:v>9.5448301075185844E-5</c:v>
                </c:pt>
                <c:pt idx="13">
                  <c:v>1.475019432212475E-4</c:v>
                </c:pt>
                <c:pt idx="14">
                  <c:v>2.1265904335109317E-4</c:v>
                </c:pt>
                <c:pt idx="15">
                  <c:v>2.9156201488765555E-4</c:v>
                </c:pt>
                <c:pt idx="16">
                  <c:v>3.8478975688577526E-4</c:v>
                </c:pt>
                <c:pt idx="17">
                  <c:v>4.9287107405047591E-4</c:v>
                </c:pt>
                <c:pt idx="18">
                  <c:v>6.1629407753039441E-4</c:v>
                </c:pt>
                <c:pt idx="19">
                  <c:v>7.5551305543679348E-4</c:v>
                </c:pt>
                <c:pt idx="20">
                  <c:v>9.1095366368529069E-4</c:v>
                </c:pt>
                <c:pt idx="21">
                  <c:v>1.0830169541492449E-3</c:v>
                </c:pt>
                <c:pt idx="22">
                  <c:v>1.2720825702033352E-3</c:v>
                </c:pt>
                <c:pt idx="23">
                  <c:v>1.4785113290306693E-3</c:v>
                </c:pt>
                <c:pt idx="24">
                  <c:v>1.7026473414430002E-3</c:v>
                </c:pt>
                <c:pt idx="25">
                  <c:v>1.9448197757751271E-3</c:v>
                </c:pt>
                <c:pt idx="26">
                  <c:v>2.2053443430268605E-3</c:v>
                </c:pt>
                <c:pt idx="27">
                  <c:v>2.4845245603299262E-3</c:v>
                </c:pt>
                <c:pt idx="28">
                  <c:v>2.7826528357394126E-3</c:v>
                </c:pt>
                <c:pt idx="29">
                  <c:v>3.1000114072749206E-3</c:v>
                </c:pt>
                <c:pt idx="30">
                  <c:v>3.4368731617906503E-3</c:v>
                </c:pt>
                <c:pt idx="31">
                  <c:v>3.7935023538065095E-3</c:v>
                </c:pt>
                <c:pt idx="32">
                  <c:v>4.170155240331405E-3</c:v>
                </c:pt>
                <c:pt idx="33">
                  <c:v>4.5670806445805585E-3</c:v>
                </c:pt>
                <c:pt idx="34">
                  <c:v>4.9845204590711718E-3</c:v>
                </c:pt>
                <c:pt idx="35">
                  <c:v>5.4227100966911931E-3</c:v>
                </c:pt>
                <c:pt idx="36">
                  <c:v>5.8818788968451876E-3</c:v>
                </c:pt>
                <c:pt idx="37">
                  <c:v>6.3622504925917771E-3</c:v>
                </c:pt>
                <c:pt idx="38">
                  <c:v>6.8640431437326987E-3</c:v>
                </c:pt>
                <c:pt idx="39">
                  <c:v>7.3874700400376357E-3</c:v>
                </c:pt>
                <c:pt idx="40">
                  <c:v>7.9327395781576184E-3</c:v>
                </c:pt>
                <c:pt idx="41">
                  <c:v>8.5000556152586802E-3</c:v>
                </c:pt>
                <c:pt idx="42">
                  <c:v>9.0896177019777202E-3</c:v>
                </c:pt>
                <c:pt idx="43">
                  <c:v>9.7016212969436265E-3</c:v>
                </c:pt>
                <c:pt idx="44">
                  <c:v>1.0336257964805496E-2</c:v>
                </c:pt>
                <c:pt idx="45">
                  <c:v>1.0993715559458946E-2</c:v>
                </c:pt>
                <c:pt idx="46">
                  <c:v>1.1674178393945399E-2</c:v>
                </c:pt>
                <c:pt idx="47">
                  <c:v>1.2377827398318398E-2</c:v>
                </c:pt>
                <c:pt idx="48">
                  <c:v>1.3104840266614912E-2</c:v>
                </c:pt>
                <c:pt idx="49">
                  <c:v>1.3855391593936714E-2</c:v>
                </c:pt>
                <c:pt idx="50">
                  <c:v>1.4629653004532136E-2</c:v>
                </c:pt>
                <c:pt idx="51">
                  <c:v>1.5427793271667779E-2</c:v>
                </c:pt>
                <c:pt idx="52">
                  <c:v>1.6249978429995867E-2</c:v>
                </c:pt>
                <c:pt idx="53">
                  <c:v>1.7096371881045871E-2</c:v>
                </c:pt>
                <c:pt idx="54">
                  <c:v>1.7967134492404255E-2</c:v>
                </c:pt>
                <c:pt idx="55">
                  <c:v>1.8862424691089241E-2</c:v>
                </c:pt>
                <c:pt idx="56">
                  <c:v>1.9782398551575511E-2</c:v>
                </c:pt>
                <c:pt idx="57">
                  <c:v>2.0727209878881121E-2</c:v>
                </c:pt>
                <c:pt idx="58">
                  <c:v>2.1697010287088293E-2</c:v>
                </c:pt>
                <c:pt idx="59">
                  <c:v>2.2691949273634257E-2</c:v>
                </c:pt>
                <c:pt idx="60">
                  <c:v>2.3712174289679651E-2</c:v>
                </c:pt>
                <c:pt idx="61">
                  <c:v>2.4757830806832835E-2</c:v>
                </c:pt>
                <c:pt idx="62">
                  <c:v>2.5829062380481296E-2</c:v>
                </c:pt>
                <c:pt idx="63">
                  <c:v>2.6926010709966738E-2</c:v>
                </c:pt>
                <c:pt idx="64">
                  <c:v>2.8048815695811594E-2</c:v>
                </c:pt>
                <c:pt idx="65">
                  <c:v>2.9197615494192711E-2</c:v>
                </c:pt>
                <c:pt idx="66">
                  <c:v>3.0372546568841714E-2</c:v>
                </c:pt>
                <c:pt idx="67">
                  <c:v>3.1573743740534156E-2</c:v>
                </c:pt>
                <c:pt idx="68">
                  <c:v>3.2801340234318535E-2</c:v>
                </c:pt>
                <c:pt idx="69">
                  <c:v>3.4055467724626004E-2</c:v>
                </c:pt>
                <c:pt idx="70">
                  <c:v>3.5336256378386145E-2</c:v>
                </c:pt>
                <c:pt idx="71">
                  <c:v>3.6643834896270829E-2</c:v>
                </c:pt>
                <c:pt idx="72">
                  <c:v>3.7978330552172611E-2</c:v>
                </c:pt>
                <c:pt idx="73">
                  <c:v>3.9339869231022173E-2</c:v>
                </c:pt>
                <c:pt idx="74">
                  <c:v>4.07285754650379E-2</c:v>
                </c:pt>
                <c:pt idx="75">
                  <c:v>4.2144572468495421E-2</c:v>
                </c:pt>
                <c:pt idx="76">
                  <c:v>4.3587982171098466E-2</c:v>
                </c:pt>
                <c:pt idx="77">
                  <c:v>4.5058925250028421E-2</c:v>
                </c:pt>
                <c:pt idx="78">
                  <c:v>4.6557521160740599E-2</c:v>
                </c:pt>
                <c:pt idx="79">
                  <c:v>4.8083888166576147E-2</c:v>
                </c:pt>
                <c:pt idx="80">
                  <c:v>4.9638143367250212E-2</c:v>
                </c:pt>
                <c:pt idx="81">
                  <c:v>5.1220402726272221E-2</c:v>
                </c:pt>
                <c:pt idx="82">
                  <c:v>5.2830781097356172E-2</c:v>
                </c:pt>
                <c:pt idx="83">
                  <c:v>5.44693922498663E-2</c:v>
                </c:pt>
                <c:pt idx="84">
                  <c:v>5.6136348893351631E-2</c:v>
                </c:pt>
                <c:pt idx="85">
                  <c:v>5.7831762701207566E-2</c:v>
                </c:pt>
                <c:pt idx="86">
                  <c:v>5.9555744333510498E-2</c:v>
                </c:pt>
                <c:pt idx="87">
                  <c:v>6.1308403459063417E-2</c:v>
                </c:pt>
                <c:pt idx="88">
                  <c:v>6.3089848776689703E-2</c:v>
                </c:pt>
                <c:pt idx="89">
                  <c:v>6.4900188035808618E-2</c:v>
                </c:pt>
                <c:pt idx="90">
                  <c:v>6.6739528056325784E-2</c:v>
                </c:pt>
                <c:pt idx="91">
                  <c:v>6.8607974747872405E-2</c:v>
                </c:pt>
                <c:pt idx="92">
                  <c:v>7.0505633128415818E-2</c:v>
                </c:pt>
                <c:pt idx="93">
                  <c:v>7.2432607342276106E-2</c:v>
                </c:pt>
                <c:pt idx="94">
                  <c:v>7.4389000677569553E-2</c:v>
                </c:pt>
                <c:pt idx="95">
                  <c:v>7.637491558310576E-2</c:v>
                </c:pt>
                <c:pt idx="96">
                  <c:v>7.8390453684761829E-2</c:v>
                </c:pt>
                <c:pt idx="97">
                  <c:v>8.0435715801353919E-2</c:v>
                </c:pt>
                <c:pt idx="98">
                  <c:v>8.2510801960028246E-2</c:v>
                </c:pt>
                <c:pt idx="99">
                  <c:v>8.4615811411192385E-2</c:v>
                </c:pt>
                <c:pt idx="100">
                  <c:v>8.6750842643001799E-2</c:v>
                </c:pt>
                <c:pt idx="101">
                  <c:v>8.8915993395424817E-2</c:v>
                </c:pt>
                <c:pt idx="102">
                  <c:v>9.1111360673897301E-2</c:v>
                </c:pt>
                <c:pt idx="103">
                  <c:v>9.3337040762586615E-2</c:v>
                </c:pt>
                <c:pt idx="104">
                  <c:v>9.5593129237279431E-2</c:v>
                </c:pt>
                <c:pt idx="105">
                  <c:v>9.7879720977908119E-2</c:v>
                </c:pt>
                <c:pt idx="106">
                  <c:v>0.10019691018072791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1-B382-484E-B7AC-D2C1D919A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521216"/>
        <c:axId val="278521776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2"/>
                <c:order val="0"/>
                <c:tx>
                  <c:v>Воздух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9525">
                      <a:solidFill>
                        <a:prstClr val="black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'E:\!Прожекты\000. Образцы на обработку\Beta\[ОМ.xlsx]КМ'!$A$3:$A$238</c15:sqref>
                        </c15:formulaRef>
                      </c:ext>
                    </c:extLst>
                    <c:numCache>
                      <c:formatCode>General</c:formatCode>
                      <c:ptCount val="236"/>
                      <c:pt idx="0">
                        <c:v>529.17502567964311</c:v>
                      </c:pt>
                      <c:pt idx="1">
                        <c:v>549.88249298466701</c:v>
                      </c:pt>
                      <c:pt idx="2">
                        <c:v>570.6777061607977</c:v>
                      </c:pt>
                      <c:pt idx="3">
                        <c:v>595.15958367484541</c:v>
                      </c:pt>
                      <c:pt idx="4">
                        <c:v>621.25420737577815</c:v>
                      </c:pt>
                      <c:pt idx="5">
                        <c:v>646.08088539648281</c:v>
                      </c:pt>
                      <c:pt idx="6">
                        <c:v>671.97711553264526</c:v>
                      </c:pt>
                      <c:pt idx="7">
                        <c:v>699.82411258449713</c:v>
                      </c:pt>
                      <c:pt idx="8">
                        <c:v>729.84017860528672</c:v>
                      </c:pt>
                      <c:pt idx="9">
                        <c:v>763.82970127433555</c:v>
                      </c:pt>
                      <c:pt idx="10">
                        <c:v>801.92334983484989</c:v>
                      </c:pt>
                      <c:pt idx="11">
                        <c:v>840.98682386075575</c:v>
                      </c:pt>
                      <c:pt idx="12">
                        <c:v>881.48354117707254</c:v>
                      </c:pt>
                      <c:pt idx="13">
                        <c:v>924.22849367943434</c:v>
                      </c:pt>
                      <c:pt idx="14">
                        <c:v>974.10315833746847</c:v>
                      </c:pt>
                      <c:pt idx="15">
                        <c:v>1027.5750963424528</c:v>
                      </c:pt>
                      <c:pt idx="16">
                        <c:v>1013.0042616089238</c:v>
                      </c:pt>
                      <c:pt idx="17">
                        <c:v>1057.3303983492842</c:v>
                      </c:pt>
                      <c:pt idx="18">
                        <c:v>1102.9869398463152</c:v>
                      </c:pt>
                      <c:pt idx="19">
                        <c:v>1151.0566789503343</c:v>
                      </c:pt>
                      <c:pt idx="20">
                        <c:v>1201.7361552962843</c:v>
                      </c:pt>
                      <c:pt idx="21">
                        <c:v>1261.125038376809</c:v>
                      </c:pt>
                      <c:pt idx="22">
                        <c:v>1320.7134533690535</c:v>
                      </c:pt>
                      <c:pt idx="23">
                        <c:v>1382.8956975182589</c:v>
                      </c:pt>
                      <c:pt idx="24">
                        <c:v>1454.7488927179916</c:v>
                      </c:pt>
                      <c:pt idx="25">
                        <c:v>1524.2087164770194</c:v>
                      </c:pt>
                      <c:pt idx="26">
                        <c:v>1593.9539411207281</c:v>
                      </c:pt>
                      <c:pt idx="27">
                        <c:v>1675.909027648114</c:v>
                      </c:pt>
                      <c:pt idx="28">
                        <c:v>1777.3849965671536</c:v>
                      </c:pt>
                      <c:pt idx="29">
                        <c:v>1886.9887195277447</c:v>
                      </c:pt>
                      <c:pt idx="30">
                        <c:v>692</c:v>
                      </c:pt>
                      <c:pt idx="31">
                        <c:v>724</c:v>
                      </c:pt>
                      <c:pt idx="32">
                        <c:v>757</c:v>
                      </c:pt>
                      <c:pt idx="33">
                        <c:v>794</c:v>
                      </c:pt>
                      <c:pt idx="34">
                        <c:v>832</c:v>
                      </c:pt>
                      <c:pt idx="35">
                        <c:v>873</c:v>
                      </c:pt>
                      <c:pt idx="36">
                        <c:v>924</c:v>
                      </c:pt>
                      <c:pt idx="37">
                        <c:v>983</c:v>
                      </c:pt>
                      <c:pt idx="38">
                        <c:v>1041</c:v>
                      </c:pt>
                      <c:pt idx="39">
                        <c:v>1102</c:v>
                      </c:pt>
                      <c:pt idx="40">
                        <c:v>1168</c:v>
                      </c:pt>
                      <c:pt idx="41">
                        <c:v>1241</c:v>
                      </c:pt>
                      <c:pt idx="42">
                        <c:v>1321</c:v>
                      </c:pt>
                      <c:pt idx="43">
                        <c:v>1410</c:v>
                      </c:pt>
                      <c:pt idx="44">
                        <c:v>1509</c:v>
                      </c:pt>
                      <c:pt idx="45">
                        <c:v>1620</c:v>
                      </c:pt>
                      <c:pt idx="46">
                        <c:v>1746</c:v>
                      </c:pt>
                      <c:pt idx="47">
                        <c:v>1880</c:v>
                      </c:pt>
                      <c:pt idx="48">
                        <c:v>2033</c:v>
                      </c:pt>
                      <c:pt idx="49">
                        <c:v>2213</c:v>
                      </c:pt>
                      <c:pt idx="50">
                        <c:v>552</c:v>
                      </c:pt>
                      <c:pt idx="51">
                        <c:v>572</c:v>
                      </c:pt>
                      <c:pt idx="52">
                        <c:v>592</c:v>
                      </c:pt>
                      <c:pt idx="53">
                        <c:v>614</c:v>
                      </c:pt>
                      <c:pt idx="54">
                        <c:v>636</c:v>
                      </c:pt>
                      <c:pt idx="55">
                        <c:v>661</c:v>
                      </c:pt>
                      <c:pt idx="56">
                        <c:v>687</c:v>
                      </c:pt>
                      <c:pt idx="57">
                        <c:v>712</c:v>
                      </c:pt>
                      <c:pt idx="58">
                        <c:v>740</c:v>
                      </c:pt>
                      <c:pt idx="59">
                        <c:v>771</c:v>
                      </c:pt>
                      <c:pt idx="60">
                        <c:v>803</c:v>
                      </c:pt>
                      <c:pt idx="61">
                        <c:v>838</c:v>
                      </c:pt>
                      <c:pt idx="62">
                        <c:v>873</c:v>
                      </c:pt>
                      <c:pt idx="63">
                        <c:v>911</c:v>
                      </c:pt>
                      <c:pt idx="64">
                        <c:v>952</c:v>
                      </c:pt>
                      <c:pt idx="65">
                        <c:v>994</c:v>
                      </c:pt>
                      <c:pt idx="66">
                        <c:v>1040</c:v>
                      </c:pt>
                      <c:pt idx="67">
                        <c:v>1087</c:v>
                      </c:pt>
                      <c:pt idx="68">
                        <c:v>1139</c:v>
                      </c:pt>
                      <c:pt idx="69">
                        <c:v>1197</c:v>
                      </c:pt>
                      <c:pt idx="70">
                        <c:v>1258</c:v>
                      </c:pt>
                      <c:pt idx="71">
                        <c:v>1328</c:v>
                      </c:pt>
                      <c:pt idx="72">
                        <c:v>1406</c:v>
                      </c:pt>
                      <c:pt idx="73">
                        <c:v>1496</c:v>
                      </c:pt>
                      <c:pt idx="74">
                        <c:v>1602</c:v>
                      </c:pt>
                      <c:pt idx="75">
                        <c:v>1714</c:v>
                      </c:pt>
                      <c:pt idx="76">
                        <c:v>1825</c:v>
                      </c:pt>
                      <c:pt idx="77">
                        <c:v>1941</c:v>
                      </c:pt>
                      <c:pt idx="78">
                        <c:v>615</c:v>
                      </c:pt>
                      <c:pt idx="79">
                        <c:v>637</c:v>
                      </c:pt>
                      <c:pt idx="80">
                        <c:v>660</c:v>
                      </c:pt>
                      <c:pt idx="81">
                        <c:v>684</c:v>
                      </c:pt>
                      <c:pt idx="82">
                        <c:v>711</c:v>
                      </c:pt>
                      <c:pt idx="83">
                        <c:v>743</c:v>
                      </c:pt>
                      <c:pt idx="84">
                        <c:v>775</c:v>
                      </c:pt>
                      <c:pt idx="85">
                        <c:v>806</c:v>
                      </c:pt>
                      <c:pt idx="86">
                        <c:v>850</c:v>
                      </c:pt>
                      <c:pt idx="87">
                        <c:v>897</c:v>
                      </c:pt>
                      <c:pt idx="88">
                        <c:v>940</c:v>
                      </c:pt>
                      <c:pt idx="89">
                        <c:v>993</c:v>
                      </c:pt>
                      <c:pt idx="90">
                        <c:v>1046</c:v>
                      </c:pt>
                      <c:pt idx="91">
                        <c:v>1098</c:v>
                      </c:pt>
                      <c:pt idx="92">
                        <c:v>1161</c:v>
                      </c:pt>
                      <c:pt idx="93">
                        <c:v>1240</c:v>
                      </c:pt>
                      <c:pt idx="94">
                        <c:v>1341</c:v>
                      </c:pt>
                      <c:pt idx="95">
                        <c:v>1437</c:v>
                      </c:pt>
                      <c:pt idx="96">
                        <c:v>437</c:v>
                      </c:pt>
                      <c:pt idx="97">
                        <c:v>453</c:v>
                      </c:pt>
                      <c:pt idx="98">
                        <c:v>470</c:v>
                      </c:pt>
                      <c:pt idx="99">
                        <c:v>487</c:v>
                      </c:pt>
                      <c:pt idx="100">
                        <c:v>506</c:v>
                      </c:pt>
                      <c:pt idx="101">
                        <c:v>525</c:v>
                      </c:pt>
                      <c:pt idx="102">
                        <c:v>545</c:v>
                      </c:pt>
                      <c:pt idx="103">
                        <c:v>568</c:v>
                      </c:pt>
                      <c:pt idx="104">
                        <c:v>591</c:v>
                      </c:pt>
                      <c:pt idx="105">
                        <c:v>614</c:v>
                      </c:pt>
                      <c:pt idx="106">
                        <c:v>640</c:v>
                      </c:pt>
                      <c:pt idx="107">
                        <c:v>1438</c:v>
                      </c:pt>
                      <c:pt idx="108">
                        <c:v>1507</c:v>
                      </c:pt>
                      <c:pt idx="109">
                        <c:v>1580</c:v>
                      </c:pt>
                      <c:pt idx="110">
                        <c:v>1654</c:v>
                      </c:pt>
                      <c:pt idx="111">
                        <c:v>1740</c:v>
                      </c:pt>
                      <c:pt idx="112">
                        <c:v>1847</c:v>
                      </c:pt>
                      <c:pt idx="113">
                        <c:v>1958</c:v>
                      </c:pt>
                      <c:pt idx="114">
                        <c:v>2066</c:v>
                      </c:pt>
                      <c:pt idx="115">
                        <c:v>469</c:v>
                      </c:pt>
                      <c:pt idx="116">
                        <c:v>488</c:v>
                      </c:pt>
                      <c:pt idx="117">
                        <c:v>504</c:v>
                      </c:pt>
                      <c:pt idx="118">
                        <c:v>522</c:v>
                      </c:pt>
                      <c:pt idx="119">
                        <c:v>540</c:v>
                      </c:pt>
                      <c:pt idx="120">
                        <c:v>559</c:v>
                      </c:pt>
                      <c:pt idx="121">
                        <c:v>579</c:v>
                      </c:pt>
                      <c:pt idx="122">
                        <c:v>600</c:v>
                      </c:pt>
                      <c:pt idx="123">
                        <c:v>623</c:v>
                      </c:pt>
                      <c:pt idx="124">
                        <c:v>647</c:v>
                      </c:pt>
                      <c:pt idx="125">
                        <c:v>673</c:v>
                      </c:pt>
                      <c:pt idx="126">
                        <c:v>708</c:v>
                      </c:pt>
                      <c:pt idx="127">
                        <c:v>745</c:v>
                      </c:pt>
                      <c:pt idx="128">
                        <c:v>780</c:v>
                      </c:pt>
                      <c:pt idx="129">
                        <c:v>818</c:v>
                      </c:pt>
                      <c:pt idx="130">
                        <c:v>856</c:v>
                      </c:pt>
                      <c:pt idx="131">
                        <c:v>909</c:v>
                      </c:pt>
                      <c:pt idx="132">
                        <c:v>966</c:v>
                      </c:pt>
                      <c:pt idx="133">
                        <c:v>1028</c:v>
                      </c:pt>
                      <c:pt idx="134">
                        <c:v>1090</c:v>
                      </c:pt>
                      <c:pt idx="135">
                        <c:v>917</c:v>
                      </c:pt>
                      <c:pt idx="136">
                        <c:v>955</c:v>
                      </c:pt>
                      <c:pt idx="137">
                        <c:v>1008</c:v>
                      </c:pt>
                      <c:pt idx="138">
                        <c:v>1065</c:v>
                      </c:pt>
                      <c:pt idx="139">
                        <c:v>1111</c:v>
                      </c:pt>
                      <c:pt idx="140">
                        <c:v>1152</c:v>
                      </c:pt>
                      <c:pt idx="141">
                        <c:v>1207</c:v>
                      </c:pt>
                      <c:pt idx="142">
                        <c:v>1281</c:v>
                      </c:pt>
                      <c:pt idx="143">
                        <c:v>1362</c:v>
                      </c:pt>
                      <c:pt idx="144">
                        <c:v>1434</c:v>
                      </c:pt>
                      <c:pt idx="145">
                        <c:v>1523</c:v>
                      </c:pt>
                      <c:pt idx="146">
                        <c:v>1635</c:v>
                      </c:pt>
                      <c:pt idx="147">
                        <c:v>1743</c:v>
                      </c:pt>
                      <c:pt idx="148">
                        <c:v>1854</c:v>
                      </c:pt>
                      <c:pt idx="149">
                        <c:v>1964</c:v>
                      </c:pt>
                      <c:pt idx="150">
                        <c:v>2081</c:v>
                      </c:pt>
                      <c:pt idx="151">
                        <c:v>1197</c:v>
                      </c:pt>
                      <c:pt idx="152">
                        <c:v>1240</c:v>
                      </c:pt>
                      <c:pt idx="153">
                        <c:v>1285</c:v>
                      </c:pt>
                      <c:pt idx="154">
                        <c:v>1331</c:v>
                      </c:pt>
                      <c:pt idx="155">
                        <c:v>1379</c:v>
                      </c:pt>
                      <c:pt idx="156">
                        <c:v>1430</c:v>
                      </c:pt>
                      <c:pt idx="157">
                        <c:v>1482</c:v>
                      </c:pt>
                      <c:pt idx="158">
                        <c:v>1539</c:v>
                      </c:pt>
                      <c:pt idx="159">
                        <c:v>1602</c:v>
                      </c:pt>
                      <c:pt idx="160">
                        <c:v>1669</c:v>
                      </c:pt>
                      <c:pt idx="161">
                        <c:v>1737</c:v>
                      </c:pt>
                      <c:pt idx="162">
                        <c:v>1810</c:v>
                      </c:pt>
                      <c:pt idx="163">
                        <c:v>1891</c:v>
                      </c:pt>
                      <c:pt idx="164">
                        <c:v>1979</c:v>
                      </c:pt>
                      <c:pt idx="165">
                        <c:v>2075</c:v>
                      </c:pt>
                      <c:pt idx="166">
                        <c:v>2172</c:v>
                      </c:pt>
                      <c:pt idx="167">
                        <c:v>731.0777362461339</c:v>
                      </c:pt>
                      <c:pt idx="168">
                        <c:v>681.09161388292171</c:v>
                      </c:pt>
                      <c:pt idx="169">
                        <c:v>704.103951919309</c:v>
                      </c:pt>
                      <c:pt idx="170">
                        <c:v>727.92789280717511</c:v>
                      </c:pt>
                      <c:pt idx="171">
                        <c:v>754.60445729398452</c:v>
                      </c:pt>
                      <c:pt idx="172">
                        <c:v>782.86422960630046</c:v>
                      </c:pt>
                      <c:pt idx="173">
                        <c:v>811.63568110083759</c:v>
                      </c:pt>
                      <c:pt idx="174">
                        <c:v>842.23491792721086</c:v>
                      </c:pt>
                      <c:pt idx="175">
                        <c:v>873.72722300640942</c:v>
                      </c:pt>
                      <c:pt idx="176">
                        <c:v>906.33659471890576</c:v>
                      </c:pt>
                      <c:pt idx="177">
                        <c:v>940.64172389647172</c:v>
                      </c:pt>
                      <c:pt idx="178">
                        <c:v>976.93206492125398</c:v>
                      </c:pt>
                      <c:pt idx="179">
                        <c:v>1014.4541529120503</c:v>
                      </c:pt>
                      <c:pt idx="180">
                        <c:v>1055.3523786423336</c:v>
                      </c:pt>
                      <c:pt idx="181">
                        <c:v>1099.4902862444185</c:v>
                      </c:pt>
                      <c:pt idx="182">
                        <c:v>1145.9290633678393</c:v>
                      </c:pt>
                      <c:pt idx="183">
                        <c:v>1195.0688344067958</c:v>
                      </c:pt>
                      <c:pt idx="184">
                        <c:v>1248.5692627632632</c:v>
                      </c:pt>
                      <c:pt idx="185">
                        <c:v>1308.4961486827929</c:v>
                      </c:pt>
                      <c:pt idx="186">
                        <c:v>1372.0349903386355</c:v>
                      </c:pt>
                      <c:pt idx="187">
                        <c:v>1439.2690573514353</c:v>
                      </c:pt>
                      <c:pt idx="188">
                        <c:v>1508.5259621812518</c:v>
                      </c:pt>
                      <c:pt idx="189">
                        <c:v>1584.8948849612614</c:v>
                      </c:pt>
                      <c:pt idx="190">
                        <c:v>1679.0209973254728</c:v>
                      </c:pt>
                      <c:pt idx="191">
                        <c:v>1774.2871447646305</c:v>
                      </c:pt>
                      <c:pt idx="192">
                        <c:v>1868.2715663243828</c:v>
                      </c:pt>
                      <c:pt idx="193">
                        <c:v>1977.1563215356616</c:v>
                      </c:pt>
                      <c:pt idx="194">
                        <c:v>2092.6135288266023</c:v>
                      </c:pt>
                      <c:pt idx="195">
                        <c:v>560</c:v>
                      </c:pt>
                      <c:pt idx="196">
                        <c:v>579</c:v>
                      </c:pt>
                      <c:pt idx="197">
                        <c:v>600</c:v>
                      </c:pt>
                      <c:pt idx="198">
                        <c:v>621</c:v>
                      </c:pt>
                      <c:pt idx="199">
                        <c:v>642</c:v>
                      </c:pt>
                      <c:pt idx="200">
                        <c:v>665</c:v>
                      </c:pt>
                      <c:pt idx="201">
                        <c:v>689</c:v>
                      </c:pt>
                      <c:pt idx="202">
                        <c:v>713</c:v>
                      </c:pt>
                      <c:pt idx="203">
                        <c:v>739</c:v>
                      </c:pt>
                      <c:pt idx="204">
                        <c:v>767</c:v>
                      </c:pt>
                      <c:pt idx="205">
                        <c:v>796</c:v>
                      </c:pt>
                      <c:pt idx="206">
                        <c:v>827</c:v>
                      </c:pt>
                      <c:pt idx="207">
                        <c:v>861</c:v>
                      </c:pt>
                      <c:pt idx="208">
                        <c:v>898</c:v>
                      </c:pt>
                      <c:pt idx="209">
                        <c:v>941</c:v>
                      </c:pt>
                      <c:pt idx="210">
                        <c:v>984</c:v>
                      </c:pt>
                      <c:pt idx="211">
                        <c:v>1025</c:v>
                      </c:pt>
                      <c:pt idx="212">
                        <c:v>1072</c:v>
                      </c:pt>
                      <c:pt idx="213">
                        <c:v>1122</c:v>
                      </c:pt>
                      <c:pt idx="214">
                        <c:v>1175</c:v>
                      </c:pt>
                      <c:pt idx="215">
                        <c:v>1234</c:v>
                      </c:pt>
                      <c:pt idx="216">
                        <c:v>1300</c:v>
                      </c:pt>
                      <c:pt idx="217">
                        <c:v>1354</c:v>
                      </c:pt>
                      <c:pt idx="218">
                        <c:v>1369</c:v>
                      </c:pt>
                      <c:pt idx="219">
                        <c:v>1423</c:v>
                      </c:pt>
                      <c:pt idx="220">
                        <c:v>1470</c:v>
                      </c:pt>
                      <c:pt idx="221">
                        <c:v>1525</c:v>
                      </c:pt>
                      <c:pt idx="222">
                        <c:v>1585</c:v>
                      </c:pt>
                      <c:pt idx="223">
                        <c:v>1657</c:v>
                      </c:pt>
                      <c:pt idx="224">
                        <c:v>1720</c:v>
                      </c:pt>
                      <c:pt idx="225">
                        <c:v>1791</c:v>
                      </c:pt>
                      <c:pt idx="226">
                        <c:v>1877</c:v>
                      </c:pt>
                      <c:pt idx="227">
                        <c:v>1978</c:v>
                      </c:pt>
                      <c:pt idx="228">
                        <c:v>2065</c:v>
                      </c:pt>
                      <c:pt idx="229">
                        <c:v>2161</c:v>
                      </c:pt>
                      <c:pt idx="230">
                        <c:v>2281</c:v>
                      </c:pt>
                      <c:pt idx="231">
                        <c:v>2435</c:v>
                      </c:pt>
                      <c:pt idx="232">
                        <c:v>2630</c:v>
                      </c:pt>
                      <c:pt idx="233">
                        <c:v>2751</c:v>
                      </c:pt>
                      <c:pt idx="234">
                        <c:v>2903</c:v>
                      </c:pt>
                      <c:pt idx="235">
                        <c:v>3091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'E:\!Прожекты\000. Образцы на обработку\Beta\[ОМ.xlsx]КМ'!$B$3:$B$238</c15:sqref>
                        </c15:formulaRef>
                      </c:ext>
                    </c:extLst>
                    <c:numCache>
                      <c:formatCode>General</c:formatCode>
                      <c:ptCount val="236"/>
                      <c:pt idx="0">
                        <c:v>1.7272988984681594E-5</c:v>
                      </c:pt>
                      <c:pt idx="1">
                        <c:v>2.0192307692307704E-5</c:v>
                      </c:pt>
                      <c:pt idx="2">
                        <c:v>2.3636363636363617E-5</c:v>
                      </c:pt>
                      <c:pt idx="3">
                        <c:v>3.0714285714285697E-5</c:v>
                      </c:pt>
                      <c:pt idx="4">
                        <c:v>3.2812500000000133E-5</c:v>
                      </c:pt>
                      <c:pt idx="5">
                        <c:v>4.0384615384615273E-5</c:v>
                      </c:pt>
                      <c:pt idx="6">
                        <c:v>4.636363636363618E-5</c:v>
                      </c:pt>
                      <c:pt idx="7">
                        <c:v>4.9090909090909335E-5</c:v>
                      </c:pt>
                      <c:pt idx="8">
                        <c:v>6.562499999999982E-5</c:v>
                      </c:pt>
                      <c:pt idx="9">
                        <c:v>7.5625000000000049E-5</c:v>
                      </c:pt>
                      <c:pt idx="10">
                        <c:v>9.5833333333333214E-5</c:v>
                      </c:pt>
                      <c:pt idx="11">
                        <c:v>1.2222222222222238E-4</c:v>
                      </c:pt>
                      <c:pt idx="12">
                        <c:v>1.3375000000000003E-4</c:v>
                      </c:pt>
                      <c:pt idx="13">
                        <c:v>1.5142857142857175E-4</c:v>
                      </c:pt>
                      <c:pt idx="14">
                        <c:v>1.771428571428564E-4</c:v>
                      </c:pt>
                      <c:pt idx="15">
                        <c:v>2.0600000000000024E-4</c:v>
                      </c:pt>
                      <c:pt idx="16">
                        <c:v>2.5405081016203232E-4</c:v>
                      </c:pt>
                      <c:pt idx="17">
                        <c:v>2.2400000000000019E-4</c:v>
                      </c:pt>
                      <c:pt idx="18">
                        <c:v>2.3999999999999987E-4</c:v>
                      </c:pt>
                      <c:pt idx="19">
                        <c:v>2.7499999999999947E-4</c:v>
                      </c:pt>
                      <c:pt idx="20">
                        <c:v>2.9499999999999991E-4</c:v>
                      </c:pt>
                      <c:pt idx="21">
                        <c:v>3.3000000000000005E-4</c:v>
                      </c:pt>
                      <c:pt idx="22">
                        <c:v>3.4000000000000105E-4</c:v>
                      </c:pt>
                      <c:pt idx="23">
                        <c:v>4.1999999999999931E-4</c:v>
                      </c:pt>
                      <c:pt idx="24">
                        <c:v>4.759999999999991E-4</c:v>
                      </c:pt>
                      <c:pt idx="25">
                        <c:v>5.0500000000000252E-4</c:v>
                      </c:pt>
                      <c:pt idx="26">
                        <c:v>5.2499999999999856E-4</c:v>
                      </c:pt>
                      <c:pt idx="27">
                        <c:v>6.0000000000000147E-4</c:v>
                      </c:pt>
                      <c:pt idx="28">
                        <c:v>6.7999999999999972E-4</c:v>
                      </c:pt>
                      <c:pt idx="29">
                        <c:v>7.7333333333333106E-4</c:v>
                      </c:pt>
                      <c:pt idx="30">
                        <c:v>7.2879163784755809E-5</c:v>
                      </c:pt>
                      <c:pt idx="31">
                        <c:v>8.2639172141918903E-5</c:v>
                      </c:pt>
                      <c:pt idx="32">
                        <c:v>1.0379646482005653E-4</c:v>
                      </c:pt>
                      <c:pt idx="33">
                        <c:v>1.1530374178712165E-4</c:v>
                      </c:pt>
                      <c:pt idx="34">
                        <c:v>1.4065636536214984E-4</c:v>
                      </c:pt>
                      <c:pt idx="35">
                        <c:v>1.5939981767411362E-4</c:v>
                      </c:pt>
                      <c:pt idx="36">
                        <c:v>1.8972180782710264E-4</c:v>
                      </c:pt>
                      <c:pt idx="37">
                        <c:v>2.3939177549683281E-4</c:v>
                      </c:pt>
                      <c:pt idx="38">
                        <c:v>2.578903627204035E-4</c:v>
                      </c:pt>
                      <c:pt idx="39">
                        <c:v>3.2805202486097483E-4</c:v>
                      </c:pt>
                      <c:pt idx="40">
                        <c:v>3.1386235919899925E-4</c:v>
                      </c:pt>
                      <c:pt idx="41">
                        <c:v>3.6198085797736236E-4</c:v>
                      </c:pt>
                      <c:pt idx="42">
                        <c:v>4.1641405749486785E-4</c:v>
                      </c:pt>
                      <c:pt idx="43">
                        <c:v>4.6106376818394907E-4</c:v>
                      </c:pt>
                      <c:pt idx="44">
                        <c:v>5.5544804490690344E-4</c:v>
                      </c:pt>
                      <c:pt idx="45">
                        <c:v>6.4680301576872188E-4</c:v>
                      </c:pt>
                      <c:pt idx="46">
                        <c:v>7.6309101459854051E-4</c:v>
                      </c:pt>
                      <c:pt idx="47">
                        <c:v>9.1436729463307859E-4</c:v>
                      </c:pt>
                      <c:pt idx="48">
                        <c:v>1.4012515476190541E-3</c:v>
                      </c:pt>
                      <c:pt idx="49">
                        <c:v>1.4976390804597604E-3</c:v>
                      </c:pt>
                      <c:pt idx="50">
                        <c:v>1.9397072443917961E-5</c:v>
                      </c:pt>
                      <c:pt idx="51">
                        <c:v>2.2946322400719101E-5</c:v>
                      </c:pt>
                      <c:pt idx="52">
                        <c:v>2.6162358099570428E-5</c:v>
                      </c:pt>
                      <c:pt idx="53">
                        <c:v>2.9432194612030313E-5</c:v>
                      </c:pt>
                      <c:pt idx="54">
                        <c:v>3.9226107398106976E-5</c:v>
                      </c:pt>
                      <c:pt idx="55">
                        <c:v>4.1834812739148943E-5</c:v>
                      </c:pt>
                      <c:pt idx="56">
                        <c:v>5.0003582006570646E-5</c:v>
                      </c:pt>
                      <c:pt idx="57">
                        <c:v>6.1864224324857141E-5</c:v>
                      </c:pt>
                      <c:pt idx="58">
                        <c:v>8.2381137539578274E-5</c:v>
                      </c:pt>
                      <c:pt idx="59">
                        <c:v>9.9345985168497201E-5</c:v>
                      </c:pt>
                      <c:pt idx="60">
                        <c:v>1.2346707920200719E-4</c:v>
                      </c:pt>
                      <c:pt idx="61">
                        <c:v>1.2520657879040861E-4</c:v>
                      </c:pt>
                      <c:pt idx="62">
                        <c:v>1.5544064070970975E-4</c:v>
                      </c:pt>
                      <c:pt idx="63">
                        <c:v>1.7933874342969784E-4</c:v>
                      </c:pt>
                      <c:pt idx="64">
                        <c:v>2.0510481384143707E-4</c:v>
                      </c:pt>
                      <c:pt idx="65">
                        <c:v>2.2675296320630607E-4</c:v>
                      </c:pt>
                      <c:pt idx="66">
                        <c:v>2.5231562039958042E-4</c:v>
                      </c:pt>
                      <c:pt idx="67">
                        <c:v>2.7525452262773634E-4</c:v>
                      </c:pt>
                      <c:pt idx="68">
                        <c:v>2.9644696845794368E-4</c:v>
                      </c:pt>
                      <c:pt idx="69">
                        <c:v>3.3316533508541532E-4</c:v>
                      </c:pt>
                      <c:pt idx="70">
                        <c:v>3.6946592940292731E-4</c:v>
                      </c:pt>
                      <c:pt idx="71">
                        <c:v>4.0635773273273352E-4</c:v>
                      </c:pt>
                      <c:pt idx="72">
                        <c:v>4.5796312746386279E-4</c:v>
                      </c:pt>
                      <c:pt idx="73">
                        <c:v>5.2222581507449756E-4</c:v>
                      </c:pt>
                      <c:pt idx="74">
                        <c:v>6.1312844456122041E-4</c:v>
                      </c:pt>
                      <c:pt idx="75">
                        <c:v>7.0340080157687071E-4</c:v>
                      </c:pt>
                      <c:pt idx="76">
                        <c:v>1.0125943088552937E-3</c:v>
                      </c:pt>
                      <c:pt idx="77">
                        <c:v>9.21774516765283E-4</c:v>
                      </c:pt>
                      <c:pt idx="78">
                        <c:v>4.5599999999999997E-5</c:v>
                      </c:pt>
                      <c:pt idx="79">
                        <c:v>5.8200000000000005E-5</c:v>
                      </c:pt>
                      <c:pt idx="80">
                        <c:v>7.7100000000000004E-5</c:v>
                      </c:pt>
                      <c:pt idx="81">
                        <c:v>8.4900000000000004E-5</c:v>
                      </c:pt>
                      <c:pt idx="82">
                        <c:v>9.6600000000000003E-5</c:v>
                      </c:pt>
                      <c:pt idx="83">
                        <c:v>1.1200000000000001E-4</c:v>
                      </c:pt>
                      <c:pt idx="84">
                        <c:v>1.2900000000000002E-4</c:v>
                      </c:pt>
                      <c:pt idx="85">
                        <c:v>1.44E-4</c:v>
                      </c:pt>
                      <c:pt idx="86">
                        <c:v>1.65E-4</c:v>
                      </c:pt>
                      <c:pt idx="87">
                        <c:v>1.9100000000000001E-4</c:v>
                      </c:pt>
                      <c:pt idx="88">
                        <c:v>2.0800000000000001E-4</c:v>
                      </c:pt>
                      <c:pt idx="89">
                        <c:v>2.3900000000000004E-4</c:v>
                      </c:pt>
                      <c:pt idx="90">
                        <c:v>2.6800000000000001E-4</c:v>
                      </c:pt>
                      <c:pt idx="91">
                        <c:v>2.9700000000000001E-4</c:v>
                      </c:pt>
                      <c:pt idx="92">
                        <c:v>3.3599999999999998E-4</c:v>
                      </c:pt>
                      <c:pt idx="93">
                        <c:v>3.8400000000000001E-4</c:v>
                      </c:pt>
                      <c:pt idx="94">
                        <c:v>4.4800000000000005E-4</c:v>
                      </c:pt>
                      <c:pt idx="95">
                        <c:v>5.2400000000000005E-4</c:v>
                      </c:pt>
                      <c:pt idx="96">
                        <c:v>1.2099999999999999E-5</c:v>
                      </c:pt>
                      <c:pt idx="97">
                        <c:v>1.4E-5</c:v>
                      </c:pt>
                      <c:pt idx="98">
                        <c:v>1.7099999999999999E-5</c:v>
                      </c:pt>
                      <c:pt idx="99">
                        <c:v>1.9700000000000001E-5</c:v>
                      </c:pt>
                      <c:pt idx="100">
                        <c:v>2.37E-5</c:v>
                      </c:pt>
                      <c:pt idx="101">
                        <c:v>2.72E-5</c:v>
                      </c:pt>
                      <c:pt idx="102">
                        <c:v>2.7699999999999999E-5</c:v>
                      </c:pt>
                      <c:pt idx="103">
                        <c:v>3.6100000000000003E-5</c:v>
                      </c:pt>
                      <c:pt idx="104">
                        <c:v>4.6499999999999999E-5</c:v>
                      </c:pt>
                      <c:pt idx="105">
                        <c:v>5.3300000000000001E-5</c:v>
                      </c:pt>
                      <c:pt idx="106">
                        <c:v>6.3499999999999999E-5</c:v>
                      </c:pt>
                      <c:pt idx="107">
                        <c:v>5.2999999999999998E-4</c:v>
                      </c:pt>
                      <c:pt idx="108">
                        <c:v>5.9999999999999995E-4</c:v>
                      </c:pt>
                      <c:pt idx="109">
                        <c:v>6.7299999999999999E-4</c:v>
                      </c:pt>
                      <c:pt idx="110">
                        <c:v>7.3499999999999998E-4</c:v>
                      </c:pt>
                      <c:pt idx="111">
                        <c:v>7.8200000000000003E-4</c:v>
                      </c:pt>
                      <c:pt idx="112">
                        <c:v>9.4499999999999998E-4</c:v>
                      </c:pt>
                      <c:pt idx="113">
                        <c:v>1.0499999999999999E-3</c:v>
                      </c:pt>
                      <c:pt idx="114">
                        <c:v>1.1900000000000001E-3</c:v>
                      </c:pt>
                      <c:pt idx="115">
                        <c:v>7.1899999999999998E-6</c:v>
                      </c:pt>
                      <c:pt idx="116">
                        <c:v>1.4800000000000001E-5</c:v>
                      </c:pt>
                      <c:pt idx="117">
                        <c:v>1.3200000000000002E-5</c:v>
                      </c:pt>
                      <c:pt idx="118">
                        <c:v>2.5700000000000001E-5</c:v>
                      </c:pt>
                      <c:pt idx="119">
                        <c:v>2.7900000000000004E-5</c:v>
                      </c:pt>
                      <c:pt idx="120">
                        <c:v>3.9500000000000005E-5</c:v>
                      </c:pt>
                      <c:pt idx="121">
                        <c:v>3.6600000000000002E-5</c:v>
                      </c:pt>
                      <c:pt idx="122">
                        <c:v>2.8300000000000003E-5</c:v>
                      </c:pt>
                      <c:pt idx="123">
                        <c:v>5.27E-5</c:v>
                      </c:pt>
                      <c:pt idx="124">
                        <c:v>7.7600000000000002E-5</c:v>
                      </c:pt>
                      <c:pt idx="125">
                        <c:v>7.9900000000000004E-5</c:v>
                      </c:pt>
                      <c:pt idx="126">
                        <c:v>1.3000000000000002E-4</c:v>
                      </c:pt>
                      <c:pt idx="127">
                        <c:v>1.3899999999999999E-4</c:v>
                      </c:pt>
                      <c:pt idx="128">
                        <c:v>1.22E-4</c:v>
                      </c:pt>
                      <c:pt idx="129">
                        <c:v>1.3799999999999999E-4</c:v>
                      </c:pt>
                      <c:pt idx="130">
                        <c:v>1.2300000000000001E-4</c:v>
                      </c:pt>
                      <c:pt idx="131">
                        <c:v>1.34E-4</c:v>
                      </c:pt>
                      <c:pt idx="132">
                        <c:v>2.1800000000000001E-4</c:v>
                      </c:pt>
                      <c:pt idx="133">
                        <c:v>2.3800000000000001E-4</c:v>
                      </c:pt>
                      <c:pt idx="134">
                        <c:v>2.8299999999999999E-4</c:v>
                      </c:pt>
                      <c:pt idx="135">
                        <c:v>2.5300000000000002E-4</c:v>
                      </c:pt>
                      <c:pt idx="136">
                        <c:v>2.5599999999999999E-4</c:v>
                      </c:pt>
                      <c:pt idx="137">
                        <c:v>2.99E-4</c:v>
                      </c:pt>
                      <c:pt idx="138">
                        <c:v>3.0600000000000001E-4</c:v>
                      </c:pt>
                      <c:pt idx="139">
                        <c:v>3.4099999999999999E-4</c:v>
                      </c:pt>
                      <c:pt idx="140">
                        <c:v>3.6299999999999999E-4</c:v>
                      </c:pt>
                      <c:pt idx="141">
                        <c:v>3.9500000000000001E-4</c:v>
                      </c:pt>
                      <c:pt idx="142">
                        <c:v>4.4200000000000001E-4</c:v>
                      </c:pt>
                      <c:pt idx="143">
                        <c:v>5.2400000000000005E-4</c:v>
                      </c:pt>
                      <c:pt idx="144">
                        <c:v>5.6999999999999998E-4</c:v>
                      </c:pt>
                      <c:pt idx="145">
                        <c:v>6.4700000000000001E-4</c:v>
                      </c:pt>
                      <c:pt idx="146">
                        <c:v>7.8200000000000003E-4</c:v>
                      </c:pt>
                      <c:pt idx="147">
                        <c:v>7.27E-4</c:v>
                      </c:pt>
                      <c:pt idx="148">
                        <c:v>1.41E-3</c:v>
                      </c:pt>
                      <c:pt idx="149">
                        <c:v>1.17E-3</c:v>
                      </c:pt>
                      <c:pt idx="150">
                        <c:v>1.3600000000000001E-3</c:v>
                      </c:pt>
                      <c:pt idx="151">
                        <c:v>5.8900000000000001E-4</c:v>
                      </c:pt>
                      <c:pt idx="152">
                        <c:v>6.6100000000000002E-4</c:v>
                      </c:pt>
                      <c:pt idx="153">
                        <c:v>5.8200000000000005E-4</c:v>
                      </c:pt>
                      <c:pt idx="154">
                        <c:v>7.2300000000000012E-4</c:v>
                      </c:pt>
                      <c:pt idx="155">
                        <c:v>7.7200000000000001E-4</c:v>
                      </c:pt>
                      <c:pt idx="156">
                        <c:v>8.3800000000000009E-4</c:v>
                      </c:pt>
                      <c:pt idx="157">
                        <c:v>9.2699999999999998E-4</c:v>
                      </c:pt>
                      <c:pt idx="158">
                        <c:v>9.6500000000000004E-4</c:v>
                      </c:pt>
                      <c:pt idx="159">
                        <c:v>1.1299999999999999E-3</c:v>
                      </c:pt>
                      <c:pt idx="160">
                        <c:v>1.15E-3</c:v>
                      </c:pt>
                      <c:pt idx="161">
                        <c:v>1.14E-3</c:v>
                      </c:pt>
                      <c:pt idx="162">
                        <c:v>1.32E-3</c:v>
                      </c:pt>
                      <c:pt idx="163">
                        <c:v>1.2199999999999999E-3</c:v>
                      </c:pt>
                      <c:pt idx="164">
                        <c:v>1.41E-3</c:v>
                      </c:pt>
                      <c:pt idx="165">
                        <c:v>1.8500000000000001E-3</c:v>
                      </c:pt>
                      <c:pt idx="166">
                        <c:v>1.4300000000000001E-3</c:v>
                      </c:pt>
                      <c:pt idx="167">
                        <c:v>5.3667067294529974E-5</c:v>
                      </c:pt>
                      <c:pt idx="168">
                        <c:v>3.8744418167880416E-5</c:v>
                      </c:pt>
                      <c:pt idx="169">
                        <c:v>5.1269316851348557E-5</c:v>
                      </c:pt>
                      <c:pt idx="170">
                        <c:v>5.1780361678774938E-5</c:v>
                      </c:pt>
                      <c:pt idx="171">
                        <c:v>9.1448724050217591E-5</c:v>
                      </c:pt>
                      <c:pt idx="172">
                        <c:v>8.6699606760951478E-5</c:v>
                      </c:pt>
                      <c:pt idx="173">
                        <c:v>1.000884524722121E-4</c:v>
                      </c:pt>
                      <c:pt idx="174">
                        <c:v>1.1044066084519185E-4</c:v>
                      </c:pt>
                      <c:pt idx="175">
                        <c:v>1.3169297218543053E-4</c:v>
                      </c:pt>
                      <c:pt idx="176">
                        <c:v>1.3094405997081005E-4</c:v>
                      </c:pt>
                      <c:pt idx="177">
                        <c:v>1.5475770738591834E-4</c:v>
                      </c:pt>
                      <c:pt idx="178">
                        <c:v>1.7037603311486791E-4</c:v>
                      </c:pt>
                      <c:pt idx="179">
                        <c:v>1.8043303756228428E-4</c:v>
                      </c:pt>
                      <c:pt idx="180">
                        <c:v>1.9975131276351091E-4</c:v>
                      </c:pt>
                      <c:pt idx="181">
                        <c:v>2.4916113875352578E-4</c:v>
                      </c:pt>
                      <c:pt idx="182">
                        <c:v>2.0899018685831622E-4</c:v>
                      </c:pt>
                      <c:pt idx="183">
                        <c:v>2.3562192212912749E-4</c:v>
                      </c:pt>
                      <c:pt idx="184">
                        <c:v>2.5980778763242193E-4</c:v>
                      </c:pt>
                      <c:pt idx="185">
                        <c:v>2.8580015060240962E-4</c:v>
                      </c:pt>
                      <c:pt idx="186">
                        <c:v>3.1481706190329494E-4</c:v>
                      </c:pt>
                      <c:pt idx="187">
                        <c:v>3.5389786694825726E-4</c:v>
                      </c:pt>
                      <c:pt idx="188">
                        <c:v>3.8261946201232109E-4</c:v>
                      </c:pt>
                      <c:pt idx="189">
                        <c:v>4.296346858316234E-4</c:v>
                      </c:pt>
                      <c:pt idx="190">
                        <c:v>4.8906010677618049E-4</c:v>
                      </c:pt>
                      <c:pt idx="191">
                        <c:v>5.3963828817734098E-4</c:v>
                      </c:pt>
                      <c:pt idx="192">
                        <c:v>6.1253977818853829E-4</c:v>
                      </c:pt>
                      <c:pt idx="193">
                        <c:v>8.0388923701298488E-4</c:v>
                      </c:pt>
                      <c:pt idx="194">
                        <c:v>7.6258783073131025E-4</c:v>
                      </c:pt>
                      <c:pt idx="195">
                        <c:v>3.2100000000000001E-5</c:v>
                      </c:pt>
                      <c:pt idx="196">
                        <c:v>3.4E-5</c:v>
                      </c:pt>
                      <c:pt idx="197">
                        <c:v>3.4500000000000005E-5</c:v>
                      </c:pt>
                      <c:pt idx="198">
                        <c:v>3.7500000000000003E-5</c:v>
                      </c:pt>
                      <c:pt idx="199">
                        <c:v>4.5700000000000006E-5</c:v>
                      </c:pt>
                      <c:pt idx="200">
                        <c:v>5.1100000000000009E-5</c:v>
                      </c:pt>
                      <c:pt idx="201">
                        <c:v>5.3400000000000004E-5</c:v>
                      </c:pt>
                      <c:pt idx="202">
                        <c:v>6.3200000000000005E-5</c:v>
                      </c:pt>
                      <c:pt idx="203">
                        <c:v>7.8400000000000008E-5</c:v>
                      </c:pt>
                      <c:pt idx="204">
                        <c:v>9.5500000000000017E-5</c:v>
                      </c:pt>
                      <c:pt idx="205">
                        <c:v>7.7300000000000009E-5</c:v>
                      </c:pt>
                      <c:pt idx="206">
                        <c:v>1.25E-4</c:v>
                      </c:pt>
                      <c:pt idx="207">
                        <c:v>1.6900000000000002E-4</c:v>
                      </c:pt>
                      <c:pt idx="208">
                        <c:v>1.5200000000000001E-4</c:v>
                      </c:pt>
                      <c:pt idx="209">
                        <c:v>1.7200000000000001E-4</c:v>
                      </c:pt>
                      <c:pt idx="210">
                        <c:v>1.6699999999999999E-4</c:v>
                      </c:pt>
                      <c:pt idx="211">
                        <c:v>2.0400000000000003E-4</c:v>
                      </c:pt>
                      <c:pt idx="212">
                        <c:v>2.23E-4</c:v>
                      </c:pt>
                      <c:pt idx="213">
                        <c:v>1.6799999999999999E-4</c:v>
                      </c:pt>
                      <c:pt idx="214">
                        <c:v>2.7999999999999998E-4</c:v>
                      </c:pt>
                      <c:pt idx="215">
                        <c:v>3.0600000000000001E-4</c:v>
                      </c:pt>
                      <c:pt idx="216">
                        <c:v>4.0300000000000004E-4</c:v>
                      </c:pt>
                      <c:pt idx="217">
                        <c:v>3.57E-4</c:v>
                      </c:pt>
                      <c:pt idx="218">
                        <c:v>4.3300000000000001E-4</c:v>
                      </c:pt>
                      <c:pt idx="219">
                        <c:v>4.7400000000000003E-4</c:v>
                      </c:pt>
                      <c:pt idx="220">
                        <c:v>5.0000000000000001E-4</c:v>
                      </c:pt>
                      <c:pt idx="221">
                        <c:v>5.5900000000000004E-4</c:v>
                      </c:pt>
                      <c:pt idx="222">
                        <c:v>5.8100000000000003E-4</c:v>
                      </c:pt>
                      <c:pt idx="223">
                        <c:v>6.5600000000000001E-4</c:v>
                      </c:pt>
                      <c:pt idx="224">
                        <c:v>7.1000000000000002E-4</c:v>
                      </c:pt>
                      <c:pt idx="225">
                        <c:v>7.6600000000000008E-4</c:v>
                      </c:pt>
                      <c:pt idx="226">
                        <c:v>8.6700000000000004E-4</c:v>
                      </c:pt>
                      <c:pt idx="227">
                        <c:v>9.4399999999999996E-4</c:v>
                      </c:pt>
                      <c:pt idx="228">
                        <c:v>1.1299999999999999E-3</c:v>
                      </c:pt>
                      <c:pt idx="229">
                        <c:v>1.15E-3</c:v>
                      </c:pt>
                      <c:pt idx="230">
                        <c:v>1.3500000000000001E-3</c:v>
                      </c:pt>
                      <c:pt idx="231">
                        <c:v>1.58E-3</c:v>
                      </c:pt>
                      <c:pt idx="232">
                        <c:v>1.7899999999999999E-3</c:v>
                      </c:pt>
                      <c:pt idx="233">
                        <c:v>2.0300000000000001E-3</c:v>
                      </c:pt>
                      <c:pt idx="234">
                        <c:v>2.3800000000000002E-3</c:v>
                      </c:pt>
                      <c:pt idx="235">
                        <c:v>2.7100000000000002E-3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C-B382-484E-B7AC-D2C1D919AFC9}"/>
                  </c:ext>
                </c:extLst>
              </c15:ser>
            </c15:filteredScatterSeries>
            <c15:filteredScatterSeries>
              <c15:ser>
                <c:idx val="4"/>
                <c:order val="2"/>
                <c:tx>
                  <c:v>Корр. среда: 0,1Гц, -0,65В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9525">
                      <a:solidFill>
                        <a:srgbClr val="FF0000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'E:\!Прожекты\000. Образцы на обработку\Beta\[ОМ.xlsx]КМ'!$I$3:$I$104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646.69701000875</c:v>
                      </c:pt>
                      <c:pt idx="1">
                        <c:v>670.98083535189267</c:v>
                      </c:pt>
                      <c:pt idx="2">
                        <c:v>696.65214660149718</c:v>
                      </c:pt>
                      <c:pt idx="3">
                        <c:v>723.31173266227836</c:v>
                      </c:pt>
                      <c:pt idx="4">
                        <c:v>750.87504158564229</c:v>
                      </c:pt>
                      <c:pt idx="5">
                        <c:v>780.70082884769522</c:v>
                      </c:pt>
                      <c:pt idx="6">
                        <c:v>815.08950037952172</c:v>
                      </c:pt>
                      <c:pt idx="7">
                        <c:v>852.57833433898872</c:v>
                      </c:pt>
                      <c:pt idx="8">
                        <c:v>889.62898895427452</c:v>
                      </c:pt>
                      <c:pt idx="9">
                        <c:v>927.421552507922</c:v>
                      </c:pt>
                      <c:pt idx="10">
                        <c:v>968.49549999641374</c:v>
                      </c:pt>
                      <c:pt idx="11">
                        <c:v>1011.9601676424637</c:v>
                      </c:pt>
                      <c:pt idx="12">
                        <c:v>1058.7125236029844</c:v>
                      </c:pt>
                      <c:pt idx="13">
                        <c:v>1110.3780258707643</c:v>
                      </c:pt>
                      <c:pt idx="14">
                        <c:v>1166.3331619828132</c:v>
                      </c:pt>
                      <c:pt idx="15">
                        <c:v>1230.669199167651</c:v>
                      </c:pt>
                      <c:pt idx="16">
                        <c:v>811</c:v>
                      </c:pt>
                      <c:pt idx="17">
                        <c:v>840</c:v>
                      </c:pt>
                      <c:pt idx="18">
                        <c:v>887</c:v>
                      </c:pt>
                      <c:pt idx="19">
                        <c:v>938</c:v>
                      </c:pt>
                      <c:pt idx="20">
                        <c:v>966</c:v>
                      </c:pt>
                      <c:pt idx="21">
                        <c:v>1131</c:v>
                      </c:pt>
                      <c:pt idx="22">
                        <c:v>1179</c:v>
                      </c:pt>
                      <c:pt idx="23">
                        <c:v>1229</c:v>
                      </c:pt>
                      <c:pt idx="24">
                        <c:v>1285</c:v>
                      </c:pt>
                      <c:pt idx="25">
                        <c:v>1343</c:v>
                      </c:pt>
                      <c:pt idx="26">
                        <c:v>1404</c:v>
                      </c:pt>
                      <c:pt idx="27">
                        <c:v>1471</c:v>
                      </c:pt>
                      <c:pt idx="28">
                        <c:v>1543</c:v>
                      </c:pt>
                      <c:pt idx="29">
                        <c:v>1622</c:v>
                      </c:pt>
                      <c:pt idx="30">
                        <c:v>1708</c:v>
                      </c:pt>
                      <c:pt idx="31">
                        <c:v>1804</c:v>
                      </c:pt>
                      <c:pt idx="32">
                        <c:v>1910</c:v>
                      </c:pt>
                      <c:pt idx="33">
                        <c:v>2031</c:v>
                      </c:pt>
                      <c:pt idx="34">
                        <c:v>628</c:v>
                      </c:pt>
                      <c:pt idx="35">
                        <c:v>660</c:v>
                      </c:pt>
                      <c:pt idx="36">
                        <c:v>680</c:v>
                      </c:pt>
                      <c:pt idx="37">
                        <c:v>878</c:v>
                      </c:pt>
                      <c:pt idx="38">
                        <c:v>910</c:v>
                      </c:pt>
                      <c:pt idx="39">
                        <c:v>943</c:v>
                      </c:pt>
                      <c:pt idx="40">
                        <c:v>979</c:v>
                      </c:pt>
                      <c:pt idx="41">
                        <c:v>1148</c:v>
                      </c:pt>
                      <c:pt idx="42">
                        <c:v>1194</c:v>
                      </c:pt>
                      <c:pt idx="43">
                        <c:v>1241</c:v>
                      </c:pt>
                      <c:pt idx="44">
                        <c:v>1292</c:v>
                      </c:pt>
                      <c:pt idx="45">
                        <c:v>1347</c:v>
                      </c:pt>
                      <c:pt idx="46">
                        <c:v>1407</c:v>
                      </c:pt>
                      <c:pt idx="47">
                        <c:v>1471</c:v>
                      </c:pt>
                      <c:pt idx="48">
                        <c:v>1538</c:v>
                      </c:pt>
                      <c:pt idx="49">
                        <c:v>1610</c:v>
                      </c:pt>
                      <c:pt idx="50">
                        <c:v>1690</c:v>
                      </c:pt>
                      <c:pt idx="51">
                        <c:v>1776</c:v>
                      </c:pt>
                      <c:pt idx="52">
                        <c:v>1867</c:v>
                      </c:pt>
                      <c:pt idx="53">
                        <c:v>1966</c:v>
                      </c:pt>
                      <c:pt idx="54">
                        <c:v>628</c:v>
                      </c:pt>
                      <c:pt idx="55">
                        <c:v>648</c:v>
                      </c:pt>
                      <c:pt idx="56">
                        <c:v>670</c:v>
                      </c:pt>
                      <c:pt idx="57">
                        <c:v>692</c:v>
                      </c:pt>
                      <c:pt idx="58">
                        <c:v>819</c:v>
                      </c:pt>
                      <c:pt idx="59">
                        <c:v>847</c:v>
                      </c:pt>
                      <c:pt idx="60">
                        <c:v>876</c:v>
                      </c:pt>
                      <c:pt idx="61">
                        <c:v>906</c:v>
                      </c:pt>
                      <c:pt idx="62">
                        <c:v>1073</c:v>
                      </c:pt>
                      <c:pt idx="63">
                        <c:v>1112</c:v>
                      </c:pt>
                      <c:pt idx="64">
                        <c:v>1154</c:v>
                      </c:pt>
                      <c:pt idx="65">
                        <c:v>1308</c:v>
                      </c:pt>
                      <c:pt idx="66">
                        <c:v>1361</c:v>
                      </c:pt>
                      <c:pt idx="67">
                        <c:v>1417</c:v>
                      </c:pt>
                      <c:pt idx="68">
                        <c:v>1480</c:v>
                      </c:pt>
                      <c:pt idx="69">
                        <c:v>1547</c:v>
                      </c:pt>
                      <c:pt idx="70">
                        <c:v>1617</c:v>
                      </c:pt>
                      <c:pt idx="71">
                        <c:v>635.88784050000004</c:v>
                      </c:pt>
                      <c:pt idx="72">
                        <c:v>950.5208709419137</c:v>
                      </c:pt>
                      <c:pt idx="73">
                        <c:v>983.34890116179008</c:v>
                      </c:pt>
                      <c:pt idx="74">
                        <c:v>1017.3313348288766</c:v>
                      </c:pt>
                      <c:pt idx="75">
                        <c:v>1053.3241059289105</c:v>
                      </c:pt>
                      <c:pt idx="76">
                        <c:v>1387.4714012029431</c:v>
                      </c:pt>
                      <c:pt idx="77">
                        <c:v>1437.8270903348723</c:v>
                      </c:pt>
                      <c:pt idx="78">
                        <c:v>1706.4066786787241</c:v>
                      </c:pt>
                      <c:pt idx="79">
                        <c:v>1770.3309457319797</c:v>
                      </c:pt>
                      <c:pt idx="80">
                        <c:v>1832.9942447729918</c:v>
                      </c:pt>
                      <c:pt idx="81">
                        <c:v>1909.095616234518</c:v>
                      </c:pt>
                      <c:pt idx="82">
                        <c:v>836</c:v>
                      </c:pt>
                      <c:pt idx="83">
                        <c:v>866</c:v>
                      </c:pt>
                      <c:pt idx="84">
                        <c:v>895</c:v>
                      </c:pt>
                      <c:pt idx="85">
                        <c:v>927</c:v>
                      </c:pt>
                      <c:pt idx="86">
                        <c:v>960</c:v>
                      </c:pt>
                      <c:pt idx="87">
                        <c:v>995</c:v>
                      </c:pt>
                      <c:pt idx="88">
                        <c:v>1031</c:v>
                      </c:pt>
                      <c:pt idx="89">
                        <c:v>1071</c:v>
                      </c:pt>
                      <c:pt idx="90">
                        <c:v>1113</c:v>
                      </c:pt>
                      <c:pt idx="91">
                        <c:v>1158</c:v>
                      </c:pt>
                      <c:pt idx="92">
                        <c:v>1206</c:v>
                      </c:pt>
                      <c:pt idx="93">
                        <c:v>1256</c:v>
                      </c:pt>
                      <c:pt idx="94">
                        <c:v>1313</c:v>
                      </c:pt>
                      <c:pt idx="95">
                        <c:v>1369</c:v>
                      </c:pt>
                      <c:pt idx="96">
                        <c:v>1432</c:v>
                      </c:pt>
                      <c:pt idx="97">
                        <c:v>1503</c:v>
                      </c:pt>
                      <c:pt idx="98">
                        <c:v>1578</c:v>
                      </c:pt>
                      <c:pt idx="99">
                        <c:v>1659</c:v>
                      </c:pt>
                      <c:pt idx="100">
                        <c:v>1749</c:v>
                      </c:pt>
                      <c:pt idx="101">
                        <c:v>1837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'E:\!Прожекты\000. Образцы на обработку\Beta\[ОМ.xlsx]КМ'!$J$3:$J$104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9.9047985383210035E-5</c:v>
                      </c:pt>
                      <c:pt idx="1">
                        <c:v>1.4363143631436297E-4</c:v>
                      </c:pt>
                      <c:pt idx="2">
                        <c:v>1.5950920245398815E-4</c:v>
                      </c:pt>
                      <c:pt idx="3">
                        <c:v>1.6349206349206311E-4</c:v>
                      </c:pt>
                      <c:pt idx="4">
                        <c:v>1.6393442622950877E-4</c:v>
                      </c:pt>
                      <c:pt idx="5">
                        <c:v>2.117647058823526E-4</c:v>
                      </c:pt>
                      <c:pt idx="6">
                        <c:v>2.0701754385964906E-4</c:v>
                      </c:pt>
                      <c:pt idx="7">
                        <c:v>2.4042553191489416E-4</c:v>
                      </c:pt>
                      <c:pt idx="8">
                        <c:v>2.5249999999999952E-4</c:v>
                      </c:pt>
                      <c:pt idx="9">
                        <c:v>3.3548387096774164E-4</c:v>
                      </c:pt>
                      <c:pt idx="10">
                        <c:v>2.8767123287671154E-4</c:v>
                      </c:pt>
                      <c:pt idx="11">
                        <c:v>3.7090909090909204E-4</c:v>
                      </c:pt>
                      <c:pt idx="12">
                        <c:v>3.4193548387096849E-4</c:v>
                      </c:pt>
                      <c:pt idx="13">
                        <c:v>3.9999999999999937E-4</c:v>
                      </c:pt>
                      <c:pt idx="14">
                        <c:v>4.863636363636365E-4</c:v>
                      </c:pt>
                      <c:pt idx="15">
                        <c:v>5.7499999999999934E-4</c:v>
                      </c:pt>
                      <c:pt idx="16">
                        <c:v>4.6193307174887988E-4</c:v>
                      </c:pt>
                      <c:pt idx="17">
                        <c:v>4.4410114564831174E-4</c:v>
                      </c:pt>
                      <c:pt idx="18">
                        <c:v>7.3168062361623663E-4</c:v>
                      </c:pt>
                      <c:pt idx="19">
                        <c:v>5.7440078780908585E-4</c:v>
                      </c:pt>
                      <c:pt idx="20">
                        <c:v>6.2058609944751404E-4</c:v>
                      </c:pt>
                      <c:pt idx="21">
                        <c:v>7.3318166543301616E-4</c:v>
                      </c:pt>
                      <c:pt idx="22">
                        <c:v>7.3517955970148869E-4</c:v>
                      </c:pt>
                      <c:pt idx="23">
                        <c:v>8.9684960252935889E-4</c:v>
                      </c:pt>
                      <c:pt idx="24">
                        <c:v>8.7008735632183984E-4</c:v>
                      </c:pt>
                      <c:pt idx="25">
                        <c:v>8.9731518624642007E-4</c:v>
                      </c:pt>
                      <c:pt idx="26">
                        <c:v>1.1005485432639647E-3</c:v>
                      </c:pt>
                      <c:pt idx="27">
                        <c:v>1.1653361737089184E-3</c:v>
                      </c:pt>
                      <c:pt idx="28">
                        <c:v>1.4748757038123134E-3</c:v>
                      </c:pt>
                      <c:pt idx="29">
                        <c:v>1.3842613424657592E-3</c:v>
                      </c:pt>
                      <c:pt idx="30">
                        <c:v>1.5361015223880588E-3</c:v>
                      </c:pt>
                      <c:pt idx="31">
                        <c:v>1.5384324926686268E-3</c:v>
                      </c:pt>
                      <c:pt idx="32">
                        <c:v>1.7201544736842088E-3</c:v>
                      </c:pt>
                      <c:pt idx="33">
                        <c:v>1.9453718983050779E-3</c:v>
                      </c:pt>
                      <c:pt idx="34">
                        <c:v>9.800000000000001E-5</c:v>
                      </c:pt>
                      <c:pt idx="35">
                        <c:v>1.0800000000000001E-4</c:v>
                      </c:pt>
                      <c:pt idx="36">
                        <c:v>9.8300000000000004E-5</c:v>
                      </c:pt>
                      <c:pt idx="37">
                        <c:v>2.0699999999999999E-4</c:v>
                      </c:pt>
                      <c:pt idx="38">
                        <c:v>2.7200000000000005E-4</c:v>
                      </c:pt>
                      <c:pt idx="39">
                        <c:v>3.1100000000000002E-4</c:v>
                      </c:pt>
                      <c:pt idx="40">
                        <c:v>3.79E-4</c:v>
                      </c:pt>
                      <c:pt idx="41">
                        <c:v>4.2400000000000006E-4</c:v>
                      </c:pt>
                      <c:pt idx="42">
                        <c:v>5.2900000000000006E-4</c:v>
                      </c:pt>
                      <c:pt idx="43">
                        <c:v>6.8400000000000004E-4</c:v>
                      </c:pt>
                      <c:pt idx="44">
                        <c:v>7.45E-4</c:v>
                      </c:pt>
                      <c:pt idx="45">
                        <c:v>9.4200000000000002E-4</c:v>
                      </c:pt>
                      <c:pt idx="46">
                        <c:v>8.9800000000000004E-4</c:v>
                      </c:pt>
                      <c:pt idx="47">
                        <c:v>1.0499999999999999E-3</c:v>
                      </c:pt>
                      <c:pt idx="48">
                        <c:v>1.15E-3</c:v>
                      </c:pt>
                      <c:pt idx="49">
                        <c:v>1.31E-3</c:v>
                      </c:pt>
                      <c:pt idx="50">
                        <c:v>1.3600000000000001E-3</c:v>
                      </c:pt>
                      <c:pt idx="51">
                        <c:v>1.5399999999999999E-3</c:v>
                      </c:pt>
                      <c:pt idx="52">
                        <c:v>1.74E-3</c:v>
                      </c:pt>
                      <c:pt idx="53">
                        <c:v>1.8E-3</c:v>
                      </c:pt>
                      <c:pt idx="54">
                        <c:v>7.8300000000000006E-5</c:v>
                      </c:pt>
                      <c:pt idx="55">
                        <c:v>9.4699999999999998E-5</c:v>
                      </c:pt>
                      <c:pt idx="56">
                        <c:v>1.06E-4</c:v>
                      </c:pt>
                      <c:pt idx="57">
                        <c:v>1.2300000000000001E-4</c:v>
                      </c:pt>
                      <c:pt idx="58">
                        <c:v>1.64E-4</c:v>
                      </c:pt>
                      <c:pt idx="59">
                        <c:v>2.5000000000000001E-4</c:v>
                      </c:pt>
                      <c:pt idx="60">
                        <c:v>3.0499999999999999E-4</c:v>
                      </c:pt>
                      <c:pt idx="61">
                        <c:v>3.2499999999999999E-4</c:v>
                      </c:pt>
                      <c:pt idx="62">
                        <c:v>5.6099999999999998E-4</c:v>
                      </c:pt>
                      <c:pt idx="63">
                        <c:v>6.3199999999999997E-4</c:v>
                      </c:pt>
                      <c:pt idx="64">
                        <c:v>6.8099999999999996E-4</c:v>
                      </c:pt>
                      <c:pt idx="65">
                        <c:v>7.6199999999999998E-4</c:v>
                      </c:pt>
                      <c:pt idx="66">
                        <c:v>8.4400000000000002E-4</c:v>
                      </c:pt>
                      <c:pt idx="67">
                        <c:v>9.5399999999999999E-4</c:v>
                      </c:pt>
                      <c:pt idx="68">
                        <c:v>1.23E-3</c:v>
                      </c:pt>
                      <c:pt idx="69">
                        <c:v>1.32E-3</c:v>
                      </c:pt>
                      <c:pt idx="70">
                        <c:v>1.49E-3</c:v>
                      </c:pt>
                      <c:pt idx="71">
                        <c:v>8.7929099999999998E-5</c:v>
                      </c:pt>
                      <c:pt idx="72">
                        <c:v>1.3263948938992029E-4</c:v>
                      </c:pt>
                      <c:pt idx="73">
                        <c:v>2.7169045270816528E-4</c:v>
                      </c:pt>
                      <c:pt idx="74">
                        <c:v>2.1970420061322802E-4</c:v>
                      </c:pt>
                      <c:pt idx="75">
                        <c:v>3.9520114464915753E-4</c:v>
                      </c:pt>
                      <c:pt idx="76">
                        <c:v>2.7435837247858562E-4</c:v>
                      </c:pt>
                      <c:pt idx="77">
                        <c:v>5.7637991949396265E-4</c:v>
                      </c:pt>
                      <c:pt idx="78">
                        <c:v>7.0097879918588836E-4</c:v>
                      </c:pt>
                      <c:pt idx="79">
                        <c:v>8.5762589180050431E-4</c:v>
                      </c:pt>
                      <c:pt idx="80">
                        <c:v>9.2102290229885073E-4</c:v>
                      </c:pt>
                      <c:pt idx="81">
                        <c:v>9.5877380203515639E-4</c:v>
                      </c:pt>
                      <c:pt idx="82">
                        <c:v>1.7800000000000002E-4</c:v>
                      </c:pt>
                      <c:pt idx="83">
                        <c:v>1.9000000000000001E-4</c:v>
                      </c:pt>
                      <c:pt idx="84">
                        <c:v>2.2799999999999999E-4</c:v>
                      </c:pt>
                      <c:pt idx="85">
                        <c:v>2.7900000000000001E-4</c:v>
                      </c:pt>
                      <c:pt idx="86">
                        <c:v>2.6499999999999999E-4</c:v>
                      </c:pt>
                      <c:pt idx="87">
                        <c:v>3.3300000000000002E-4</c:v>
                      </c:pt>
                      <c:pt idx="88">
                        <c:v>3.7200000000000004E-4</c:v>
                      </c:pt>
                      <c:pt idx="89">
                        <c:v>3.9900000000000005E-4</c:v>
                      </c:pt>
                      <c:pt idx="90">
                        <c:v>4.1399999999999998E-4</c:v>
                      </c:pt>
                      <c:pt idx="91">
                        <c:v>4.5599999999999997E-4</c:v>
                      </c:pt>
                      <c:pt idx="92">
                        <c:v>4.9100000000000001E-4</c:v>
                      </c:pt>
                      <c:pt idx="93">
                        <c:v>5.7700000000000004E-4</c:v>
                      </c:pt>
                      <c:pt idx="94">
                        <c:v>6.7199999999999996E-4</c:v>
                      </c:pt>
                      <c:pt idx="95">
                        <c:v>7.76E-4</c:v>
                      </c:pt>
                      <c:pt idx="96">
                        <c:v>8.8500000000000004E-4</c:v>
                      </c:pt>
                      <c:pt idx="97">
                        <c:v>1E-3</c:v>
                      </c:pt>
                      <c:pt idx="98">
                        <c:v>1.08E-3</c:v>
                      </c:pt>
                      <c:pt idx="99">
                        <c:v>1.2099999999999999E-3</c:v>
                      </c:pt>
                      <c:pt idx="100">
                        <c:v>1.4E-3</c:v>
                      </c:pt>
                      <c:pt idx="101">
                        <c:v>1.48E-3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E-B382-484E-B7AC-D2C1D919AFC9}"/>
                  </c:ext>
                </c:extLst>
              </c15:ser>
            </c15:filteredScatterSeries>
            <c15:filteredScatterSeries>
              <c15:ser>
                <c:idx val="5"/>
                <c:order val="3"/>
                <c:tx>
                  <c:v>Корр. среда: 0,01Гц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15875">
                      <a:solidFill>
                        <a:srgbClr val="00B050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'G:\!Прожекты\000. Образцы на обработку\Beta\[ОМ.xlsx]КМ'!$M$3:$M$46</c15:sqref>
                        </c15:formulaRef>
                      </c:ext>
                    </c:extLst>
                    <c:numCache>
                      <c:formatCode>General</c:formatCode>
                      <c:ptCount val="44"/>
                      <c:pt idx="0">
                        <c:v>1173.2011360004396</c:v>
                      </c:pt>
                      <c:pt idx="1">
                        <c:v>1192.2076698126771</c:v>
                      </c:pt>
                      <c:pt idx="2">
                        <c:v>1326.9107991293026</c:v>
                      </c:pt>
                      <c:pt idx="3">
                        <c:v>1352.0343597237966</c:v>
                      </c:pt>
                      <c:pt idx="4">
                        <c:v>1493.4305528210909</c:v>
                      </c:pt>
                      <c:pt idx="5">
                        <c:v>1530.0977540650338</c:v>
                      </c:pt>
                      <c:pt idx="6">
                        <c:v>1711.2125158017127</c:v>
                      </c:pt>
                      <c:pt idx="7">
                        <c:v>1746.6470626046635</c:v>
                      </c:pt>
                      <c:pt idx="8">
                        <c:v>1103</c:v>
                      </c:pt>
                      <c:pt idx="9">
                        <c:v>1143</c:v>
                      </c:pt>
                      <c:pt idx="10">
                        <c:v>1183</c:v>
                      </c:pt>
                      <c:pt idx="11">
                        <c:v>1226</c:v>
                      </c:pt>
                      <c:pt idx="12">
                        <c:v>1388</c:v>
                      </c:pt>
                      <c:pt idx="13">
                        <c:v>1439</c:v>
                      </c:pt>
                      <c:pt idx="14">
                        <c:v>1494</c:v>
                      </c:pt>
                      <c:pt idx="15">
                        <c:v>1681</c:v>
                      </c:pt>
                      <c:pt idx="16">
                        <c:v>1728</c:v>
                      </c:pt>
                      <c:pt idx="17">
                        <c:v>1776</c:v>
                      </c:pt>
                      <c:pt idx="18">
                        <c:v>1003</c:v>
                      </c:pt>
                      <c:pt idx="19">
                        <c:v>1057</c:v>
                      </c:pt>
                      <c:pt idx="20">
                        <c:v>1112</c:v>
                      </c:pt>
                      <c:pt idx="21">
                        <c:v>1310</c:v>
                      </c:pt>
                      <c:pt idx="22">
                        <c:v>1355</c:v>
                      </c:pt>
                      <c:pt idx="23">
                        <c:v>1405</c:v>
                      </c:pt>
                      <c:pt idx="24">
                        <c:v>1455</c:v>
                      </c:pt>
                      <c:pt idx="25">
                        <c:v>1606</c:v>
                      </c:pt>
                      <c:pt idx="26">
                        <c:v>1666</c:v>
                      </c:pt>
                      <c:pt idx="27">
                        <c:v>1729</c:v>
                      </c:pt>
                      <c:pt idx="28">
                        <c:v>1246.2298749465256</c:v>
                      </c:pt>
                      <c:pt idx="29">
                        <c:v>1313.8009483349679</c:v>
                      </c:pt>
                      <c:pt idx="30">
                        <c:v>1388.58741636581</c:v>
                      </c:pt>
                      <c:pt idx="31">
                        <c:v>1468.9847284995003</c:v>
                      </c:pt>
                      <c:pt idx="32">
                        <c:v>1819.1668586266192</c:v>
                      </c:pt>
                      <c:pt idx="33">
                        <c:v>2501.46996896571</c:v>
                      </c:pt>
                      <c:pt idx="39">
                        <c:v>1522</c:v>
                      </c:pt>
                      <c:pt idx="40">
                        <c:v>1579</c:v>
                      </c:pt>
                      <c:pt idx="41">
                        <c:v>1640</c:v>
                      </c:pt>
                      <c:pt idx="42">
                        <c:v>1706</c:v>
                      </c:pt>
                      <c:pt idx="43">
                        <c:v>1775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'G:\!Прожекты\000. Образцы на обработку\Beta\[ОМ.xlsx]КМ'!$N$3:$N$46</c15:sqref>
                        </c15:formulaRef>
                      </c:ext>
                    </c:extLst>
                    <c:numCache>
                      <c:formatCode>General</c:formatCode>
                      <c:ptCount val="44"/>
                      <c:pt idx="0">
                        <c:v>1.6317991631799188E-3</c:v>
                      </c:pt>
                      <c:pt idx="1">
                        <c:v>1.1041666666666617E-3</c:v>
                      </c:pt>
                      <c:pt idx="2">
                        <c:v>1.0517241379310335E-3</c:v>
                      </c:pt>
                      <c:pt idx="3">
                        <c:v>1.3235294117647143E-3</c:v>
                      </c:pt>
                      <c:pt idx="4">
                        <c:v>1.361702127659568E-3</c:v>
                      </c:pt>
                      <c:pt idx="5">
                        <c:v>1.7317073170731727E-3</c:v>
                      </c:pt>
                      <c:pt idx="6">
                        <c:v>2.5652173913043473E-3</c:v>
                      </c:pt>
                      <c:pt idx="7">
                        <c:v>2.4090909090909141E-3</c:v>
                      </c:pt>
                      <c:pt idx="8">
                        <c:v>7.8200000000000003E-4</c:v>
                      </c:pt>
                      <c:pt idx="9">
                        <c:v>7.1400000000000001E-4</c:v>
                      </c:pt>
                      <c:pt idx="10">
                        <c:v>7.8200000000000003E-4</c:v>
                      </c:pt>
                      <c:pt idx="11">
                        <c:v>9.140000000000001E-4</c:v>
                      </c:pt>
                      <c:pt idx="12">
                        <c:v>1.39E-3</c:v>
                      </c:pt>
                      <c:pt idx="13">
                        <c:v>1.3699999999999999E-3</c:v>
                      </c:pt>
                      <c:pt idx="14">
                        <c:v>1.2800000000000001E-3</c:v>
                      </c:pt>
                      <c:pt idx="15">
                        <c:v>1.56E-3</c:v>
                      </c:pt>
                      <c:pt idx="16">
                        <c:v>1.7899999999999999E-3</c:v>
                      </c:pt>
                      <c:pt idx="17">
                        <c:v>1.83E-3</c:v>
                      </c:pt>
                      <c:pt idx="18">
                        <c:v>5.2099999999999998E-4</c:v>
                      </c:pt>
                      <c:pt idx="19">
                        <c:v>7.6800000000000002E-4</c:v>
                      </c:pt>
                      <c:pt idx="20">
                        <c:v>8.6899999999999998E-4</c:v>
                      </c:pt>
                      <c:pt idx="21">
                        <c:v>9.8999999999999999E-4</c:v>
                      </c:pt>
                      <c:pt idx="22">
                        <c:v>1.15E-3</c:v>
                      </c:pt>
                      <c:pt idx="23">
                        <c:v>1.25E-3</c:v>
                      </c:pt>
                      <c:pt idx="24">
                        <c:v>9.7100000000000018E-4</c:v>
                      </c:pt>
                      <c:pt idx="25">
                        <c:v>1.73E-3</c:v>
                      </c:pt>
                      <c:pt idx="26">
                        <c:v>1.7899999999999999E-3</c:v>
                      </c:pt>
                      <c:pt idx="27">
                        <c:v>1.9400000000000001E-3</c:v>
                      </c:pt>
                      <c:pt idx="28">
                        <c:v>9.3945071770335105E-4</c:v>
                      </c:pt>
                      <c:pt idx="29">
                        <c:v>9.3025184501844844E-4</c:v>
                      </c:pt>
                      <c:pt idx="30">
                        <c:v>1.0753056443024499E-3</c:v>
                      </c:pt>
                      <c:pt idx="31">
                        <c:v>1.3553068340306858E-3</c:v>
                      </c:pt>
                      <c:pt idx="32">
                        <c:v>1.9217189781021817E-3</c:v>
                      </c:pt>
                      <c:pt idx="33">
                        <c:v>3.5649561128526766E-3</c:v>
                      </c:pt>
                      <c:pt idx="39">
                        <c:v>1.4300000000000001E-3</c:v>
                      </c:pt>
                      <c:pt idx="40">
                        <c:v>1.6100000000000001E-3</c:v>
                      </c:pt>
                      <c:pt idx="41">
                        <c:v>1.74E-3</c:v>
                      </c:pt>
                      <c:pt idx="42">
                        <c:v>1.9E-3</c:v>
                      </c:pt>
                      <c:pt idx="43">
                        <c:v>2.0999999999999999E-3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F-B382-484E-B7AC-D2C1D919AFC9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v>Корр. среда: 0,01Гц, -1В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6350">
                      <a:solidFill>
                        <a:srgbClr val="00B0F0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'E:\!Прожекты\000. Образцы на обработку\Beta\[ОМ.xlsx]КМ'!$Q$3:$Q$14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668.36783818615027</c:v>
                      </c:pt>
                      <c:pt idx="1">
                        <c:v>810.67568466567184</c:v>
                      </c:pt>
                      <c:pt idx="2">
                        <c:v>828.35080147317558</c:v>
                      </c:pt>
                      <c:pt idx="3">
                        <c:v>1131.0169499711451</c:v>
                      </c:pt>
                      <c:pt idx="4">
                        <c:v>1154.8242870865527</c:v>
                      </c:pt>
                      <c:pt idx="5">
                        <c:v>1180.0839614555068</c:v>
                      </c:pt>
                      <c:pt idx="6">
                        <c:v>1205.8206147471371</c:v>
                      </c:pt>
                      <c:pt idx="7">
                        <c:v>1230.3394013134853</c:v>
                      </c:pt>
                      <c:pt idx="8">
                        <c:v>1257.2872151582728</c:v>
                      </c:pt>
                      <c:pt idx="9">
                        <c:v>1287.9380627509533</c:v>
                      </c:pt>
                      <c:pt idx="10">
                        <c:v>1317.2505290462948</c:v>
                      </c:pt>
                      <c:pt idx="11">
                        <c:v>1346.1877263027284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'E:\!Прожекты\000. Образцы на обработку\Beta\[ОМ.xlsx]КМ'!$R$3:$R$14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6.7875604395605378E-5</c:v>
                      </c:pt>
                      <c:pt idx="1">
                        <c:v>8.2714379084966973E-4</c:v>
                      </c:pt>
                      <c:pt idx="2">
                        <c:v>8.3519354838709954E-4</c:v>
                      </c:pt>
                      <c:pt idx="3">
                        <c:v>1.7122711267605715E-3</c:v>
                      </c:pt>
                      <c:pt idx="4">
                        <c:v>2.569147959183656E-3</c:v>
                      </c:pt>
                      <c:pt idx="5">
                        <c:v>1.9423371212121206E-3</c:v>
                      </c:pt>
                      <c:pt idx="6">
                        <c:v>1.8650610687023007E-3</c:v>
                      </c:pt>
                      <c:pt idx="7">
                        <c:v>1.9077324561403344E-3</c:v>
                      </c:pt>
                      <c:pt idx="8">
                        <c:v>2.1390781250000268E-3</c:v>
                      </c:pt>
                      <c:pt idx="9">
                        <c:v>2.4344403669724637E-3</c:v>
                      </c:pt>
                      <c:pt idx="10">
                        <c:v>2.3292713567839049E-3</c:v>
                      </c:pt>
                      <c:pt idx="11">
                        <c:v>1.9299721115537832E-3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0-B382-484E-B7AC-D2C1D919AFC9}"/>
                  </c:ext>
                </c:extLst>
              </c15:ser>
            </c15:filteredScatterSeries>
            <c15:filteredScatterSeries>
              <c15:ser>
                <c:idx val="0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Кривые!$F$3</c15:sqref>
                        </c15:formulaRef>
                      </c:ext>
                    </c:extLst>
                    <c:strCache>
                      <c:ptCount val="1"/>
                      <c:pt idx="0">
                        <c:v>ВО возд.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50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Кривые!$A$24:$A$122</c15:sqref>
                        </c15:formulaRef>
                      </c:ext>
                    </c:extLst>
                    <c:numCache>
                      <c:formatCode>General</c:formatCode>
                      <c:ptCount val="99"/>
                      <c:pt idx="0">
                        <c:v>200</c:v>
                      </c:pt>
                      <c:pt idx="1">
                        <c:v>300</c:v>
                      </c:pt>
                      <c:pt idx="2">
                        <c:v>400</c:v>
                      </c:pt>
                      <c:pt idx="3">
                        <c:v>500</c:v>
                      </c:pt>
                      <c:pt idx="4">
                        <c:v>600</c:v>
                      </c:pt>
                      <c:pt idx="5">
                        <c:v>700</c:v>
                      </c:pt>
                      <c:pt idx="6">
                        <c:v>800</c:v>
                      </c:pt>
                      <c:pt idx="7">
                        <c:v>900</c:v>
                      </c:pt>
                      <c:pt idx="8">
                        <c:v>1000</c:v>
                      </c:pt>
                      <c:pt idx="9">
                        <c:v>1100</c:v>
                      </c:pt>
                      <c:pt idx="10">
                        <c:v>1200</c:v>
                      </c:pt>
                      <c:pt idx="11">
                        <c:v>1300</c:v>
                      </c:pt>
                      <c:pt idx="12">
                        <c:v>1400</c:v>
                      </c:pt>
                      <c:pt idx="13">
                        <c:v>1500</c:v>
                      </c:pt>
                      <c:pt idx="14">
                        <c:v>1600</c:v>
                      </c:pt>
                      <c:pt idx="15">
                        <c:v>1700</c:v>
                      </c:pt>
                      <c:pt idx="16">
                        <c:v>1800</c:v>
                      </c:pt>
                      <c:pt idx="17">
                        <c:v>1900</c:v>
                      </c:pt>
                      <c:pt idx="18">
                        <c:v>2000</c:v>
                      </c:pt>
                      <c:pt idx="19">
                        <c:v>2100</c:v>
                      </c:pt>
                      <c:pt idx="20">
                        <c:v>2200</c:v>
                      </c:pt>
                      <c:pt idx="21">
                        <c:v>2300</c:v>
                      </c:pt>
                      <c:pt idx="22">
                        <c:v>2400</c:v>
                      </c:pt>
                      <c:pt idx="23">
                        <c:v>2500</c:v>
                      </c:pt>
                      <c:pt idx="24">
                        <c:v>2600</c:v>
                      </c:pt>
                      <c:pt idx="25">
                        <c:v>2700</c:v>
                      </c:pt>
                      <c:pt idx="26">
                        <c:v>2800</c:v>
                      </c:pt>
                      <c:pt idx="27">
                        <c:v>2900</c:v>
                      </c:pt>
                      <c:pt idx="28">
                        <c:v>3000</c:v>
                      </c:pt>
                      <c:pt idx="29">
                        <c:v>3100</c:v>
                      </c:pt>
                      <c:pt idx="30">
                        <c:v>3200</c:v>
                      </c:pt>
                      <c:pt idx="31">
                        <c:v>3300</c:v>
                      </c:pt>
                      <c:pt idx="32">
                        <c:v>3400</c:v>
                      </c:pt>
                      <c:pt idx="33">
                        <c:v>3500</c:v>
                      </c:pt>
                      <c:pt idx="34">
                        <c:v>3600</c:v>
                      </c:pt>
                      <c:pt idx="35">
                        <c:v>3700</c:v>
                      </c:pt>
                      <c:pt idx="36">
                        <c:v>3800</c:v>
                      </c:pt>
                      <c:pt idx="37">
                        <c:v>3900</c:v>
                      </c:pt>
                      <c:pt idx="38">
                        <c:v>4000</c:v>
                      </c:pt>
                      <c:pt idx="39">
                        <c:v>4100</c:v>
                      </c:pt>
                      <c:pt idx="40">
                        <c:v>4200</c:v>
                      </c:pt>
                      <c:pt idx="41">
                        <c:v>4300</c:v>
                      </c:pt>
                      <c:pt idx="42">
                        <c:v>4400</c:v>
                      </c:pt>
                      <c:pt idx="43">
                        <c:v>4500</c:v>
                      </c:pt>
                      <c:pt idx="44">
                        <c:v>4600</c:v>
                      </c:pt>
                      <c:pt idx="45">
                        <c:v>4700</c:v>
                      </c:pt>
                      <c:pt idx="46">
                        <c:v>4800</c:v>
                      </c:pt>
                      <c:pt idx="47">
                        <c:v>4900</c:v>
                      </c:pt>
                      <c:pt idx="48">
                        <c:v>5000</c:v>
                      </c:pt>
                      <c:pt idx="49">
                        <c:v>5100</c:v>
                      </c:pt>
                      <c:pt idx="50">
                        <c:v>5200</c:v>
                      </c:pt>
                      <c:pt idx="51">
                        <c:v>5300</c:v>
                      </c:pt>
                      <c:pt idx="52">
                        <c:v>5400</c:v>
                      </c:pt>
                      <c:pt idx="53">
                        <c:v>5500</c:v>
                      </c:pt>
                      <c:pt idx="54">
                        <c:v>5600</c:v>
                      </c:pt>
                      <c:pt idx="55">
                        <c:v>5700</c:v>
                      </c:pt>
                      <c:pt idx="56">
                        <c:v>5800</c:v>
                      </c:pt>
                      <c:pt idx="57">
                        <c:v>5900</c:v>
                      </c:pt>
                      <c:pt idx="58">
                        <c:v>6000</c:v>
                      </c:pt>
                      <c:pt idx="59">
                        <c:v>6100</c:v>
                      </c:pt>
                      <c:pt idx="60">
                        <c:v>6200</c:v>
                      </c:pt>
                      <c:pt idx="61">
                        <c:v>6300</c:v>
                      </c:pt>
                      <c:pt idx="62">
                        <c:v>6400</c:v>
                      </c:pt>
                      <c:pt idx="63">
                        <c:v>6500</c:v>
                      </c:pt>
                      <c:pt idx="64">
                        <c:v>6600</c:v>
                      </c:pt>
                      <c:pt idx="65">
                        <c:v>6700</c:v>
                      </c:pt>
                      <c:pt idx="66">
                        <c:v>6800</c:v>
                      </c:pt>
                      <c:pt idx="67">
                        <c:v>6900</c:v>
                      </c:pt>
                      <c:pt idx="68">
                        <c:v>7000</c:v>
                      </c:pt>
                      <c:pt idx="69">
                        <c:v>7100</c:v>
                      </c:pt>
                      <c:pt idx="70">
                        <c:v>7200</c:v>
                      </c:pt>
                      <c:pt idx="71">
                        <c:v>7300</c:v>
                      </c:pt>
                      <c:pt idx="72">
                        <c:v>7400</c:v>
                      </c:pt>
                      <c:pt idx="73">
                        <c:v>7500</c:v>
                      </c:pt>
                      <c:pt idx="74">
                        <c:v>7600</c:v>
                      </c:pt>
                      <c:pt idx="75">
                        <c:v>7700</c:v>
                      </c:pt>
                      <c:pt idx="76">
                        <c:v>7800</c:v>
                      </c:pt>
                      <c:pt idx="77">
                        <c:v>7900</c:v>
                      </c:pt>
                      <c:pt idx="78">
                        <c:v>8000</c:v>
                      </c:pt>
                      <c:pt idx="79">
                        <c:v>8100</c:v>
                      </c:pt>
                      <c:pt idx="80">
                        <c:v>8200</c:v>
                      </c:pt>
                      <c:pt idx="81">
                        <c:v>8300</c:v>
                      </c:pt>
                      <c:pt idx="82">
                        <c:v>8400</c:v>
                      </c:pt>
                      <c:pt idx="83">
                        <c:v>8500</c:v>
                      </c:pt>
                      <c:pt idx="84">
                        <c:v>8600</c:v>
                      </c:pt>
                      <c:pt idx="85">
                        <c:v>8700</c:v>
                      </c:pt>
                      <c:pt idx="86">
                        <c:v>8800</c:v>
                      </c:pt>
                      <c:pt idx="87">
                        <c:v>8900</c:v>
                      </c:pt>
                      <c:pt idx="88">
                        <c:v>9000</c:v>
                      </c:pt>
                      <c:pt idx="89">
                        <c:v>9100</c:v>
                      </c:pt>
                      <c:pt idx="90">
                        <c:v>9200</c:v>
                      </c:pt>
                      <c:pt idx="91">
                        <c:v>9300</c:v>
                      </c:pt>
                      <c:pt idx="92">
                        <c:v>9400</c:v>
                      </c:pt>
                      <c:pt idx="93">
                        <c:v>9500</c:v>
                      </c:pt>
                      <c:pt idx="94">
                        <c:v>9600</c:v>
                      </c:pt>
                      <c:pt idx="95">
                        <c:v>9700</c:v>
                      </c:pt>
                      <c:pt idx="96">
                        <c:v>9800</c:v>
                      </c:pt>
                      <c:pt idx="97">
                        <c:v>9900</c:v>
                      </c:pt>
                      <c:pt idx="98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Кривые!$F$24:$F$122</c15:sqref>
                        </c15:formulaRef>
                      </c:ext>
                    </c:extLst>
                    <c:numCache>
                      <c:formatCode>0.00E+00</c:formatCode>
                      <c:ptCount val="99"/>
                      <c:pt idx="1">
                        <c:v>1.2142268701881671E-6</c:v>
                      </c:pt>
                      <c:pt idx="2">
                        <c:v>5.9795545110617641E-6</c:v>
                      </c:pt>
                      <c:pt idx="3">
                        <c:v>1.5194231015545862E-5</c:v>
                      </c:pt>
                      <c:pt idx="4">
                        <c:v>2.9446780522340366E-5</c:v>
                      </c:pt>
                      <c:pt idx="5">
                        <c:v>4.9196119676301402E-5</c:v>
                      </c:pt>
                      <c:pt idx="6">
                        <c:v>7.4825170519445314E-5</c:v>
                      </c:pt>
                      <c:pt idx="7">
                        <c:v>1.0666583350973478E-4</c:v>
                      </c:pt>
                      <c:pt idx="8">
                        <c:v>1.4501295732429286E-4</c:v>
                      </c:pt>
                      <c:pt idx="9">
                        <c:v>1.9013304829763774E-4</c:v>
                      </c:pt>
                      <c:pt idx="10">
                        <c:v>2.4227011159090538E-4</c:v>
                      </c:pt>
                      <c:pt idx="11">
                        <c:v>3.0164978159678618E-4</c:v>
                      </c:pt>
                      <c:pt idx="12">
                        <c:v>3.6848236265038374E-4</c:v>
                      </c:pt>
                      <c:pt idx="13">
                        <c:v>4.4296513972505181E-4</c:v>
                      </c:pt>
                      <c:pt idx="14">
                        <c:v>5.2528418008115539E-4</c:v>
                      </c:pt>
                      <c:pt idx="15">
                        <c:v>6.1561576817545328E-4</c:v>
                      </c:pt>
                      <c:pt idx="16">
                        <c:v>7.1412756908971248E-4</c:v>
                      </c:pt>
                      <c:pt idx="17">
                        <c:v>8.2097958633391512E-4</c:v>
                      </c:pt>
                      <c:pt idx="18">
                        <c:v>9.3632496081550278E-4</c:v>
                      </c:pt>
                      <c:pt idx="19">
                        <c:v>1.0603106450124359E-3</c:v>
                      </c:pt>
                      <c:pt idx="20">
                        <c:v>1.1930779776223694E-3</c:v>
                      </c:pt>
                      <c:pt idx="21">
                        <c:v>1.3347631777918941E-3</c:v>
                      </c:pt>
                      <c:pt idx="22">
                        <c:v>1.4854977735983886E-3</c:v>
                      </c:pt>
                      <c:pt idx="23">
                        <c:v>1.6454089762144525E-3</c:v>
                      </c:pt>
                      <c:pt idx="24">
                        <c:v>1.8146200087726203E-3</c:v>
                      </c:pt>
                      <c:pt idx="25">
                        <c:v>1.9932503971271118E-3</c:v>
                      </c:pt>
                      <c:pt idx="26">
                        <c:v>2.18141622831619E-3</c:v>
                      </c:pt>
                      <c:pt idx="27">
                        <c:v>2.3792303814496826E-3</c:v>
                      </c:pt>
                      <c:pt idx="28">
                        <c:v>2.586802734901516E-3</c:v>
                      </c:pt>
                      <c:pt idx="29">
                        <c:v>2.8042403530187414E-3</c:v>
                      </c:pt>
                      <c:pt idx="30">
                        <c:v>3.0316476550249919E-3</c:v>
                      </c:pt>
                      <c:pt idx="31">
                        <c:v>3.269126568366715E-3</c:v>
                      </c:pt>
                      <c:pt idx="32">
                        <c:v>3.5167766684015382E-3</c:v>
                      </c:pt>
                      <c:pt idx="33">
                        <c:v>3.7746953060429729E-3</c:v>
                      </c:pt>
                      <c:pt idx="34">
                        <c:v>4.0429777247408772E-3</c:v>
                      </c:pt>
                      <c:pt idx="35">
                        <c:v>4.3217171679820901E-3</c:v>
                      </c:pt>
                      <c:pt idx="36">
                        <c:v>4.6110049783336131E-3</c:v>
                      </c:pt>
                      <c:pt idx="37">
                        <c:v>4.9109306889146562E-3</c:v>
                      </c:pt>
                      <c:pt idx="38">
                        <c:v>5.2215821080688167E-3</c:v>
                      </c:pt>
                      <c:pt idx="39">
                        <c:v>5.5430453979106653E-3</c:v>
                      </c:pt>
                      <c:pt idx="40">
                        <c:v>5.8754051473385209E-3</c:v>
                      </c:pt>
                      <c:pt idx="41">
                        <c:v>6.2187444400339208E-3</c:v>
                      </c:pt>
                      <c:pt idx="42">
                        <c:v>6.5731449179079861E-3</c:v>
                      </c:pt>
                      <c:pt idx="43">
                        <c:v>6.9386868404024771E-3</c:v>
                      </c:pt>
                      <c:pt idx="44">
                        <c:v>7.3154491400078915E-3</c:v>
                      </c:pt>
                      <c:pt idx="45">
                        <c:v>7.7035094743217554E-3</c:v>
                      </c:pt>
                      <c:pt idx="46">
                        <c:v>8.1029442749360296E-3</c:v>
                      </c:pt>
                      <c:pt idx="47">
                        <c:v>8.5138287934121912E-3</c:v>
                      </c:pt>
                      <c:pt idx="48">
                        <c:v>8.9362371445772509E-3</c:v>
                      </c:pt>
                      <c:pt idx="49">
                        <c:v>9.3702423473492318E-3</c:v>
                      </c:pt>
                      <c:pt idx="50">
                        <c:v>9.8159163632823461E-3</c:v>
                      </c:pt>
                      <c:pt idx="51">
                        <c:v>1.027333013300202E-2</c:v>
                      </c:pt>
                      <c:pt idx="52">
                        <c:v>1.0742553610685653E-2</c:v>
                      </c:pt>
                      <c:pt idx="53">
                        <c:v>1.1223655796729284E-2</c:v>
                      </c:pt>
                      <c:pt idx="54">
                        <c:v>1.1716704768729077E-2</c:v>
                      </c:pt>
                      <c:pt idx="55">
                        <c:v>1.2221767710894064E-2</c:v>
                      </c:pt>
                      <c:pt idx="56">
                        <c:v>1.2738910941997444E-2</c:v>
                      </c:pt>
                      <c:pt idx="57">
                        <c:v>1.3268199941963691E-2</c:v>
                      </c:pt>
                      <c:pt idx="58">
                        <c:v>1.3809699377181586E-2</c:v>
                      </c:pt>
                      <c:pt idx="59">
                        <c:v>1.436347312462496E-2</c:v>
                      </c:pt>
                      <c:pt idx="60">
                        <c:v>1.4929584294856926E-2</c:v>
                      </c:pt>
                      <c:pt idx="61">
                        <c:v>1.5508095253987537E-2</c:v>
                      </c:pt>
                      <c:pt idx="62">
                        <c:v>1.609906764464852E-2</c:v>
                      </c:pt>
                      <c:pt idx="63">
                        <c:v>1.6702562406044664E-2</c:v>
                      </c:pt>
                      <c:pt idx="64">
                        <c:v>1.7318639793137192E-2</c:v>
                      </c:pt>
                      <c:pt idx="65">
                        <c:v>1.7947359395008348E-2</c:v>
                      </c:pt>
                      <c:pt idx="66">
                        <c:v>1.8588780152456328E-2</c:v>
                      </c:pt>
                      <c:pt idx="67">
                        <c:v>1.9242960374862159E-2</c:v>
                      </c:pt>
                      <c:pt idx="68">
                        <c:v>1.9909957756370743E-2</c:v>
                      </c:pt>
                      <c:pt idx="69">
                        <c:v>2.058982939142244E-2</c:v>
                      </c:pt>
                      <c:pt idx="70">
                        <c:v>2.1282631789671838E-2</c:v>
                      </c:pt>
                      <c:pt idx="71">
                        <c:v>2.1988420890324441E-2</c:v>
                      </c:pt>
                      <c:pt idx="72">
                        <c:v>2.270725207592408E-2</c:v>
                      </c:pt>
                      <c:pt idx="73">
                        <c:v>2.3439180185617695E-2</c:v>
                      </c:pt>
                      <c:pt idx="74">
                        <c:v>2.4184259527925592E-2</c:v>
                      </c:pt>
                      <c:pt idx="75">
                        <c:v>2.4942543893040767E-2</c:v>
                      </c:pt>
                      <c:pt idx="76">
                        <c:v>2.5714086564682759E-2</c:v>
                      </c:pt>
                      <c:pt idx="77">
                        <c:v>2.6498940331525101E-2</c:v>
                      </c:pt>
                      <c:pt idx="78">
                        <c:v>2.7297157498219832E-2</c:v>
                      </c:pt>
                      <c:pt idx="79">
                        <c:v>2.8108789896036594E-2</c:v>
                      </c:pt>
                      <c:pt idx="80">
                        <c:v>2.8933888893135223E-2</c:v>
                      </c:pt>
                      <c:pt idx="81">
                        <c:v>2.9772505404488028E-2</c:v>
                      </c:pt>
                      <c:pt idx="82">
                        <c:v>3.0624689901470169E-2</c:v>
                      </c:pt>
                      <c:pt idx="83">
                        <c:v>3.1490492421129911E-2</c:v>
                      </c:pt>
                      <c:pt idx="84">
                        <c:v>3.2369962575155876E-2</c:v>
                      </c:pt>
                      <c:pt idx="85">
                        <c:v>3.3263149558553987E-2</c:v>
                      </c:pt>
                      <c:pt idx="86">
                        <c:v>3.417010215804557E-2</c:v>
                      </c:pt>
                      <c:pt idx="87">
                        <c:v>3.5090868760201163E-2</c:v>
                      </c:pt>
                      <c:pt idx="88">
                        <c:v>3.6025497359318329E-2</c:v>
                      </c:pt>
                      <c:pt idx="89">
                        <c:v>3.6974035565057399E-2</c:v>
                      </c:pt>
                      <c:pt idx="90">
                        <c:v>3.7936530609843422E-2</c:v>
                      </c:pt>
                      <c:pt idx="91">
                        <c:v>3.8913029356043419E-2</c:v>
                      </c:pt>
                      <c:pt idx="92">
                        <c:v>3.9903578302930634E-2</c:v>
                      </c:pt>
                      <c:pt idx="93">
                        <c:v>4.0908223593441935E-2</c:v>
                      </c:pt>
                      <c:pt idx="94">
                        <c:v>4.1927011020738009E-2</c:v>
                      </c:pt>
                      <c:pt idx="95">
                        <c:v>4.2959986034573898E-2</c:v>
                      </c:pt>
                      <c:pt idx="96">
                        <c:v>4.4007193747486413E-2</c:v>
                      </c:pt>
                      <c:pt idx="97">
                        <c:v>4.5068678940807461E-2</c:v>
                      </c:pt>
                      <c:pt idx="98">
                        <c:v>4.614448607050798E-2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0-B382-484E-B7AC-D2C1D919AFC9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Кривые!$G$3</c15:sqref>
                        </c15:formulaRef>
                      </c:ext>
                    </c:extLst>
                    <c:strCache>
                      <c:ptCount val="1"/>
                      <c:pt idx="0">
                        <c:v>Ут. ВО возд.</c:v>
                      </c:pt>
                    </c:strCache>
                  </c:strRef>
                </c:tx>
                <c:spPr>
                  <a:ln w="25400" cap="rnd">
                    <a:solidFill>
                      <a:schemeClr val="tx1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Кривые!$A$24:$A$122</c15:sqref>
                        </c15:formulaRef>
                      </c:ext>
                    </c:extLst>
                    <c:numCache>
                      <c:formatCode>General</c:formatCode>
                      <c:ptCount val="99"/>
                      <c:pt idx="0">
                        <c:v>200</c:v>
                      </c:pt>
                      <c:pt idx="1">
                        <c:v>300</c:v>
                      </c:pt>
                      <c:pt idx="2">
                        <c:v>400</c:v>
                      </c:pt>
                      <c:pt idx="3">
                        <c:v>500</c:v>
                      </c:pt>
                      <c:pt idx="4">
                        <c:v>600</c:v>
                      </c:pt>
                      <c:pt idx="5">
                        <c:v>700</c:v>
                      </c:pt>
                      <c:pt idx="6">
                        <c:v>800</c:v>
                      </c:pt>
                      <c:pt idx="7">
                        <c:v>900</c:v>
                      </c:pt>
                      <c:pt idx="8">
                        <c:v>1000</c:v>
                      </c:pt>
                      <c:pt idx="9">
                        <c:v>1100</c:v>
                      </c:pt>
                      <c:pt idx="10">
                        <c:v>1200</c:v>
                      </c:pt>
                      <c:pt idx="11">
                        <c:v>1300</c:v>
                      </c:pt>
                      <c:pt idx="12">
                        <c:v>1400</c:v>
                      </c:pt>
                      <c:pt idx="13">
                        <c:v>1500</c:v>
                      </c:pt>
                      <c:pt idx="14">
                        <c:v>1600</c:v>
                      </c:pt>
                      <c:pt idx="15">
                        <c:v>1700</c:v>
                      </c:pt>
                      <c:pt idx="16">
                        <c:v>1800</c:v>
                      </c:pt>
                      <c:pt idx="17">
                        <c:v>1900</c:v>
                      </c:pt>
                      <c:pt idx="18">
                        <c:v>2000</c:v>
                      </c:pt>
                      <c:pt idx="19">
                        <c:v>2100</c:v>
                      </c:pt>
                      <c:pt idx="20">
                        <c:v>2200</c:v>
                      </c:pt>
                      <c:pt idx="21">
                        <c:v>2300</c:v>
                      </c:pt>
                      <c:pt idx="22">
                        <c:v>2400</c:v>
                      </c:pt>
                      <c:pt idx="23">
                        <c:v>2500</c:v>
                      </c:pt>
                      <c:pt idx="24">
                        <c:v>2600</c:v>
                      </c:pt>
                      <c:pt idx="25">
                        <c:v>2700</c:v>
                      </c:pt>
                      <c:pt idx="26">
                        <c:v>2800</c:v>
                      </c:pt>
                      <c:pt idx="27">
                        <c:v>2900</c:v>
                      </c:pt>
                      <c:pt idx="28">
                        <c:v>3000</c:v>
                      </c:pt>
                      <c:pt idx="29">
                        <c:v>3100</c:v>
                      </c:pt>
                      <c:pt idx="30">
                        <c:v>3200</c:v>
                      </c:pt>
                      <c:pt idx="31">
                        <c:v>3300</c:v>
                      </c:pt>
                      <c:pt idx="32">
                        <c:v>3400</c:v>
                      </c:pt>
                      <c:pt idx="33">
                        <c:v>3500</c:v>
                      </c:pt>
                      <c:pt idx="34">
                        <c:v>3600</c:v>
                      </c:pt>
                      <c:pt idx="35">
                        <c:v>3700</c:v>
                      </c:pt>
                      <c:pt idx="36">
                        <c:v>3800</c:v>
                      </c:pt>
                      <c:pt idx="37">
                        <c:v>3900</c:v>
                      </c:pt>
                      <c:pt idx="38">
                        <c:v>4000</c:v>
                      </c:pt>
                      <c:pt idx="39">
                        <c:v>4100</c:v>
                      </c:pt>
                      <c:pt idx="40">
                        <c:v>4200</c:v>
                      </c:pt>
                      <c:pt idx="41">
                        <c:v>4300</c:v>
                      </c:pt>
                      <c:pt idx="42">
                        <c:v>4400</c:v>
                      </c:pt>
                      <c:pt idx="43">
                        <c:v>4500</c:v>
                      </c:pt>
                      <c:pt idx="44">
                        <c:v>4600</c:v>
                      </c:pt>
                      <c:pt idx="45">
                        <c:v>4700</c:v>
                      </c:pt>
                      <c:pt idx="46">
                        <c:v>4800</c:v>
                      </c:pt>
                      <c:pt idx="47">
                        <c:v>4900</c:v>
                      </c:pt>
                      <c:pt idx="48">
                        <c:v>5000</c:v>
                      </c:pt>
                      <c:pt idx="49">
                        <c:v>5100</c:v>
                      </c:pt>
                      <c:pt idx="50">
                        <c:v>5200</c:v>
                      </c:pt>
                      <c:pt idx="51">
                        <c:v>5300</c:v>
                      </c:pt>
                      <c:pt idx="52">
                        <c:v>5400</c:v>
                      </c:pt>
                      <c:pt idx="53">
                        <c:v>5500</c:v>
                      </c:pt>
                      <c:pt idx="54">
                        <c:v>5600</c:v>
                      </c:pt>
                      <c:pt idx="55">
                        <c:v>5700</c:v>
                      </c:pt>
                      <c:pt idx="56">
                        <c:v>5800</c:v>
                      </c:pt>
                      <c:pt idx="57">
                        <c:v>5900</c:v>
                      </c:pt>
                      <c:pt idx="58">
                        <c:v>6000</c:v>
                      </c:pt>
                      <c:pt idx="59">
                        <c:v>6100</c:v>
                      </c:pt>
                      <c:pt idx="60">
                        <c:v>6200</c:v>
                      </c:pt>
                      <c:pt idx="61">
                        <c:v>6300</c:v>
                      </c:pt>
                      <c:pt idx="62">
                        <c:v>6400</c:v>
                      </c:pt>
                      <c:pt idx="63">
                        <c:v>6500</c:v>
                      </c:pt>
                      <c:pt idx="64">
                        <c:v>6600</c:v>
                      </c:pt>
                      <c:pt idx="65">
                        <c:v>6700</c:v>
                      </c:pt>
                      <c:pt idx="66">
                        <c:v>6800</c:v>
                      </c:pt>
                      <c:pt idx="67">
                        <c:v>6900</c:v>
                      </c:pt>
                      <c:pt idx="68">
                        <c:v>7000</c:v>
                      </c:pt>
                      <c:pt idx="69">
                        <c:v>7100</c:v>
                      </c:pt>
                      <c:pt idx="70">
                        <c:v>7200</c:v>
                      </c:pt>
                      <c:pt idx="71">
                        <c:v>7300</c:v>
                      </c:pt>
                      <c:pt idx="72">
                        <c:v>7400</c:v>
                      </c:pt>
                      <c:pt idx="73">
                        <c:v>7500</c:v>
                      </c:pt>
                      <c:pt idx="74">
                        <c:v>7600</c:v>
                      </c:pt>
                      <c:pt idx="75">
                        <c:v>7700</c:v>
                      </c:pt>
                      <c:pt idx="76">
                        <c:v>7800</c:v>
                      </c:pt>
                      <c:pt idx="77">
                        <c:v>7900</c:v>
                      </c:pt>
                      <c:pt idx="78">
                        <c:v>8000</c:v>
                      </c:pt>
                      <c:pt idx="79">
                        <c:v>8100</c:v>
                      </c:pt>
                      <c:pt idx="80">
                        <c:v>8200</c:v>
                      </c:pt>
                      <c:pt idx="81">
                        <c:v>8300</c:v>
                      </c:pt>
                      <c:pt idx="82">
                        <c:v>8400</c:v>
                      </c:pt>
                      <c:pt idx="83">
                        <c:v>8500</c:v>
                      </c:pt>
                      <c:pt idx="84">
                        <c:v>8600</c:v>
                      </c:pt>
                      <c:pt idx="85">
                        <c:v>8700</c:v>
                      </c:pt>
                      <c:pt idx="86">
                        <c:v>8800</c:v>
                      </c:pt>
                      <c:pt idx="87">
                        <c:v>8900</c:v>
                      </c:pt>
                      <c:pt idx="88">
                        <c:v>9000</c:v>
                      </c:pt>
                      <c:pt idx="89">
                        <c:v>9100</c:v>
                      </c:pt>
                      <c:pt idx="90">
                        <c:v>9200</c:v>
                      </c:pt>
                      <c:pt idx="91">
                        <c:v>9300</c:v>
                      </c:pt>
                      <c:pt idx="92">
                        <c:v>9400</c:v>
                      </c:pt>
                      <c:pt idx="93">
                        <c:v>9500</c:v>
                      </c:pt>
                      <c:pt idx="94">
                        <c:v>9600</c:v>
                      </c:pt>
                      <c:pt idx="95">
                        <c:v>9700</c:v>
                      </c:pt>
                      <c:pt idx="96">
                        <c:v>9800</c:v>
                      </c:pt>
                      <c:pt idx="97">
                        <c:v>9900</c:v>
                      </c:pt>
                      <c:pt idx="98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Кривые!$G$24:$G$122</c15:sqref>
                        </c15:formulaRef>
                      </c:ext>
                    </c:extLst>
                    <c:numCache>
                      <c:formatCode>0.00E+00</c:formatCode>
                      <c:ptCount val="99"/>
                      <c:pt idx="1">
                        <c:v>3.1848573644279792E-6</c:v>
                      </c:pt>
                      <c:pt idx="2">
                        <c:v>1.5684077406063646E-5</c:v>
                      </c:pt>
                      <c:pt idx="3">
                        <c:v>3.9853720696513738E-5</c:v>
                      </c:pt>
                      <c:pt idx="4">
                        <c:v>7.7237457107778013E-5</c:v>
                      </c:pt>
                      <c:pt idx="5">
                        <c:v>1.2903900242964303E-4</c:v>
                      </c:pt>
                      <c:pt idx="6">
                        <c:v>1.9626274234608608E-4</c:v>
                      </c:pt>
                      <c:pt idx="7">
                        <c:v>2.7977923543536995E-4</c:v>
                      </c:pt>
                      <c:pt idx="8">
                        <c:v>3.8036185527683374E-4</c:v>
                      </c:pt>
                      <c:pt idx="9">
                        <c:v>4.987096348790499E-4</c:v>
                      </c:pt>
                      <c:pt idx="10">
                        <c:v>6.3546258777942392E-4</c:v>
                      </c:pt>
                      <c:pt idx="11">
                        <c:v>7.9121254189320957E-4</c:v>
                      </c:pt>
                      <c:pt idx="12">
                        <c:v>9.6651111514854757E-4</c:v>
                      </c:pt>
                      <c:pt idx="13">
                        <c:v>1.1618757763280048E-3</c:v>
                      </c:pt>
                      <c:pt idx="14">
                        <c:v>1.3777945707046698E-3</c:v>
                      </c:pt>
                      <c:pt idx="15">
                        <c:v>1.6147298837388938E-3</c:v>
                      </c:pt>
                      <c:pt idx="16">
                        <c:v>1.8731214926943278E-3</c:v>
                      </c:pt>
                      <c:pt idx="17">
                        <c:v>2.15338907890863E-3</c:v>
                      </c:pt>
                      <c:pt idx="18">
                        <c:v>2.4559343234504989E-3</c:v>
                      </c:pt>
                      <c:pt idx="19">
                        <c:v>2.7811426754424545E-3</c:v>
                      </c:pt>
                      <c:pt idx="20">
                        <c:v>3.1293848593373624E-3</c:v>
                      </c:pt>
                      <c:pt idx="21">
                        <c:v>3.5010181712574269E-3</c:v>
                      </c:pt>
                      <c:pt idx="22">
                        <c:v>3.8963876028810193E-3</c:v>
                      </c:pt>
                      <c:pt idx="23">
                        <c:v>4.3158268228575807E-3</c:v>
                      </c:pt>
                      <c:pt idx="24">
                        <c:v>4.7596590394035944E-3</c:v>
                      </c:pt>
                      <c:pt idx="25">
                        <c:v>5.2281977629563591E-3</c:v>
                      </c:pt>
                      <c:pt idx="26">
                        <c:v>5.7217474841080385E-3</c:v>
                      </c:pt>
                      <c:pt idx="27">
                        <c:v>6.2406042792122829E-3</c:v>
                      </c:pt>
                      <c:pt idx="28">
                        <c:v>6.7850563538400417E-3</c:v>
                      </c:pt>
                      <c:pt idx="29">
                        <c:v>7.3553845325081734E-3</c:v>
                      </c:pt>
                      <c:pt idx="30">
                        <c:v>7.9518627017048961E-3</c:v>
                      </c:pt>
                      <c:pt idx="31">
                        <c:v>8.5747582121094169E-3</c:v>
                      </c:pt>
                      <c:pt idx="32">
                        <c:v>9.2243322449876413E-3</c:v>
                      </c:pt>
                      <c:pt idx="33">
                        <c:v>9.9008401469979617E-3</c:v>
                      </c:pt>
                      <c:pt idx="34">
                        <c:v>1.0604531737025252E-2</c:v>
                      </c:pt>
                      <c:pt idx="35">
                        <c:v>1.1335651588149745E-2</c:v>
                      </c:pt>
                      <c:pt idx="36">
                        <c:v>1.2094439287432427E-2</c:v>
                      </c:pt>
                      <c:pt idx="37">
                        <c:v>1.2881129675841721E-2</c:v>
                      </c:pt>
                      <c:pt idx="38">
                        <c:v>1.3695953070344437E-2</c:v>
                      </c:pt>
                      <c:pt idx="39">
                        <c:v>1.4539135469929612E-2</c:v>
                      </c:pt>
                      <c:pt idx="40">
                        <c:v>1.5410898747117433E-2</c:v>
                      </c:pt>
                      <c:pt idx="41">
                        <c:v>1.6311460826318479E-2</c:v>
                      </c:pt>
                      <c:pt idx="42">
                        <c:v>1.7241035850250455E-2</c:v>
                      </c:pt>
                      <c:pt idx="43">
                        <c:v>1.8199834335481908E-2</c:v>
                      </c:pt>
                      <c:pt idx="44">
                        <c:v>1.9188063318053485E-2</c:v>
                      </c:pt>
                      <c:pt idx="45">
                        <c:v>2.0205926490024277E-2</c:v>
                      </c:pt>
                      <c:pt idx="46">
                        <c:v>2.1253624327701059E-2</c:v>
                      </c:pt>
                      <c:pt idx="47">
                        <c:v>2.2331354212228698E-2</c:v>
                      </c:pt>
                      <c:pt idx="48">
                        <c:v>2.3439310543153447E-2</c:v>
                      </c:pt>
                      <c:pt idx="49">
                        <c:v>2.4577684845506181E-2</c:v>
                      </c:pt>
                      <c:pt idx="50">
                        <c:v>2.5746665870904517E-2</c:v>
                      </c:pt>
                      <c:pt idx="51">
                        <c:v>2.6946439693120054E-2</c:v>
                      </c:pt>
                      <c:pt idx="52">
                        <c:v>2.8177189798519749E-2</c:v>
                      </c:pt>
                      <c:pt idx="53">
                        <c:v>2.9439097171748942E-2</c:v>
                      </c:pt>
                      <c:pt idx="54">
                        <c:v>3.0732340376994297E-2</c:v>
                      </c:pt>
                      <c:pt idx="55">
                        <c:v>3.2057095635131976E-2</c:v>
                      </c:pt>
                      <c:pt idx="56">
                        <c:v>3.3413536897042476E-2</c:v>
                      </c:pt>
                      <c:pt idx="57">
                        <c:v>3.4801835913347387E-2</c:v>
                      </c:pt>
                      <c:pt idx="58">
                        <c:v>3.6222162300804162E-2</c:v>
                      </c:pt>
                      <c:pt idx="59">
                        <c:v>3.7674683605573668E-2</c:v>
                      </c:pt>
                      <c:pt idx="60">
                        <c:v>3.9159565363559155E-2</c:v>
                      </c:pt>
                      <c:pt idx="61">
                        <c:v>4.0676971158000098E-2</c:v>
                      </c:pt>
                      <c:pt idx="62">
                        <c:v>4.222706267448792E-2</c:v>
                      </c:pt>
                      <c:pt idx="63">
                        <c:v>4.3809999753559779E-2</c:v>
                      </c:pt>
                      <c:pt idx="64">
                        <c:v>4.5425940441015583E-2</c:v>
                      </c:pt>
                      <c:pt idx="65">
                        <c:v>4.7075041036087471E-2</c:v>
                      </c:pt>
                      <c:pt idx="66">
                        <c:v>4.8757456137590367E-2</c:v>
                      </c:pt>
                      <c:pt idx="67">
                        <c:v>5.047333868816304E-2</c:v>
                      </c:pt>
                      <c:pt idx="68">
                        <c:v>5.2222840016710147E-2</c:v>
                      </c:pt>
                      <c:pt idx="69">
                        <c:v>5.4006109879140819E-2</c:v>
                      </c:pt>
                      <c:pt idx="70">
                        <c:v>5.5823296497499904E-2</c:v>
                      </c:pt>
                      <c:pt idx="71">
                        <c:v>5.7674546597572304E-2</c:v>
                      </c:pt>
                      <c:pt idx="72">
                        <c:v>5.9560005445046763E-2</c:v>
                      </c:pt>
                      <c:pt idx="73">
                        <c:v>6.1479816880308708E-2</c:v>
                      </c:pt>
                      <c:pt idx="74">
                        <c:v>6.3434123351935975E-2</c:v>
                      </c:pt>
                      <c:pt idx="75">
                        <c:v>6.54230659489594E-2</c:v>
                      </c:pt>
                      <c:pt idx="76">
                        <c:v>6.7446784431954787E-2</c:v>
                      </c:pt>
                      <c:pt idx="77">
                        <c:v>6.9505417263016664E-2</c:v>
                      </c:pt>
                      <c:pt idx="78">
                        <c:v>7.1599101634674978E-2</c:v>
                      </c:pt>
                      <c:pt idx="79">
                        <c:v>7.37279734978009E-2</c:v>
                      </c:pt>
                      <c:pt idx="80">
                        <c:v>7.5892167588551399E-2</c:v>
                      </c:pt>
                      <c:pt idx="81">
                        <c:v>7.8091817454394821E-2</c:v>
                      </c:pt>
                      <c:pt idx="82">
                        <c:v>8.0327055479266024E-2</c:v>
                      </c:pt>
                      <c:pt idx="83">
                        <c:v>8.2598012907881727E-2</c:v>
                      </c:pt>
                      <c:pt idx="84">
                        <c:v>8.4904819869261322E-2</c:v>
                      </c:pt>
                      <c:pt idx="85">
                        <c:v>8.7247605399485867E-2</c:v>
                      </c:pt>
                      <c:pt idx="86">
                        <c:v>8.9626497463726099E-2</c:v>
                      </c:pt>
                      <c:pt idx="87">
                        <c:v>9.2041622977576829E-2</c:v>
                      </c:pt>
                      <c:pt idx="88">
                        <c:v>9.4493107827720191E-2</c:v>
                      </c:pt>
                      <c:pt idx="89">
                        <c:v>9.698107689195383E-2</c:v>
                      </c:pt>
                      <c:pt idx="90">
                        <c:v>9.9505654058605703E-2</c:v>
                      </c:pt>
                      <c:pt idx="91">
                        <c:v>0.1020669622453598</c:v>
                      </c:pt>
                      <c:pt idx="92">
                        <c:v>0.10466512341752297</c:v>
                      </c:pt>
                      <c:pt idx="93">
                        <c:v>0.10730025860574934</c:v>
                      </c:pt>
                      <c:pt idx="94">
                        <c:v>0.10997248792324724</c:v>
                      </c:pt>
                      <c:pt idx="95">
                        <c:v>0.11268193058248892</c:v>
                      </c:pt>
                      <c:pt idx="96">
                        <c:v>0.11542870491143978</c:v>
                      </c:pt>
                      <c:pt idx="97">
                        <c:v>0.11821292836933105</c:v>
                      </c:pt>
                      <c:pt idx="98">
                        <c:v>0.12103471756198814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0-DC3D-436B-A5F0-4DD88C7A8651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Кривые!$I$3</c15:sqref>
                        </c15:formulaRef>
                      </c:ext>
                    </c:extLst>
                    <c:strCache>
                      <c:ptCount val="1"/>
                      <c:pt idx="0">
                        <c:v>Ут. ВО корр.ср.</c:v>
                      </c:pt>
                    </c:strCache>
                  </c:strRef>
                </c:tx>
                <c:spPr>
                  <a:ln w="1270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Кривые!$A$16:$A$122</c15:sqref>
                        </c15:formulaRef>
                      </c:ext>
                    </c:extLst>
                    <c:numCache>
                      <c:formatCode>General</c:formatCode>
                      <c:ptCount val="107"/>
                      <c:pt idx="0">
                        <c:v>120</c:v>
                      </c:pt>
                      <c:pt idx="1">
                        <c:v>130</c:v>
                      </c:pt>
                      <c:pt idx="2">
                        <c:v>140</c:v>
                      </c:pt>
                      <c:pt idx="3">
                        <c:v>150</c:v>
                      </c:pt>
                      <c:pt idx="4">
                        <c:v>160</c:v>
                      </c:pt>
                      <c:pt idx="5">
                        <c:v>170</c:v>
                      </c:pt>
                      <c:pt idx="6">
                        <c:v>180</c:v>
                      </c:pt>
                      <c:pt idx="7">
                        <c:v>190</c:v>
                      </c:pt>
                      <c:pt idx="8">
                        <c:v>200</c:v>
                      </c:pt>
                      <c:pt idx="9">
                        <c:v>300</c:v>
                      </c:pt>
                      <c:pt idx="10">
                        <c:v>400</c:v>
                      </c:pt>
                      <c:pt idx="11">
                        <c:v>500</c:v>
                      </c:pt>
                      <c:pt idx="12">
                        <c:v>600</c:v>
                      </c:pt>
                      <c:pt idx="13">
                        <c:v>700</c:v>
                      </c:pt>
                      <c:pt idx="14">
                        <c:v>800</c:v>
                      </c:pt>
                      <c:pt idx="15">
                        <c:v>900</c:v>
                      </c:pt>
                      <c:pt idx="16">
                        <c:v>1000</c:v>
                      </c:pt>
                      <c:pt idx="17">
                        <c:v>1100</c:v>
                      </c:pt>
                      <c:pt idx="18">
                        <c:v>1200</c:v>
                      </c:pt>
                      <c:pt idx="19">
                        <c:v>1300</c:v>
                      </c:pt>
                      <c:pt idx="20">
                        <c:v>1400</c:v>
                      </c:pt>
                      <c:pt idx="21">
                        <c:v>1500</c:v>
                      </c:pt>
                      <c:pt idx="22">
                        <c:v>1600</c:v>
                      </c:pt>
                      <c:pt idx="23">
                        <c:v>1700</c:v>
                      </c:pt>
                      <c:pt idx="24">
                        <c:v>1800</c:v>
                      </c:pt>
                      <c:pt idx="25">
                        <c:v>1900</c:v>
                      </c:pt>
                      <c:pt idx="26">
                        <c:v>2000</c:v>
                      </c:pt>
                      <c:pt idx="27">
                        <c:v>2100</c:v>
                      </c:pt>
                      <c:pt idx="28">
                        <c:v>2200</c:v>
                      </c:pt>
                      <c:pt idx="29">
                        <c:v>2300</c:v>
                      </c:pt>
                      <c:pt idx="30">
                        <c:v>2400</c:v>
                      </c:pt>
                      <c:pt idx="31">
                        <c:v>2500</c:v>
                      </c:pt>
                      <c:pt idx="32">
                        <c:v>2600</c:v>
                      </c:pt>
                      <c:pt idx="33">
                        <c:v>2700</c:v>
                      </c:pt>
                      <c:pt idx="34">
                        <c:v>2800</c:v>
                      </c:pt>
                      <c:pt idx="35">
                        <c:v>2900</c:v>
                      </c:pt>
                      <c:pt idx="36">
                        <c:v>3000</c:v>
                      </c:pt>
                      <c:pt idx="37">
                        <c:v>3100</c:v>
                      </c:pt>
                      <c:pt idx="38">
                        <c:v>3200</c:v>
                      </c:pt>
                      <c:pt idx="39">
                        <c:v>3300</c:v>
                      </c:pt>
                      <c:pt idx="40">
                        <c:v>3400</c:v>
                      </c:pt>
                      <c:pt idx="41">
                        <c:v>3500</c:v>
                      </c:pt>
                      <c:pt idx="42">
                        <c:v>3600</c:v>
                      </c:pt>
                      <c:pt idx="43">
                        <c:v>3700</c:v>
                      </c:pt>
                      <c:pt idx="44">
                        <c:v>3800</c:v>
                      </c:pt>
                      <c:pt idx="45">
                        <c:v>3900</c:v>
                      </c:pt>
                      <c:pt idx="46">
                        <c:v>4000</c:v>
                      </c:pt>
                      <c:pt idx="47">
                        <c:v>4100</c:v>
                      </c:pt>
                      <c:pt idx="48">
                        <c:v>4200</c:v>
                      </c:pt>
                      <c:pt idx="49">
                        <c:v>4300</c:v>
                      </c:pt>
                      <c:pt idx="50">
                        <c:v>4400</c:v>
                      </c:pt>
                      <c:pt idx="51">
                        <c:v>4500</c:v>
                      </c:pt>
                      <c:pt idx="52">
                        <c:v>4600</c:v>
                      </c:pt>
                      <c:pt idx="53">
                        <c:v>4700</c:v>
                      </c:pt>
                      <c:pt idx="54">
                        <c:v>4800</c:v>
                      </c:pt>
                      <c:pt idx="55">
                        <c:v>4900</c:v>
                      </c:pt>
                      <c:pt idx="56">
                        <c:v>5000</c:v>
                      </c:pt>
                      <c:pt idx="57">
                        <c:v>5100</c:v>
                      </c:pt>
                      <c:pt idx="58">
                        <c:v>5200</c:v>
                      </c:pt>
                      <c:pt idx="59">
                        <c:v>5300</c:v>
                      </c:pt>
                      <c:pt idx="60">
                        <c:v>5400</c:v>
                      </c:pt>
                      <c:pt idx="61">
                        <c:v>5500</c:v>
                      </c:pt>
                      <c:pt idx="62">
                        <c:v>5600</c:v>
                      </c:pt>
                      <c:pt idx="63">
                        <c:v>5700</c:v>
                      </c:pt>
                      <c:pt idx="64">
                        <c:v>5800</c:v>
                      </c:pt>
                      <c:pt idx="65">
                        <c:v>5900</c:v>
                      </c:pt>
                      <c:pt idx="66">
                        <c:v>6000</c:v>
                      </c:pt>
                      <c:pt idx="67">
                        <c:v>6100</c:v>
                      </c:pt>
                      <c:pt idx="68">
                        <c:v>6200</c:v>
                      </c:pt>
                      <c:pt idx="69">
                        <c:v>6300</c:v>
                      </c:pt>
                      <c:pt idx="70">
                        <c:v>6400</c:v>
                      </c:pt>
                      <c:pt idx="71">
                        <c:v>6500</c:v>
                      </c:pt>
                      <c:pt idx="72">
                        <c:v>6600</c:v>
                      </c:pt>
                      <c:pt idx="73">
                        <c:v>6700</c:v>
                      </c:pt>
                      <c:pt idx="74">
                        <c:v>6800</c:v>
                      </c:pt>
                      <c:pt idx="75">
                        <c:v>6900</c:v>
                      </c:pt>
                      <c:pt idx="76">
                        <c:v>7000</c:v>
                      </c:pt>
                      <c:pt idx="77">
                        <c:v>7100</c:v>
                      </c:pt>
                      <c:pt idx="78">
                        <c:v>7200</c:v>
                      </c:pt>
                      <c:pt idx="79">
                        <c:v>7300</c:v>
                      </c:pt>
                      <c:pt idx="80">
                        <c:v>7400</c:v>
                      </c:pt>
                      <c:pt idx="81">
                        <c:v>7500</c:v>
                      </c:pt>
                      <c:pt idx="82">
                        <c:v>7600</c:v>
                      </c:pt>
                      <c:pt idx="83">
                        <c:v>7700</c:v>
                      </c:pt>
                      <c:pt idx="84">
                        <c:v>7800</c:v>
                      </c:pt>
                      <c:pt idx="85">
                        <c:v>7900</c:v>
                      </c:pt>
                      <c:pt idx="86">
                        <c:v>8000</c:v>
                      </c:pt>
                      <c:pt idx="87">
                        <c:v>8100</c:v>
                      </c:pt>
                      <c:pt idx="88">
                        <c:v>8200</c:v>
                      </c:pt>
                      <c:pt idx="89">
                        <c:v>8300</c:v>
                      </c:pt>
                      <c:pt idx="90">
                        <c:v>8400</c:v>
                      </c:pt>
                      <c:pt idx="91">
                        <c:v>8500</c:v>
                      </c:pt>
                      <c:pt idx="92">
                        <c:v>8600</c:v>
                      </c:pt>
                      <c:pt idx="93">
                        <c:v>8700</c:v>
                      </c:pt>
                      <c:pt idx="94">
                        <c:v>8800</c:v>
                      </c:pt>
                      <c:pt idx="95">
                        <c:v>8900</c:v>
                      </c:pt>
                      <c:pt idx="96">
                        <c:v>9000</c:v>
                      </c:pt>
                      <c:pt idx="97">
                        <c:v>9100</c:v>
                      </c:pt>
                      <c:pt idx="98">
                        <c:v>9200</c:v>
                      </c:pt>
                      <c:pt idx="99">
                        <c:v>9300</c:v>
                      </c:pt>
                      <c:pt idx="100">
                        <c:v>9400</c:v>
                      </c:pt>
                      <c:pt idx="101">
                        <c:v>9500</c:v>
                      </c:pt>
                      <c:pt idx="102">
                        <c:v>9600</c:v>
                      </c:pt>
                      <c:pt idx="103">
                        <c:v>9700</c:v>
                      </c:pt>
                      <c:pt idx="104">
                        <c:v>9800</c:v>
                      </c:pt>
                      <c:pt idx="105">
                        <c:v>9900</c:v>
                      </c:pt>
                      <c:pt idx="106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Кривые!$I$16:$I$122</c15:sqref>
                        </c15:formulaRef>
                      </c:ext>
                    </c:extLst>
                    <c:numCache>
                      <c:formatCode>0.00E+00</c:formatCode>
                      <c:ptCount val="107"/>
                      <c:pt idx="1">
                        <c:v>3.1924197039502085E-8</c:v>
                      </c:pt>
                      <c:pt idx="2">
                        <c:v>1.5721318734282114E-7</c:v>
                      </c:pt>
                      <c:pt idx="3">
                        <c:v>3.994835205127941E-7</c:v>
                      </c:pt>
                      <c:pt idx="4">
                        <c:v>7.7420854920504786E-7</c:v>
                      </c:pt>
                      <c:pt idx="5">
                        <c:v>1.2934540131547141E-6</c:v>
                      </c:pt>
                      <c:pt idx="6">
                        <c:v>1.9672876180107416E-6</c:v>
                      </c:pt>
                      <c:pt idx="7">
                        <c:v>2.8044356206841297E-6</c:v>
                      </c:pt>
                      <c:pt idx="8">
                        <c:v>3.8126501204706668E-6</c:v>
                      </c:pt>
                      <c:pt idx="9">
                        <c:v>2.4617658590808467E-5</c:v>
                      </c:pt>
                      <c:pt idx="10">
                        <c:v>6.8011672479724802E-5</c:v>
                      </c:pt>
                      <c:pt idx="11">
                        <c:v>1.3728473662429736E-4</c:v>
                      </c:pt>
                      <c:pt idx="12">
                        <c:v>2.3494966418507288E-4</c:v>
                      </c:pt>
                      <c:pt idx="13">
                        <c:v>3.6308170639076312E-4</c:v>
                      </c:pt>
                      <c:pt idx="14">
                        <c:v>5.2346841440269101E-4</c:v>
                      </c:pt>
                      <c:pt idx="15">
                        <c:v>7.1769111356961379E-4</c:v>
                      </c:pt>
                      <c:pt idx="16">
                        <c:v>9.4717478618037011E-4</c:v>
                      </c:pt>
                      <c:pt idx="17">
                        <c:v>1.2132211053550179E-3</c:v>
                      </c:pt>
                      <c:pt idx="18">
                        <c:v>1.5170315754594328E-3</c:v>
                      </c:pt>
                      <c:pt idx="19">
                        <c:v>1.8597244441521073E-3</c:v>
                      </c:pt>
                      <c:pt idx="20">
                        <c:v>2.2423474798407162E-3</c:v>
                      </c:pt>
                      <c:pt idx="21">
                        <c:v>2.6658878871366029E-3</c:v>
                      </c:pt>
                      <c:pt idx="22">
                        <c:v>3.1312801728082102E-3</c:v>
                      </c:pt>
                      <c:pt idx="23">
                        <c:v>3.6394125022293404E-3</c:v>
                      </c:pt>
                      <c:pt idx="24">
                        <c:v>4.1911319173981556E-3</c:v>
                      </c:pt>
                      <c:pt idx="25">
                        <c:v>4.7872486788310834E-3</c:v>
                      </c:pt>
                      <c:pt idx="26">
                        <c:v>5.4285399212968882E-3</c:v>
                      </c:pt>
                      <c:pt idx="27">
                        <c:v>6.1157527638890496E-3</c:v>
                      </c:pt>
                      <c:pt idx="28">
                        <c:v>6.849606980281633E-3</c:v>
                      </c:pt>
                      <c:pt idx="29">
                        <c:v>7.6307973102151903E-3</c:v>
                      </c:pt>
                      <c:pt idx="30">
                        <c:v>8.4599954751769877E-3</c:v>
                      </c:pt>
                      <c:pt idx="31">
                        <c:v>9.33785194783141E-3</c:v>
                      </c:pt>
                      <c:pt idx="32">
                        <c:v>1.026499751466192E-2</c:v>
                      </c:pt>
                      <c:pt idx="33">
                        <c:v>1.1242044663582916E-2</c:v>
                      </c:pt>
                      <c:pt idx="34">
                        <c:v>1.2269588822329041E-2</c:v>
                      </c:pt>
                      <c:pt idx="35">
                        <c:v>1.3348209468778323E-2</c:v>
                      </c:pt>
                      <c:pt idx="36">
                        <c:v>1.447847113069585E-2</c:v>
                      </c:pt>
                      <c:pt idx="37">
                        <c:v>1.5660924289456684E-2</c:v>
                      </c:pt>
                      <c:pt idx="38">
                        <c:v>1.6896106199957416E-2</c:v>
                      </c:pt>
                      <c:pt idx="39">
                        <c:v>1.818454163701572E-2</c:v>
                      </c:pt>
                      <c:pt idx="40">
                        <c:v>1.9526743577003375E-2</c:v>
                      </c:pt>
                      <c:pt idx="41">
                        <c:v>2.0923213822175216E-2</c:v>
                      </c:pt>
                      <c:pt idx="42">
                        <c:v>2.2374443574099009E-2</c:v>
                      </c:pt>
                      <c:pt idx="43">
                        <c:v>2.3880913961707394E-2</c:v>
                      </c:pt>
                      <c:pt idx="44">
                        <c:v>2.5443096528751995E-2</c:v>
                      </c:pt>
                      <c:pt idx="45">
                        <c:v>2.7061453684822025E-2</c:v>
                      </c:pt>
                      <c:pt idx="46">
                        <c:v>2.8736439123557909E-2</c:v>
                      </c:pt>
                      <c:pt idx="47">
                        <c:v>3.0468498211245292E-2</c:v>
                      </c:pt>
                      <c:pt idx="48">
                        <c:v>3.225806834859056E-2</c:v>
                      </c:pt>
                      <c:pt idx="49">
                        <c:v>3.4105579308151918E-2</c:v>
                      </c:pt>
                      <c:pt idx="50">
                        <c:v>3.6011453549617573E-2</c:v>
                      </c:pt>
                      <c:pt idx="51">
                        <c:v>3.7976106514874541E-2</c:v>
                      </c:pt>
                      <c:pt idx="52">
                        <c:v>3.9999946904605219E-2</c:v>
                      </c:pt>
                      <c:pt idx="53">
                        <c:v>4.2083376937959077E-2</c:v>
                      </c:pt>
                      <c:pt idx="54">
                        <c:v>4.4226792596687409E-2</c:v>
                      </c:pt>
                      <c:pt idx="55">
                        <c:v>4.6430583854988904E-2</c:v>
                      </c:pt>
                      <c:pt idx="56">
                        <c:v>4.8695134896185877E-2</c:v>
                      </c:pt>
                      <c:pt idx="57">
                        <c:v>5.102082431724584E-2</c:v>
                      </c:pt>
                      <c:pt idx="58">
                        <c:v>5.3408025322063499E-2</c:v>
                      </c:pt>
                      <c:pt idx="59">
                        <c:v>5.585710590433049E-2</c:v>
                      </c:pt>
                      <c:pt idx="60">
                        <c:v>5.8368429020749915E-2</c:v>
                      </c:pt>
                      <c:pt idx="61">
                        <c:v>6.0942352755280836E-2</c:v>
                      </c:pt>
                      <c:pt idx="62">
                        <c:v>6.357923047503089E-2</c:v>
                      </c:pt>
                      <c:pt idx="63">
                        <c:v>6.627941097837968E-2</c:v>
                      </c:pt>
                      <c:pt idx="64">
                        <c:v>6.9043238635843926E-2</c:v>
                      </c:pt>
                      <c:pt idx="65">
                        <c:v>7.1871053524166686E-2</c:v>
                      </c:pt>
                      <c:pt idx="66">
                        <c:v>7.476319155407192E-2</c:v>
                      </c:pt>
                      <c:pt idx="67">
                        <c:v>7.7719984592084096E-2</c:v>
                      </c:pt>
                      <c:pt idx="68">
                        <c:v>8.0741760576784088E-2</c:v>
                      </c:pt>
                      <c:pt idx="69">
                        <c:v>8.3828843629848632E-2</c:v>
                      </c:pt>
                      <c:pt idx="70">
                        <c:v>8.6981554162181285E-2</c:v>
                      </c:pt>
                      <c:pt idx="71">
                        <c:v>9.0200208975435889E-2</c:v>
                      </c:pt>
                      <c:pt idx="72">
                        <c:v>9.3485121359194137E-2</c:v>
                      </c:pt>
                      <c:pt idx="73">
                        <c:v>9.6836601184054599E-2</c:v>
                      </c:pt>
                      <c:pt idx="74">
                        <c:v>0.10025495499086254</c:v>
                      </c:pt>
                      <c:pt idx="75">
                        <c:v>0.10374048607629643</c:v>
                      </c:pt>
                      <c:pt idx="76">
                        <c:v>0.10729349457501162</c:v>
                      </c:pt>
                      <c:pt idx="77">
                        <c:v>0.11091427753853153</c:v>
                      </c:pt>
                      <c:pt idx="78">
                        <c:v>0.11460312901105381</c:v>
                      </c:pt>
                      <c:pt idx="79">
                        <c:v>0.1183603401023413</c:v>
                      </c:pt>
                      <c:pt idx="80">
                        <c:v>0.12218619905784669</c:v>
                      </c:pt>
                      <c:pt idx="81">
                        <c:v>0.12608099132620856</c:v>
                      </c:pt>
                      <c:pt idx="82">
                        <c:v>0.13004499962426139</c:v>
                      </c:pt>
                      <c:pt idx="83">
                        <c:v>0.13407850399967092</c:v>
                      </c:pt>
                      <c:pt idx="84">
                        <c:v>0.1381817818913271</c:v>
                      </c:pt>
                      <c:pt idx="85">
                        <c:v>0.1423551081875879</c:v>
                      </c:pt>
                      <c:pt idx="86">
                        <c:v>0.14659875528248742</c:v>
                      </c:pt>
                      <c:pt idx="87">
                        <c:v>0.15091299313000228</c:v>
                      </c:pt>
                      <c:pt idx="88">
                        <c:v>0.15529808929646699</c:v>
                      </c:pt>
                      <c:pt idx="89">
                        <c:v>0.15975430901122123</c:v>
                      </c:pt>
                      <c:pt idx="90">
                        <c:v>0.1642819152155712</c:v>
                      </c:pt>
                      <c:pt idx="91">
                        <c:v>0.16888116861014749</c:v>
                      </c:pt>
                      <c:pt idx="92">
                        <c:v>0.17355232770071588</c:v>
                      </c:pt>
                      <c:pt idx="93">
                        <c:v>0.17829564884252586</c:v>
                      </c:pt>
                      <c:pt idx="94">
                        <c:v>0.18311138628324816</c:v>
                      </c:pt>
                      <c:pt idx="95">
                        <c:v>0.18799979220456806</c:v>
                      </c:pt>
                      <c:pt idx="96">
                        <c:v>0.19296111676249067</c:v>
                      </c:pt>
                      <c:pt idx="97">
                        <c:v>0.19799560812640968</c:v>
                      </c:pt>
                      <c:pt idx="98">
                        <c:v>0.20310351251699263</c:v>
                      </c:pt>
                      <c:pt idx="99">
                        <c:v>0.20828507424293513</c:v>
                      </c:pt>
                      <c:pt idx="100">
                        <c:v>0.21354053573661985</c:v>
                      </c:pt>
                      <c:pt idx="101">
                        <c:v>0.21887013758873805</c:v>
                      </c:pt>
                      <c:pt idx="102">
                        <c:v>0.22427411858190108</c:v>
                      </c:pt>
                      <c:pt idx="103">
                        <c:v>0.22975271572329017</c:v>
                      </c:pt>
                      <c:pt idx="104">
                        <c:v>0.23530616427638018</c:v>
                      </c:pt>
                      <c:pt idx="105">
                        <c:v>0.24093469779177387</c:v>
                      </c:pt>
                      <c:pt idx="106">
                        <c:v>0.24663854813717642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DC3D-436B-A5F0-4DD88C7A8651}"/>
                  </c:ext>
                </c:extLst>
              </c15:ser>
            </c15:filteredScatterSeries>
          </c:ext>
        </c:extLst>
      </c:scatterChart>
      <c:valAx>
        <c:axId val="278521216"/>
        <c:scaling>
          <c:logBase val="10"/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  <a:sym typeface="Symbol" panose="05050102010706020507" pitchFamily="18" charset="2"/>
                  </a:rPr>
                  <a:t>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K, </a:t>
                </a: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</a:rPr>
                  <a:t>Н/мм</a:t>
                </a:r>
                <a:r>
                  <a:rPr lang="ru-RU" sz="1200" b="0" i="0" baseline="30000">
                    <a:solidFill>
                      <a:sysClr val="windowText" lastClr="000000"/>
                    </a:solidFill>
                    <a:effectLst/>
                  </a:rPr>
                  <a:t>3/2</a:t>
                </a:r>
                <a:endParaRPr lang="ru-RU" sz="70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8521776"/>
        <c:crosses val="autoZero"/>
        <c:crossBetween val="midCat"/>
      </c:valAx>
      <c:valAx>
        <c:axId val="278521776"/>
        <c:scaling>
          <c:logBase val="10"/>
          <c:orientation val="minMax"/>
          <c:max val="1.0000000000000002E-2"/>
          <c:min val="1.0000000000000004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da/dN,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</a:t>
                </a:r>
                <a:r>
                  <a:rPr lang="ru-RU" sz="1200" baseline="0">
                    <a:solidFill>
                      <a:sysClr val="windowText" lastClr="000000"/>
                    </a:solidFill>
                  </a:rPr>
                  <a:t>мм/цикл</a:t>
                </a:r>
                <a:endParaRPr lang="ru-RU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3005625948578817E-3"/>
              <c:y val="0.283988263365972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85212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96955005988167"/>
          <c:y val="0.6006674563625849"/>
          <c:w val="0.33590656533658847"/>
          <c:h val="0.34251679172220406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ysClr val="windowText" lastClr="000000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57584695782305E-2"/>
          <c:y val="1.4206255715043459E-2"/>
          <c:w val="0.90643644236297538"/>
          <c:h val="0.8534155569485381"/>
        </c:manualLayout>
      </c:layout>
      <c:scatterChart>
        <c:scatterStyle val="lineMarker"/>
        <c:varyColors val="0"/>
        <c:ser>
          <c:idx val="6"/>
          <c:order val="0"/>
          <c:tx>
            <c:v>Воздух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9E8-456F-A978-77132E3F01A2}"/>
            </c:ext>
          </c:extLst>
        </c:ser>
        <c:ser>
          <c:idx val="0"/>
          <c:order val="1"/>
          <c:tx>
            <c:v>FL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noFill/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marker>
          <c:xVal>
            <c:numRef>
              <c:f>Всёв1!$A$4:$A$232</c:f>
              <c:numCache>
                <c:formatCode>General</c:formatCode>
                <c:ptCount val="229"/>
                <c:pt idx="0">
                  <c:v>553.89289543665052</c:v>
                </c:pt>
                <c:pt idx="1">
                  <c:v>573.63939059031986</c:v>
                </c:pt>
                <c:pt idx="2">
                  <c:v>594.30581529864935</c:v>
                </c:pt>
                <c:pt idx="3">
                  <c:v>616.84668432355068</c:v>
                </c:pt>
                <c:pt idx="4">
                  <c:v>640.56225259437633</c:v>
                </c:pt>
                <c:pt idx="5">
                  <c:v>666.28631674304108</c:v>
                </c:pt>
                <c:pt idx="6">
                  <c:v>694.51749725317165</c:v>
                </c:pt>
                <c:pt idx="7">
                  <c:v>723.11388385519263</c:v>
                </c:pt>
                <c:pt idx="8">
                  <c:v>753.87758825326989</c:v>
                </c:pt>
                <c:pt idx="9">
                  <c:v>788.14079318952747</c:v>
                </c:pt>
                <c:pt idx="10">
                  <c:v>828.41954332683963</c:v>
                </c:pt>
                <c:pt idx="11">
                  <c:v>877.65512292628762</c:v>
                </c:pt>
                <c:pt idx="12">
                  <c:v>927.4682599800426</c:v>
                </c:pt>
                <c:pt idx="13">
                  <c:v>976.55437635905457</c:v>
                </c:pt>
                <c:pt idx="14">
                  <c:v>1033.0203721290882</c:v>
                </c:pt>
                <c:pt idx="15">
                  <c:v>1099.084337363345</c:v>
                </c:pt>
                <c:pt idx="16">
                  <c:v>1165.4764145033673</c:v>
                </c:pt>
                <c:pt idx="17">
                  <c:v>1230.3706985743001</c:v>
                </c:pt>
                <c:pt idx="18">
                  <c:v>516</c:v>
                </c:pt>
                <c:pt idx="19">
                  <c:v>530</c:v>
                </c:pt>
                <c:pt idx="20">
                  <c:v>544</c:v>
                </c:pt>
                <c:pt idx="21">
                  <c:v>559</c:v>
                </c:pt>
                <c:pt idx="22">
                  <c:v>574</c:v>
                </c:pt>
                <c:pt idx="23">
                  <c:v>590</c:v>
                </c:pt>
                <c:pt idx="24">
                  <c:v>606</c:v>
                </c:pt>
                <c:pt idx="25">
                  <c:v>623</c:v>
                </c:pt>
                <c:pt idx="26">
                  <c:v>642</c:v>
                </c:pt>
                <c:pt idx="27">
                  <c:v>660</c:v>
                </c:pt>
                <c:pt idx="28">
                  <c:v>680</c:v>
                </c:pt>
                <c:pt idx="29">
                  <c:v>700</c:v>
                </c:pt>
                <c:pt idx="30">
                  <c:v>722</c:v>
                </c:pt>
                <c:pt idx="31">
                  <c:v>745</c:v>
                </c:pt>
                <c:pt idx="32">
                  <c:v>768</c:v>
                </c:pt>
                <c:pt idx="33">
                  <c:v>794</c:v>
                </c:pt>
                <c:pt idx="34">
                  <c:v>820</c:v>
                </c:pt>
                <c:pt idx="35">
                  <c:v>848</c:v>
                </c:pt>
                <c:pt idx="36">
                  <c:v>877</c:v>
                </c:pt>
                <c:pt idx="37">
                  <c:v>908</c:v>
                </c:pt>
                <c:pt idx="38">
                  <c:v>945</c:v>
                </c:pt>
                <c:pt idx="39">
                  <c:v>986</c:v>
                </c:pt>
                <c:pt idx="40">
                  <c:v>1026</c:v>
                </c:pt>
                <c:pt idx="41">
                  <c:v>1067</c:v>
                </c:pt>
                <c:pt idx="42">
                  <c:v>1111</c:v>
                </c:pt>
                <c:pt idx="43">
                  <c:v>1157</c:v>
                </c:pt>
                <c:pt idx="44">
                  <c:v>1187</c:v>
                </c:pt>
                <c:pt idx="45">
                  <c:v>822.13428088445107</c:v>
                </c:pt>
                <c:pt idx="46">
                  <c:v>844.77682889650828</c:v>
                </c:pt>
                <c:pt idx="47">
                  <c:v>868.31066474641864</c:v>
                </c:pt>
                <c:pt idx="48">
                  <c:v>895.03298709075557</c:v>
                </c:pt>
                <c:pt idx="49">
                  <c:v>920.9681548421961</c:v>
                </c:pt>
                <c:pt idx="50">
                  <c:v>944.63287308937993</c:v>
                </c:pt>
                <c:pt idx="51">
                  <c:v>971.45264229912004</c:v>
                </c:pt>
                <c:pt idx="52">
                  <c:v>1001.0900046361771</c:v>
                </c:pt>
                <c:pt idx="53">
                  <c:v>1031.4515577778438</c:v>
                </c:pt>
                <c:pt idx="54">
                  <c:v>1062.3849598574589</c:v>
                </c:pt>
                <c:pt idx="55">
                  <c:v>1095.1563184226288</c:v>
                </c:pt>
                <c:pt idx="56">
                  <c:v>1129.2574693867803</c:v>
                </c:pt>
                <c:pt idx="57">
                  <c:v>1165.2978019452812</c:v>
                </c:pt>
                <c:pt idx="58">
                  <c:v>1203.0709388114624</c:v>
                </c:pt>
                <c:pt idx="59">
                  <c:v>1242.9359043782199</c:v>
                </c:pt>
                <c:pt idx="60">
                  <c:v>1285.100397859225</c:v>
                </c:pt>
                <c:pt idx="61">
                  <c:v>1329.4156338217326</c:v>
                </c:pt>
                <c:pt idx="62">
                  <c:v>1376.1219637289853</c:v>
                </c:pt>
                <c:pt idx="63">
                  <c:v>1424.4238599345697</c:v>
                </c:pt>
                <c:pt idx="64">
                  <c:v>1476.0802655868913</c:v>
                </c:pt>
                <c:pt idx="65">
                  <c:v>1530.5970378451584</c:v>
                </c:pt>
                <c:pt idx="66">
                  <c:v>1588.8183155639281</c:v>
                </c:pt>
                <c:pt idx="67">
                  <c:v>1651.2861989550968</c:v>
                </c:pt>
                <c:pt idx="68">
                  <c:v>1715.8932889871608</c:v>
                </c:pt>
                <c:pt idx="69">
                  <c:v>1786.0990846651575</c:v>
                </c:pt>
                <c:pt idx="70">
                  <c:v>1860.0962048970439</c:v>
                </c:pt>
                <c:pt idx="71">
                  <c:v>1938.2135469043578</c:v>
                </c:pt>
                <c:pt idx="72">
                  <c:v>2024.0410098463387</c:v>
                </c:pt>
                <c:pt idx="73">
                  <c:v>2114.5438598545584</c:v>
                </c:pt>
                <c:pt idx="74">
                  <c:v>2211.8805665500199</c:v>
                </c:pt>
                <c:pt idx="75">
                  <c:v>2316.6495232253787</c:v>
                </c:pt>
                <c:pt idx="76">
                  <c:v>2423.0390556175535</c:v>
                </c:pt>
                <c:pt idx="77">
                  <c:v>722</c:v>
                </c:pt>
                <c:pt idx="78">
                  <c:v>743</c:v>
                </c:pt>
                <c:pt idx="79">
                  <c:v>766</c:v>
                </c:pt>
                <c:pt idx="80">
                  <c:v>789</c:v>
                </c:pt>
                <c:pt idx="81">
                  <c:v>814</c:v>
                </c:pt>
                <c:pt idx="82">
                  <c:v>840</c:v>
                </c:pt>
                <c:pt idx="83">
                  <c:v>869</c:v>
                </c:pt>
                <c:pt idx="84">
                  <c:v>900</c:v>
                </c:pt>
                <c:pt idx="85">
                  <c:v>931</c:v>
                </c:pt>
                <c:pt idx="86">
                  <c:v>962</c:v>
                </c:pt>
                <c:pt idx="87">
                  <c:v>996</c:v>
                </c:pt>
                <c:pt idx="88">
                  <c:v>1034</c:v>
                </c:pt>
                <c:pt idx="89">
                  <c:v>1073</c:v>
                </c:pt>
                <c:pt idx="90">
                  <c:v>1117</c:v>
                </c:pt>
                <c:pt idx="91">
                  <c:v>1170</c:v>
                </c:pt>
                <c:pt idx="92">
                  <c:v>1221</c:v>
                </c:pt>
                <c:pt idx="93">
                  <c:v>1274</c:v>
                </c:pt>
                <c:pt idx="94">
                  <c:v>1338</c:v>
                </c:pt>
                <c:pt idx="95">
                  <c:v>492</c:v>
                </c:pt>
                <c:pt idx="96">
                  <c:v>505</c:v>
                </c:pt>
                <c:pt idx="97">
                  <c:v>519</c:v>
                </c:pt>
                <c:pt idx="98">
                  <c:v>533</c:v>
                </c:pt>
                <c:pt idx="99">
                  <c:v>547</c:v>
                </c:pt>
                <c:pt idx="100">
                  <c:v>562</c:v>
                </c:pt>
                <c:pt idx="101">
                  <c:v>578</c:v>
                </c:pt>
                <c:pt idx="102">
                  <c:v>595</c:v>
                </c:pt>
                <c:pt idx="103">
                  <c:v>611</c:v>
                </c:pt>
                <c:pt idx="104">
                  <c:v>629</c:v>
                </c:pt>
                <c:pt idx="105">
                  <c:v>648</c:v>
                </c:pt>
                <c:pt idx="106">
                  <c:v>667</c:v>
                </c:pt>
                <c:pt idx="107">
                  <c:v>687</c:v>
                </c:pt>
                <c:pt idx="108">
                  <c:v>710</c:v>
                </c:pt>
                <c:pt idx="109">
                  <c:v>733</c:v>
                </c:pt>
                <c:pt idx="110">
                  <c:v>757</c:v>
                </c:pt>
                <c:pt idx="111">
                  <c:v>782</c:v>
                </c:pt>
                <c:pt idx="112">
                  <c:v>1238</c:v>
                </c:pt>
                <c:pt idx="113">
                  <c:v>1283</c:v>
                </c:pt>
                <c:pt idx="114">
                  <c:v>1327</c:v>
                </c:pt>
                <c:pt idx="115">
                  <c:v>1375</c:v>
                </c:pt>
                <c:pt idx="116">
                  <c:v>1429</c:v>
                </c:pt>
                <c:pt idx="117">
                  <c:v>1491</c:v>
                </c:pt>
                <c:pt idx="118">
                  <c:v>1554</c:v>
                </c:pt>
                <c:pt idx="119">
                  <c:v>1600</c:v>
                </c:pt>
                <c:pt idx="120">
                  <c:v>779.58900000000006</c:v>
                </c:pt>
                <c:pt idx="121">
                  <c:v>800.75800000000004</c:v>
                </c:pt>
                <c:pt idx="122">
                  <c:v>823.15</c:v>
                </c:pt>
                <c:pt idx="123">
                  <c:v>846.58900000000006</c:v>
                </c:pt>
                <c:pt idx="124">
                  <c:v>869.20100000000002</c:v>
                </c:pt>
                <c:pt idx="125">
                  <c:v>892.44299999999998</c:v>
                </c:pt>
                <c:pt idx="126">
                  <c:v>918.71799999999996</c:v>
                </c:pt>
                <c:pt idx="127">
                  <c:v>945.64700000000005</c:v>
                </c:pt>
                <c:pt idx="128">
                  <c:v>973.20799999999997</c:v>
                </c:pt>
                <c:pt idx="129">
                  <c:v>1002.68</c:v>
                </c:pt>
                <c:pt idx="130">
                  <c:v>1033</c:v>
                </c:pt>
                <c:pt idx="131">
                  <c:v>1064.52</c:v>
                </c:pt>
                <c:pt idx="132">
                  <c:v>1097.6199999999999</c:v>
                </c:pt>
                <c:pt idx="133">
                  <c:v>1132.1500000000001</c:v>
                </c:pt>
                <c:pt idx="134">
                  <c:v>1168.67</c:v>
                </c:pt>
                <c:pt idx="135">
                  <c:v>1207.3499999999999</c:v>
                </c:pt>
                <c:pt idx="136">
                  <c:v>1247.33</c:v>
                </c:pt>
                <c:pt idx="137">
                  <c:v>1289.0899999999999</c:v>
                </c:pt>
                <c:pt idx="138">
                  <c:v>1333.39</c:v>
                </c:pt>
                <c:pt idx="139">
                  <c:v>1380.64</c:v>
                </c:pt>
                <c:pt idx="140">
                  <c:v>1430.73</c:v>
                </c:pt>
                <c:pt idx="141">
                  <c:v>1482.93</c:v>
                </c:pt>
                <c:pt idx="142">
                  <c:v>1537.98</c:v>
                </c:pt>
                <c:pt idx="143">
                  <c:v>1596.02</c:v>
                </c:pt>
                <c:pt idx="144">
                  <c:v>1658.53</c:v>
                </c:pt>
                <c:pt idx="145">
                  <c:v>1725.42</c:v>
                </c:pt>
                <c:pt idx="146">
                  <c:v>1796.09</c:v>
                </c:pt>
                <c:pt idx="147">
                  <c:v>1872.04</c:v>
                </c:pt>
                <c:pt idx="148">
                  <c:v>1952.26</c:v>
                </c:pt>
                <c:pt idx="149">
                  <c:v>2039.23</c:v>
                </c:pt>
                <c:pt idx="150">
                  <c:v>2134.21</c:v>
                </c:pt>
                <c:pt idx="151">
                  <c:v>2232.13</c:v>
                </c:pt>
                <c:pt idx="152">
                  <c:v>2339.5300000000002</c:v>
                </c:pt>
                <c:pt idx="153">
                  <c:v>2455.25</c:v>
                </c:pt>
                <c:pt idx="154">
                  <c:v>724.20255783862831</c:v>
                </c:pt>
                <c:pt idx="155">
                  <c:v>743.69911108307986</c:v>
                </c:pt>
                <c:pt idx="156">
                  <c:v>763.83519391399352</c:v>
                </c:pt>
                <c:pt idx="157">
                  <c:v>784.55001835862413</c:v>
                </c:pt>
                <c:pt idx="158">
                  <c:v>806.10254013955489</c:v>
                </c:pt>
                <c:pt idx="159">
                  <c:v>828.7243061436792</c:v>
                </c:pt>
                <c:pt idx="160">
                  <c:v>852.21178903369469</c:v>
                </c:pt>
                <c:pt idx="161">
                  <c:v>877.08025189149191</c:v>
                </c:pt>
                <c:pt idx="162">
                  <c:v>902.75878209526616</c:v>
                </c:pt>
                <c:pt idx="163">
                  <c:v>928.44641728264048</c:v>
                </c:pt>
                <c:pt idx="164">
                  <c:v>955.40198025575239</c:v>
                </c:pt>
                <c:pt idx="165">
                  <c:v>984.1826520477897</c:v>
                </c:pt>
                <c:pt idx="166">
                  <c:v>1014.4572715297954</c:v>
                </c:pt>
                <c:pt idx="167">
                  <c:v>1045.808013094831</c:v>
                </c:pt>
                <c:pt idx="168">
                  <c:v>1078.9079263846945</c:v>
                </c:pt>
                <c:pt idx="169">
                  <c:v>1114.3632105784282</c:v>
                </c:pt>
                <c:pt idx="170">
                  <c:v>1150.0849512003831</c:v>
                </c:pt>
                <c:pt idx="171">
                  <c:v>1187.2935601400914</c:v>
                </c:pt>
                <c:pt idx="172">
                  <c:v>1227.7009054469179</c:v>
                </c:pt>
                <c:pt idx="173">
                  <c:v>1269.4266661384911</c:v>
                </c:pt>
                <c:pt idx="174">
                  <c:v>1314.009153783833</c:v>
                </c:pt>
                <c:pt idx="175">
                  <c:v>1361.2113835144626</c:v>
                </c:pt>
                <c:pt idx="176">
                  <c:v>1410.2240364048714</c:v>
                </c:pt>
                <c:pt idx="177">
                  <c:v>1463.3849615404192</c:v>
                </c:pt>
                <c:pt idx="178">
                  <c:v>1519.3266619991045</c:v>
                </c:pt>
                <c:pt idx="179">
                  <c:v>1578.0554192828763</c:v>
                </c:pt>
                <c:pt idx="180">
                  <c:v>1640.8581772390851</c:v>
                </c:pt>
                <c:pt idx="181">
                  <c:v>1708.6863075284821</c:v>
                </c:pt>
                <c:pt idx="182">
                  <c:v>1779.3892509638686</c:v>
                </c:pt>
                <c:pt idx="183">
                  <c:v>1855.7957909820502</c:v>
                </c:pt>
                <c:pt idx="184">
                  <c:v>1942.1300561998726</c:v>
                </c:pt>
                <c:pt idx="185">
                  <c:v>2034.3154783821149</c:v>
                </c:pt>
                <c:pt idx="186">
                  <c:v>2131.2771326762927</c:v>
                </c:pt>
                <c:pt idx="187">
                  <c:v>2232.8258727013013</c:v>
                </c:pt>
                <c:pt idx="188">
                  <c:v>2342.6656883349842</c:v>
                </c:pt>
                <c:pt idx="189">
                  <c:v>2463.206025576545</c:v>
                </c:pt>
                <c:pt idx="190">
                  <c:v>2595.0171616436455</c:v>
                </c:pt>
                <c:pt idx="191">
                  <c:v>2736.9054864004238</c:v>
                </c:pt>
                <c:pt idx="192">
                  <c:v>2894.8432941391588</c:v>
                </c:pt>
                <c:pt idx="193">
                  <c:v>542.47714690082034</c:v>
                </c:pt>
                <c:pt idx="194">
                  <c:v>562.43672057285812</c:v>
                </c:pt>
                <c:pt idx="195">
                  <c:v>583.64291847573327</c:v>
                </c:pt>
                <c:pt idx="196">
                  <c:v>605.15658187276586</c:v>
                </c:pt>
                <c:pt idx="197">
                  <c:v>627.96969190321715</c:v>
                </c:pt>
                <c:pt idx="198">
                  <c:v>652.92216756341588</c:v>
                </c:pt>
                <c:pt idx="199">
                  <c:v>682.0428251553077</c:v>
                </c:pt>
                <c:pt idx="200">
                  <c:v>713.16986556155052</c:v>
                </c:pt>
                <c:pt idx="201">
                  <c:v>744.22867751660431</c:v>
                </c:pt>
                <c:pt idx="202">
                  <c:v>781.11672894327739</c:v>
                </c:pt>
                <c:pt idx="203">
                  <c:v>819.60541373800515</c:v>
                </c:pt>
                <c:pt idx="204">
                  <c:v>857.80120292573406</c:v>
                </c:pt>
                <c:pt idx="205">
                  <c:v>909.2371642647098</c:v>
                </c:pt>
                <c:pt idx="206">
                  <c:v>962.76801814455018</c:v>
                </c:pt>
                <c:pt idx="207">
                  <c:v>1013.5066333477347</c:v>
                </c:pt>
                <c:pt idx="208">
                  <c:v>1074.9519939075833</c:v>
                </c:pt>
                <c:pt idx="209">
                  <c:v>1135.8569857720536</c:v>
                </c:pt>
                <c:pt idx="210">
                  <c:v>1196.1453940497713</c:v>
                </c:pt>
                <c:pt idx="211">
                  <c:v>1257.8109272645722</c:v>
                </c:pt>
                <c:pt idx="212">
                  <c:v>743.38936517519869</c:v>
                </c:pt>
                <c:pt idx="213">
                  <c:v>773.10250148875207</c:v>
                </c:pt>
                <c:pt idx="214">
                  <c:v>804.22985730405901</c:v>
                </c:pt>
                <c:pt idx="215">
                  <c:v>836.06982403741449</c:v>
                </c:pt>
                <c:pt idx="216">
                  <c:v>869.60892286179558</c:v>
                </c:pt>
                <c:pt idx="217">
                  <c:v>905.52576256824818</c:v>
                </c:pt>
                <c:pt idx="218">
                  <c:v>944.65041461516</c:v>
                </c:pt>
                <c:pt idx="219">
                  <c:v>988.21203974688854</c:v>
                </c:pt>
                <c:pt idx="220">
                  <c:v>1034.4409661712443</c:v>
                </c:pt>
                <c:pt idx="221">
                  <c:v>1080.7379248095945</c:v>
                </c:pt>
                <c:pt idx="222">
                  <c:v>1129.5350074079229</c:v>
                </c:pt>
                <c:pt idx="223">
                  <c:v>1180.4699831133969</c:v>
                </c:pt>
                <c:pt idx="224">
                  <c:v>1237.3925668791069</c:v>
                </c:pt>
                <c:pt idx="225">
                  <c:v>1302.8221237327537</c:v>
                </c:pt>
                <c:pt idx="226">
                  <c:v>1374.9032657760649</c:v>
                </c:pt>
                <c:pt idx="227">
                  <c:v>1454.2695647089051</c:v>
                </c:pt>
                <c:pt idx="228">
                  <c:v>1542.4400088631676</c:v>
                </c:pt>
              </c:numCache>
            </c:numRef>
          </c:xVal>
          <c:yVal>
            <c:numRef>
              <c:f>Всёв1!$B$4:$B$232</c:f>
              <c:numCache>
                <c:formatCode>General</c:formatCode>
                <c:ptCount val="229"/>
                <c:pt idx="0">
                  <c:v>9.4836571235410473E-6</c:v>
                </c:pt>
                <c:pt idx="1">
                  <c:v>8.9473684210526285E-6</c:v>
                </c:pt>
                <c:pt idx="2">
                  <c:v>1.4852941176470611E-5</c:v>
                </c:pt>
                <c:pt idx="3">
                  <c:v>2.6190476190476141E-5</c:v>
                </c:pt>
                <c:pt idx="4">
                  <c:v>4.2083333333333399E-5</c:v>
                </c:pt>
                <c:pt idx="5">
                  <c:v>4.833333333333334E-5</c:v>
                </c:pt>
                <c:pt idx="6">
                  <c:v>4.5416666666666662E-5</c:v>
                </c:pt>
                <c:pt idx="7">
                  <c:v>5.4358974358974475E-5</c:v>
                </c:pt>
                <c:pt idx="8">
                  <c:v>6.9999999999999845E-5</c:v>
                </c:pt>
                <c:pt idx="9">
                  <c:v>1.4499999999999957E-4</c:v>
                </c:pt>
                <c:pt idx="10">
                  <c:v>1.6750000000000044E-4</c:v>
                </c:pt>
                <c:pt idx="11">
                  <c:v>1.8499999999999962E-4</c:v>
                </c:pt>
                <c:pt idx="12">
                  <c:v>1.9000000000000009E-4</c:v>
                </c:pt>
                <c:pt idx="13">
                  <c:v>2.0666666666666701E-4</c:v>
                </c:pt>
                <c:pt idx="14">
                  <c:v>2.1333333333333352E-4</c:v>
                </c:pt>
                <c:pt idx="15">
                  <c:v>2.3499999999999942E-4</c:v>
                </c:pt>
                <c:pt idx="16">
                  <c:v>2.6250000000000107E-4</c:v>
                </c:pt>
                <c:pt idx="17">
                  <c:v>2.8749999999999967E-4</c:v>
                </c:pt>
                <c:pt idx="18" formatCode="0.00E+00">
                  <c:v>7.6299999999999998E-6</c:v>
                </c:pt>
                <c:pt idx="19" formatCode="0.00E+00">
                  <c:v>1.0200000000000001E-5</c:v>
                </c:pt>
                <c:pt idx="20" formatCode="0.00E+00">
                  <c:v>1.4E-5</c:v>
                </c:pt>
                <c:pt idx="21" formatCode="0.00E+00">
                  <c:v>1.5299999999999999E-5</c:v>
                </c:pt>
                <c:pt idx="22" formatCode="0.00E+00">
                  <c:v>1.7799999999999999E-5</c:v>
                </c:pt>
                <c:pt idx="23" formatCode="0.00E+00">
                  <c:v>2.9899999999999998E-5</c:v>
                </c:pt>
                <c:pt idx="24" formatCode="0.00E+00">
                  <c:v>2.97E-5</c:v>
                </c:pt>
                <c:pt idx="25" formatCode="0.00E+00">
                  <c:v>3.7799999999999997E-5</c:v>
                </c:pt>
                <c:pt idx="26" formatCode="0.00E+00">
                  <c:v>4.6100000000000002E-5</c:v>
                </c:pt>
                <c:pt idx="27" formatCode="0.00E+00">
                  <c:v>4.8199999999999999E-5</c:v>
                </c:pt>
                <c:pt idx="28" formatCode="0.00E+00">
                  <c:v>6.0399999999999998E-5</c:v>
                </c:pt>
                <c:pt idx="29" formatCode="0.00E+00">
                  <c:v>6.4900000000000005E-5</c:v>
                </c:pt>
                <c:pt idx="30" formatCode="0.00E+00">
                  <c:v>7.5699999999999997E-5</c:v>
                </c:pt>
                <c:pt idx="31" formatCode="0.00E+00">
                  <c:v>8.6600000000000004E-5</c:v>
                </c:pt>
                <c:pt idx="32" formatCode="0.00E+00">
                  <c:v>9.5199999999999997E-5</c:v>
                </c:pt>
                <c:pt idx="33" formatCode="0.00E+00">
                  <c:v>1.05E-4</c:v>
                </c:pt>
                <c:pt idx="34" formatCode="0.00E+00">
                  <c:v>1.07E-4</c:v>
                </c:pt>
                <c:pt idx="35" formatCode="0.00E+00">
                  <c:v>1.27E-4</c:v>
                </c:pt>
                <c:pt idx="36" formatCode="0.00E+00">
                  <c:v>1.3300000000000001E-4</c:v>
                </c:pt>
                <c:pt idx="37" formatCode="0.00E+00">
                  <c:v>1.4999999999999999E-4</c:v>
                </c:pt>
                <c:pt idx="38" formatCode="0.00E+00">
                  <c:v>1.6200000000000001E-4</c:v>
                </c:pt>
                <c:pt idx="39" formatCode="0.00E+00">
                  <c:v>1.66E-4</c:v>
                </c:pt>
                <c:pt idx="40" formatCode="0.00E+00">
                  <c:v>1.8599999999999999E-4</c:v>
                </c:pt>
                <c:pt idx="41" formatCode="0.00E+00">
                  <c:v>1.8599999999999999E-4</c:v>
                </c:pt>
                <c:pt idx="42" formatCode="0.00E+00">
                  <c:v>1.84E-4</c:v>
                </c:pt>
                <c:pt idx="43" formatCode="0.00E+00">
                  <c:v>2.1900000000000001E-4</c:v>
                </c:pt>
                <c:pt idx="44" formatCode="0.00E+00">
                  <c:v>2.43E-4</c:v>
                </c:pt>
                <c:pt idx="45">
                  <c:v>4.210215684612105E-5</c:v>
                </c:pt>
                <c:pt idx="46">
                  <c:v>6.0094931605041744E-5</c:v>
                </c:pt>
                <c:pt idx="47">
                  <c:v>7.2622737825801307E-5</c:v>
                </c:pt>
                <c:pt idx="48">
                  <c:v>8.6650690611767879E-5</c:v>
                </c:pt>
                <c:pt idx="49">
                  <c:v>1.008314181600959E-4</c:v>
                </c:pt>
                <c:pt idx="50">
                  <c:v>1.1217767889141102E-4</c:v>
                </c:pt>
                <c:pt idx="51">
                  <c:v>1.1010463257036416E-4</c:v>
                </c:pt>
                <c:pt idx="52">
                  <c:v>1.2597332815673183E-4</c:v>
                </c:pt>
                <c:pt idx="53">
                  <c:v>1.1033103121070044E-4</c:v>
                </c:pt>
                <c:pt idx="54">
                  <c:v>1.4101235607975353E-4</c:v>
                </c:pt>
                <c:pt idx="55">
                  <c:v>1.644919797543973E-4</c:v>
                </c:pt>
                <c:pt idx="56">
                  <c:v>2.013031230987625E-4</c:v>
                </c:pt>
                <c:pt idx="57">
                  <c:v>2.4008986666666757E-4</c:v>
                </c:pt>
                <c:pt idx="58">
                  <c:v>2.583357783572356E-4</c:v>
                </c:pt>
                <c:pt idx="59">
                  <c:v>2.9337704034582243E-4</c:v>
                </c:pt>
                <c:pt idx="60">
                  <c:v>3.2280999677834895E-4</c:v>
                </c:pt>
                <c:pt idx="61">
                  <c:v>3.4701449007529066E-4</c:v>
                </c:pt>
                <c:pt idx="62">
                  <c:v>3.6555084337349444E-4</c:v>
                </c:pt>
                <c:pt idx="63">
                  <c:v>4.1025596040438058E-4</c:v>
                </c:pt>
                <c:pt idx="64">
                  <c:v>4.8594783988631135E-4</c:v>
                </c:pt>
                <c:pt idx="65">
                  <c:v>4.8228800398208066E-4</c:v>
                </c:pt>
                <c:pt idx="66">
                  <c:v>5.1831960179193437E-4</c:v>
                </c:pt>
                <c:pt idx="67">
                  <c:v>5.7046068587896187E-4</c:v>
                </c:pt>
                <c:pt idx="68">
                  <c:v>6.3544146907216776E-4</c:v>
                </c:pt>
                <c:pt idx="69">
                  <c:v>7.0539383983572767E-4</c:v>
                </c:pt>
                <c:pt idx="70">
                  <c:v>8.1044990732940495E-4</c:v>
                </c:pt>
                <c:pt idx="71">
                  <c:v>9.1942345802920045E-4</c:v>
                </c:pt>
                <c:pt idx="72">
                  <c:v>1.3681171120107846E-3</c:v>
                </c:pt>
                <c:pt idx="73">
                  <c:v>1.3306103283173708E-3</c:v>
                </c:pt>
                <c:pt idx="74">
                  <c:v>1.5886706885759095E-3</c:v>
                </c:pt>
                <c:pt idx="75">
                  <c:v>1.7720819890510795E-3</c:v>
                </c:pt>
                <c:pt idx="76">
                  <c:v>2.1152881455399294E-3</c:v>
                </c:pt>
                <c:pt idx="77" formatCode="0.00E+00">
                  <c:v>7.5599999999999996E-6</c:v>
                </c:pt>
                <c:pt idx="78" formatCode="0.00E+00">
                  <c:v>1.36E-5</c:v>
                </c:pt>
                <c:pt idx="79" formatCode="0.00E+00">
                  <c:v>1.5099999999999999E-5</c:v>
                </c:pt>
                <c:pt idx="80" formatCode="0.00E+00">
                  <c:v>2.2200000000000001E-5</c:v>
                </c:pt>
                <c:pt idx="81" formatCode="0.00E+00">
                  <c:v>4.2299999999999998E-5</c:v>
                </c:pt>
                <c:pt idx="82" formatCode="0.00E+00">
                  <c:v>4.74E-5</c:v>
                </c:pt>
                <c:pt idx="83" formatCode="0.00E+00">
                  <c:v>6.5300000000000002E-5</c:v>
                </c:pt>
                <c:pt idx="84" formatCode="0.00E+00">
                  <c:v>6.9300000000000004E-5</c:v>
                </c:pt>
                <c:pt idx="85" formatCode="0.00E+00">
                  <c:v>6.5400000000000004E-5</c:v>
                </c:pt>
                <c:pt idx="86" formatCode="0.00E+00">
                  <c:v>6.5400000000000004E-5</c:v>
                </c:pt>
                <c:pt idx="87" formatCode="0.00E+00">
                  <c:v>7.8300000000000006E-5</c:v>
                </c:pt>
                <c:pt idx="88" formatCode="0.00E+00">
                  <c:v>1.15E-4</c:v>
                </c:pt>
                <c:pt idx="89" formatCode="0.00E+00">
                  <c:v>1.27E-4</c:v>
                </c:pt>
                <c:pt idx="90" formatCode="0.00E+00">
                  <c:v>1.6799999999999999E-4</c:v>
                </c:pt>
                <c:pt idx="91" formatCode="0.00E+00">
                  <c:v>1.6000000000000001E-4</c:v>
                </c:pt>
                <c:pt idx="92" formatCode="0.00E+00">
                  <c:v>1.85E-4</c:v>
                </c:pt>
                <c:pt idx="93" formatCode="0.00E+00">
                  <c:v>2.0699999999999999E-4</c:v>
                </c:pt>
                <c:pt idx="94" formatCode="0.00E+00">
                  <c:v>2.2900000000000001E-4</c:v>
                </c:pt>
                <c:pt idx="95" formatCode="0.00E+00">
                  <c:v>3.3699999999999999E-6</c:v>
                </c:pt>
                <c:pt idx="96" formatCode="0.00E+00">
                  <c:v>4.5600000000000004E-6</c:v>
                </c:pt>
                <c:pt idx="97" formatCode="0.00E+00">
                  <c:v>4.1300000000000003E-6</c:v>
                </c:pt>
                <c:pt idx="98" formatCode="0.00E+00">
                  <c:v>5.8200000000000002E-6</c:v>
                </c:pt>
                <c:pt idx="99" formatCode="0.00E+00">
                  <c:v>1.49E-5</c:v>
                </c:pt>
                <c:pt idx="100" formatCode="0.00E+00">
                  <c:v>2.5599999999999999E-5</c:v>
                </c:pt>
                <c:pt idx="101" formatCode="0.00E+00">
                  <c:v>3.8899999999999997E-5</c:v>
                </c:pt>
                <c:pt idx="102" formatCode="0.00E+00">
                  <c:v>2.9600000000000001E-5</c:v>
                </c:pt>
                <c:pt idx="103" formatCode="0.00E+00">
                  <c:v>4.6E-5</c:v>
                </c:pt>
                <c:pt idx="104" formatCode="0.00E+00">
                  <c:v>5.2299999999999997E-5</c:v>
                </c:pt>
                <c:pt idx="105" formatCode="0.00E+00">
                  <c:v>5.9500000000000003E-5</c:v>
                </c:pt>
                <c:pt idx="106" formatCode="0.00E+00">
                  <c:v>6.4800000000000003E-5</c:v>
                </c:pt>
                <c:pt idx="107" formatCode="0.00E+00">
                  <c:v>8.0000000000000007E-5</c:v>
                </c:pt>
                <c:pt idx="108" formatCode="0.00E+00">
                  <c:v>8.7499999999999999E-5</c:v>
                </c:pt>
                <c:pt idx="109" formatCode="0.00E+00">
                  <c:v>1.13E-4</c:v>
                </c:pt>
                <c:pt idx="110" formatCode="0.00E+00">
                  <c:v>1.2999999999999999E-4</c:v>
                </c:pt>
                <c:pt idx="111" formatCode="0.00E+00">
                  <c:v>1.45E-4</c:v>
                </c:pt>
                <c:pt idx="112" formatCode="0.00E+00">
                  <c:v>3.79E-4</c:v>
                </c:pt>
                <c:pt idx="113" formatCode="0.00E+00">
                  <c:v>4.0000000000000002E-4</c:v>
                </c:pt>
                <c:pt idx="114" formatCode="0.00E+00">
                  <c:v>4.1100000000000002E-4</c:v>
                </c:pt>
                <c:pt idx="115" formatCode="0.00E+00">
                  <c:v>5.1000000000000004E-4</c:v>
                </c:pt>
                <c:pt idx="116" formatCode="0.00E+00">
                  <c:v>4.0000000000000002E-4</c:v>
                </c:pt>
                <c:pt idx="117" formatCode="0.00E+00">
                  <c:v>4.9700000000000005E-4</c:v>
                </c:pt>
                <c:pt idx="118" formatCode="0.00E+00">
                  <c:v>5.2599999999999999E-4</c:v>
                </c:pt>
                <c:pt idx="119" formatCode="0.00E+00">
                  <c:v>5.6099999999999998E-4</c:v>
                </c:pt>
                <c:pt idx="120">
                  <c:v>2.7450551388052407E-5</c:v>
                </c:pt>
                <c:pt idx="121">
                  <c:v>4.1916145042967867E-5</c:v>
                </c:pt>
                <c:pt idx="122">
                  <c:v>5.7033271094562937E-5</c:v>
                </c:pt>
                <c:pt idx="123">
                  <c:v>7.4105396802219374E-5</c:v>
                </c:pt>
                <c:pt idx="124">
                  <c:v>9.8037380639509573E-5</c:v>
                </c:pt>
                <c:pt idx="125">
                  <c:v>1.0915435987295963E-4</c:v>
                </c:pt>
                <c:pt idx="126">
                  <c:v>1.3904097900262547E-4</c:v>
                </c:pt>
                <c:pt idx="127">
                  <c:v>1.5804760676741078E-4</c:v>
                </c:pt>
                <c:pt idx="128">
                  <c:v>1.8286353782865278E-4</c:v>
                </c:pt>
                <c:pt idx="129">
                  <c:v>1.5821443992490702E-4</c:v>
                </c:pt>
                <c:pt idx="130">
                  <c:v>1.8143615130976272E-4</c:v>
                </c:pt>
                <c:pt idx="131">
                  <c:v>1.9935462365591432E-4</c:v>
                </c:pt>
                <c:pt idx="132">
                  <c:v>2.1414199484646784E-4</c:v>
                </c:pt>
                <c:pt idx="133">
                  <c:v>2.2675164727355696E-4</c:v>
                </c:pt>
                <c:pt idx="134">
                  <c:v>2.5262809808314568E-4</c:v>
                </c:pt>
                <c:pt idx="135">
                  <c:v>2.6351831812255561E-4</c:v>
                </c:pt>
                <c:pt idx="136">
                  <c:v>2.6235742788461696E-4</c:v>
                </c:pt>
                <c:pt idx="137">
                  <c:v>2.7982931760741351E-4</c:v>
                </c:pt>
                <c:pt idx="138">
                  <c:v>3.0365254639488909E-4</c:v>
                </c:pt>
                <c:pt idx="139">
                  <c:v>3.2820026739690714E-4</c:v>
                </c:pt>
                <c:pt idx="140">
                  <c:v>3.4388462354551652E-4</c:v>
                </c:pt>
                <c:pt idx="141">
                  <c:v>3.6131538517707005E-4</c:v>
                </c:pt>
                <c:pt idx="142">
                  <c:v>3.6409753649635062E-4</c:v>
                </c:pt>
                <c:pt idx="143">
                  <c:v>3.8312331768388319E-4</c:v>
                </c:pt>
                <c:pt idx="144">
                  <c:v>4.8602757460918823E-4</c:v>
                </c:pt>
                <c:pt idx="145">
                  <c:v>4.9315812842210156E-4</c:v>
                </c:pt>
                <c:pt idx="146">
                  <c:v>5.7134350708215359E-4</c:v>
                </c:pt>
                <c:pt idx="147">
                  <c:v>6.5964685282523009E-4</c:v>
                </c:pt>
                <c:pt idx="148">
                  <c:v>8.0805860312242457E-4</c:v>
                </c:pt>
                <c:pt idx="149">
                  <c:v>9.3733524635037019E-4</c:v>
                </c:pt>
                <c:pt idx="150">
                  <c:v>1.112135662650598E-3</c:v>
                </c:pt>
                <c:pt idx="151">
                  <c:v>1.2879634473324368E-3</c:v>
                </c:pt>
                <c:pt idx="152">
                  <c:v>1.5666327611940142E-3</c:v>
                </c:pt>
                <c:pt idx="153">
                  <c:v>1.9202034496919897E-3</c:v>
                </c:pt>
                <c:pt idx="154">
                  <c:v>1.7912663279594989E-5</c:v>
                </c:pt>
                <c:pt idx="155">
                  <c:v>2.3042206657388509E-5</c:v>
                </c:pt>
                <c:pt idx="156">
                  <c:v>2.0877302880970447E-5</c:v>
                </c:pt>
                <c:pt idx="157">
                  <c:v>2.3159702799645933E-5</c:v>
                </c:pt>
                <c:pt idx="158">
                  <c:v>2.7287571592838092E-5</c:v>
                </c:pt>
                <c:pt idx="159">
                  <c:v>2.9777187444998501E-5</c:v>
                </c:pt>
                <c:pt idx="160">
                  <c:v>3.4005041237466211E-5</c:v>
                </c:pt>
                <c:pt idx="161">
                  <c:v>4.814678994218594E-5</c:v>
                </c:pt>
                <c:pt idx="162">
                  <c:v>6.0053012812615426E-5</c:v>
                </c:pt>
                <c:pt idx="163">
                  <c:v>5.9655049279290362E-5</c:v>
                </c:pt>
                <c:pt idx="164">
                  <c:v>6.8850590734935693E-5</c:v>
                </c:pt>
                <c:pt idx="165">
                  <c:v>6.402803260045458E-5</c:v>
                </c:pt>
                <c:pt idx="166">
                  <c:v>7.4660163347505288E-5</c:v>
                </c:pt>
                <c:pt idx="167">
                  <c:v>8.3639517311094138E-5</c:v>
                </c:pt>
                <c:pt idx="168">
                  <c:v>9.2839166818762346E-5</c:v>
                </c:pt>
                <c:pt idx="169">
                  <c:v>1.0307144947735242E-4</c:v>
                </c:pt>
                <c:pt idx="170">
                  <c:v>1.1377706862983663E-4</c:v>
                </c:pt>
                <c:pt idx="171">
                  <c:v>1.2417175933811901E-4</c:v>
                </c:pt>
                <c:pt idx="172">
                  <c:v>1.3682047775496247E-4</c:v>
                </c:pt>
                <c:pt idx="173">
                  <c:v>1.5325104589447347E-4</c:v>
                </c:pt>
                <c:pt idx="174">
                  <c:v>1.5332153524492308E-4</c:v>
                </c:pt>
                <c:pt idx="175">
                  <c:v>1.7069836272475764E-4</c:v>
                </c:pt>
                <c:pt idx="176">
                  <c:v>1.8096074101113318E-4</c:v>
                </c:pt>
                <c:pt idx="177">
                  <c:v>2.0026644375724736E-4</c:v>
                </c:pt>
                <c:pt idx="178">
                  <c:v>2.1368972404730655E-4</c:v>
                </c:pt>
                <c:pt idx="179">
                  <c:v>2.3793488383008776E-4</c:v>
                </c:pt>
                <c:pt idx="180">
                  <c:v>2.4951813242355195E-4</c:v>
                </c:pt>
                <c:pt idx="181">
                  <c:v>2.8494458527237888E-4</c:v>
                </c:pt>
                <c:pt idx="182">
                  <c:v>3.0888484888304913E-4</c:v>
                </c:pt>
                <c:pt idx="183">
                  <c:v>3.4932952021032024E-4</c:v>
                </c:pt>
                <c:pt idx="184">
                  <c:v>3.8176017153284731E-4</c:v>
                </c:pt>
                <c:pt idx="185">
                  <c:v>4.2890496098562113E-4</c:v>
                </c:pt>
                <c:pt idx="186">
                  <c:v>6.0078377039274951E-4</c:v>
                </c:pt>
                <c:pt idx="187">
                  <c:v>5.3927210843373533E-4</c:v>
                </c:pt>
                <c:pt idx="188">
                  <c:v>6.2955300063171715E-4</c:v>
                </c:pt>
                <c:pt idx="189">
                  <c:v>7.8933895230648779E-4</c:v>
                </c:pt>
                <c:pt idx="190">
                  <c:v>1.0384648659793761E-3</c:v>
                </c:pt>
                <c:pt idx="191">
                  <c:v>1.1963139051094931E-3</c:v>
                </c:pt>
                <c:pt idx="192">
                  <c:v>1.520277255474453E-3</c:v>
                </c:pt>
                <c:pt idx="193">
                  <c:v>9.5283917772809331E-6</c:v>
                </c:pt>
                <c:pt idx="194">
                  <c:v>1.068627450980392E-5</c:v>
                </c:pt>
                <c:pt idx="195">
                  <c:v>1.2682926829268282E-5</c:v>
                </c:pt>
                <c:pt idx="196">
                  <c:v>2.549999999999999E-5</c:v>
                </c:pt>
                <c:pt idx="197">
                  <c:v>3.1176470588235359E-5</c:v>
                </c:pt>
                <c:pt idx="198">
                  <c:v>3.9285714285714209E-5</c:v>
                </c:pt>
                <c:pt idx="199">
                  <c:v>5.8181818181818233E-5</c:v>
                </c:pt>
                <c:pt idx="200">
                  <c:v>7.9285714285714503E-5</c:v>
                </c:pt>
                <c:pt idx="201">
                  <c:v>9.4166666666666281E-5</c:v>
                </c:pt>
                <c:pt idx="202">
                  <c:v>1.1333333333333329E-4</c:v>
                </c:pt>
                <c:pt idx="203">
                  <c:v>1.3250000000000029E-4</c:v>
                </c:pt>
                <c:pt idx="204">
                  <c:v>1.4749999999999995E-4</c:v>
                </c:pt>
                <c:pt idx="205">
                  <c:v>1.6099999999999996E-4</c:v>
                </c:pt>
                <c:pt idx="206">
                  <c:v>1.7499999999999954E-4</c:v>
                </c:pt>
                <c:pt idx="207">
                  <c:v>2.1166666666666719E-4</c:v>
                </c:pt>
                <c:pt idx="208">
                  <c:v>2.1833333333333373E-4</c:v>
                </c:pt>
                <c:pt idx="209">
                  <c:v>2.575000000000003E-4</c:v>
                </c:pt>
                <c:pt idx="210">
                  <c:v>2.7499999999999855E-4</c:v>
                </c:pt>
                <c:pt idx="211">
                  <c:v>3.2616487455197266E-4</c:v>
                </c:pt>
                <c:pt idx="212">
                  <c:v>1.2061737358596595E-5</c:v>
                </c:pt>
                <c:pt idx="213">
                  <c:v>2.3315458148752652E-5</c:v>
                </c:pt>
                <c:pt idx="214">
                  <c:v>2.5524387161991358E-5</c:v>
                </c:pt>
                <c:pt idx="215">
                  <c:v>3.0751776437570939E-5</c:v>
                </c:pt>
                <c:pt idx="216">
                  <c:v>4.3803933593236675E-5</c:v>
                </c:pt>
                <c:pt idx="217">
                  <c:v>6.8992706485314226E-5</c:v>
                </c:pt>
                <c:pt idx="218">
                  <c:v>8.624229979466154E-5</c:v>
                </c:pt>
                <c:pt idx="219">
                  <c:v>1.0700206495213071E-4</c:v>
                </c:pt>
                <c:pt idx="220">
                  <c:v>1.2127634522547994E-4</c:v>
                </c:pt>
                <c:pt idx="221">
                  <c:v>1.1498217776244682E-4</c:v>
                </c:pt>
                <c:pt idx="222">
                  <c:v>1.4374011786689664E-4</c:v>
                </c:pt>
                <c:pt idx="223">
                  <c:v>1.5604467805518983E-4</c:v>
                </c:pt>
                <c:pt idx="224">
                  <c:v>2.5269068788020551E-4</c:v>
                </c:pt>
                <c:pt idx="225">
                  <c:v>2.9572836801752611E-4</c:v>
                </c:pt>
                <c:pt idx="226">
                  <c:v>4.0959409594095922E-4</c:v>
                </c:pt>
                <c:pt idx="227">
                  <c:v>5.2707235265932032E-4</c:v>
                </c:pt>
                <c:pt idx="228">
                  <c:v>8.1896551724137457E-4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9E8-456F-A978-77132E3F01A2}"/>
            </c:ext>
          </c:extLst>
        </c:ser>
        <c:ser>
          <c:idx val="2"/>
          <c:order val="2"/>
          <c:tx>
            <c:v>WM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3"/>
            <c:spPr>
              <a:noFill/>
              <a:ln w="6350">
                <a:solidFill>
                  <a:schemeClr val="tx1"/>
                </a:solidFill>
              </a:ln>
              <a:effectLst/>
            </c:spPr>
          </c:marker>
          <c:xVal>
            <c:numRef>
              <c:f>Всёв1!$E$4:$E$227</c:f>
              <c:numCache>
                <c:formatCode>General</c:formatCode>
                <c:ptCount val="224"/>
                <c:pt idx="0">
                  <c:v>560.28938359811491</c:v>
                </c:pt>
                <c:pt idx="1">
                  <c:v>580.63322830713003</c:v>
                </c:pt>
                <c:pt idx="2">
                  <c:v>603.640022164828</c:v>
                </c:pt>
                <c:pt idx="3">
                  <c:v>627.54674048814047</c:v>
                </c:pt>
                <c:pt idx="4">
                  <c:v>651.82396631291999</c:v>
                </c:pt>
                <c:pt idx="5">
                  <c:v>679.16674570388591</c:v>
                </c:pt>
                <c:pt idx="6">
                  <c:v>711.47338868504232</c:v>
                </c:pt>
                <c:pt idx="7">
                  <c:v>750.18060424910379</c:v>
                </c:pt>
                <c:pt idx="8">
                  <c:v>788.00509501211468</c:v>
                </c:pt>
                <c:pt idx="9">
                  <c:v>824.07302137204397</c:v>
                </c:pt>
                <c:pt idx="10">
                  <c:v>863.01043661837343</c:v>
                </c:pt>
                <c:pt idx="11">
                  <c:v>906.11287048641577</c:v>
                </c:pt>
                <c:pt idx="12">
                  <c:v>952.1586178669537</c:v>
                </c:pt>
                <c:pt idx="13">
                  <c:v>1000.1122848644634</c:v>
                </c:pt>
                <c:pt idx="14">
                  <c:v>1056.9409149639846</c:v>
                </c:pt>
                <c:pt idx="15">
                  <c:v>1115.5374139699936</c:v>
                </c:pt>
                <c:pt idx="16">
                  <c:v>1172.8329676421454</c:v>
                </c:pt>
                <c:pt idx="17">
                  <c:v>1233.6791969747792</c:v>
                </c:pt>
                <c:pt idx="18">
                  <c:v>501</c:v>
                </c:pt>
                <c:pt idx="19">
                  <c:v>515</c:v>
                </c:pt>
                <c:pt idx="20">
                  <c:v>528</c:v>
                </c:pt>
                <c:pt idx="21">
                  <c:v>543</c:v>
                </c:pt>
                <c:pt idx="22">
                  <c:v>558</c:v>
                </c:pt>
                <c:pt idx="23">
                  <c:v>573</c:v>
                </c:pt>
                <c:pt idx="24">
                  <c:v>589</c:v>
                </c:pt>
                <c:pt idx="25">
                  <c:v>606</c:v>
                </c:pt>
                <c:pt idx="26">
                  <c:v>624</c:v>
                </c:pt>
                <c:pt idx="27">
                  <c:v>642</c:v>
                </c:pt>
                <c:pt idx="28">
                  <c:v>661</c:v>
                </c:pt>
                <c:pt idx="29">
                  <c:v>681</c:v>
                </c:pt>
                <c:pt idx="30">
                  <c:v>702</c:v>
                </c:pt>
                <c:pt idx="31">
                  <c:v>725</c:v>
                </c:pt>
                <c:pt idx="32">
                  <c:v>750</c:v>
                </c:pt>
                <c:pt idx="33">
                  <c:v>775</c:v>
                </c:pt>
                <c:pt idx="34">
                  <c:v>801</c:v>
                </c:pt>
                <c:pt idx="35">
                  <c:v>830</c:v>
                </c:pt>
                <c:pt idx="36">
                  <c:v>860</c:v>
                </c:pt>
                <c:pt idx="37">
                  <c:v>891</c:v>
                </c:pt>
                <c:pt idx="38">
                  <c:v>923</c:v>
                </c:pt>
                <c:pt idx="39">
                  <c:v>957</c:v>
                </c:pt>
                <c:pt idx="40">
                  <c:v>995</c:v>
                </c:pt>
                <c:pt idx="41">
                  <c:v>1036</c:v>
                </c:pt>
                <c:pt idx="42">
                  <c:v>1079</c:v>
                </c:pt>
                <c:pt idx="43">
                  <c:v>1113</c:v>
                </c:pt>
                <c:pt idx="44">
                  <c:v>878.04567496044479</c:v>
                </c:pt>
                <c:pt idx="45">
                  <c:v>902.07396288966186</c:v>
                </c:pt>
                <c:pt idx="46">
                  <c:v>926.76252336114555</c:v>
                </c:pt>
                <c:pt idx="47">
                  <c:v>954.21983576226967</c:v>
                </c:pt>
                <c:pt idx="48">
                  <c:v>980.21745013615521</c:v>
                </c:pt>
                <c:pt idx="49">
                  <c:v>1007.8533245172271</c:v>
                </c:pt>
                <c:pt idx="50">
                  <c:v>1036.5040661059859</c:v>
                </c:pt>
                <c:pt idx="51">
                  <c:v>1066.7626255878042</c:v>
                </c:pt>
                <c:pt idx="52">
                  <c:v>1097.0003440191263</c:v>
                </c:pt>
                <c:pt idx="53">
                  <c:v>1129.6117009506361</c:v>
                </c:pt>
                <c:pt idx="54">
                  <c:v>1164.6470579304744</c:v>
                </c:pt>
                <c:pt idx="55">
                  <c:v>1200.4423661598175</c:v>
                </c:pt>
                <c:pt idx="56">
                  <c:v>1236.9761092928791</c:v>
                </c:pt>
                <c:pt idx="57">
                  <c:v>1277.295901772284</c:v>
                </c:pt>
                <c:pt idx="58">
                  <c:v>1317.7588140360288</c:v>
                </c:pt>
                <c:pt idx="59">
                  <c:v>1355.6417964819993</c:v>
                </c:pt>
                <c:pt idx="60">
                  <c:v>1405.4032460178253</c:v>
                </c:pt>
                <c:pt idx="61">
                  <c:v>1452.9638528437715</c:v>
                </c:pt>
                <c:pt idx="62">
                  <c:v>1504.2061157811274</c:v>
                </c:pt>
                <c:pt idx="63">
                  <c:v>1553.720114840776</c:v>
                </c:pt>
                <c:pt idx="64">
                  <c:v>1610.8822714386467</c:v>
                </c:pt>
                <c:pt idx="65">
                  <c:v>1668.8334335983141</c:v>
                </c:pt>
                <c:pt idx="66">
                  <c:v>1730.6234859485312</c:v>
                </c:pt>
                <c:pt idx="67">
                  <c:v>1798.6742515525127</c:v>
                </c:pt>
                <c:pt idx="68">
                  <c:v>1870.4365059764821</c:v>
                </c:pt>
                <c:pt idx="69">
                  <c:v>1943.4710852031094</c:v>
                </c:pt>
                <c:pt idx="70">
                  <c:v>2023.6565233436827</c:v>
                </c:pt>
                <c:pt idx="71">
                  <c:v>2105.6998426888249</c:v>
                </c:pt>
                <c:pt idx="72">
                  <c:v>2199.8067289307737</c:v>
                </c:pt>
                <c:pt idx="73">
                  <c:v>2292.6659458109943</c:v>
                </c:pt>
                <c:pt idx="74">
                  <c:v>2397.0082197255788</c:v>
                </c:pt>
                <c:pt idx="75">
                  <c:v>837</c:v>
                </c:pt>
                <c:pt idx="76">
                  <c:v>860</c:v>
                </c:pt>
                <c:pt idx="77">
                  <c:v>883</c:v>
                </c:pt>
                <c:pt idx="78">
                  <c:v>908</c:v>
                </c:pt>
                <c:pt idx="79">
                  <c:v>935</c:v>
                </c:pt>
                <c:pt idx="80">
                  <c:v>962</c:v>
                </c:pt>
                <c:pt idx="81">
                  <c:v>990</c:v>
                </c:pt>
                <c:pt idx="82">
                  <c:v>1031</c:v>
                </c:pt>
                <c:pt idx="83">
                  <c:v>1075</c:v>
                </c:pt>
                <c:pt idx="84">
                  <c:v>1109</c:v>
                </c:pt>
                <c:pt idx="85">
                  <c:v>1144</c:v>
                </c:pt>
                <c:pt idx="86">
                  <c:v>1182</c:v>
                </c:pt>
                <c:pt idx="87">
                  <c:v>1222</c:v>
                </c:pt>
                <c:pt idx="88">
                  <c:v>1266</c:v>
                </c:pt>
                <c:pt idx="89">
                  <c:v>1315</c:v>
                </c:pt>
                <c:pt idx="90">
                  <c:v>1367</c:v>
                </c:pt>
                <c:pt idx="91">
                  <c:v>1429</c:v>
                </c:pt>
                <c:pt idx="92">
                  <c:v>1498</c:v>
                </c:pt>
                <c:pt idx="93">
                  <c:v>1575</c:v>
                </c:pt>
                <c:pt idx="94">
                  <c:v>1653</c:v>
                </c:pt>
                <c:pt idx="95">
                  <c:v>532.6879427135234</c:v>
                </c:pt>
                <c:pt idx="96">
                  <c:v>552.00708384930931</c:v>
                </c:pt>
                <c:pt idx="97">
                  <c:v>572.20385746227612</c:v>
                </c:pt>
                <c:pt idx="98">
                  <c:v>593.15027605611078</c:v>
                </c:pt>
                <c:pt idx="99">
                  <c:v>615.00977033357447</c:v>
                </c:pt>
                <c:pt idx="100">
                  <c:v>638.65855160498836</c:v>
                </c:pt>
                <c:pt idx="101">
                  <c:v>664.54656089242258</c:v>
                </c:pt>
                <c:pt idx="102">
                  <c:v>693.98878391262599</c:v>
                </c:pt>
                <c:pt idx="103">
                  <c:v>724.49529975723408</c:v>
                </c:pt>
                <c:pt idx="104">
                  <c:v>760.20338409189446</c:v>
                </c:pt>
                <c:pt idx="105">
                  <c:v>801.55870493013083</c:v>
                </c:pt>
                <c:pt idx="106">
                  <c:v>843.23182511046559</c:v>
                </c:pt>
                <c:pt idx="107">
                  <c:v>892.8916642944597</c:v>
                </c:pt>
                <c:pt idx="108">
                  <c:v>948.75215723136773</c:v>
                </c:pt>
                <c:pt idx="109">
                  <c:v>1012.4014703819344</c:v>
                </c:pt>
                <c:pt idx="110">
                  <c:v>1082.6442945631925</c:v>
                </c:pt>
                <c:pt idx="111">
                  <c:v>1162.4808897018793</c:v>
                </c:pt>
                <c:pt idx="112">
                  <c:v>1251.3613484209418</c:v>
                </c:pt>
                <c:pt idx="113">
                  <c:v>541.6</c:v>
                </c:pt>
                <c:pt idx="114">
                  <c:v>556.20000000000005</c:v>
                </c:pt>
                <c:pt idx="115">
                  <c:v>571.29999999999995</c:v>
                </c:pt>
                <c:pt idx="116">
                  <c:v>587</c:v>
                </c:pt>
                <c:pt idx="117">
                  <c:v>603.9</c:v>
                </c:pt>
                <c:pt idx="118">
                  <c:v>621.70000000000005</c:v>
                </c:pt>
                <c:pt idx="119">
                  <c:v>639.79999999999995</c:v>
                </c:pt>
                <c:pt idx="120">
                  <c:v>658.3</c:v>
                </c:pt>
                <c:pt idx="121">
                  <c:v>677.9</c:v>
                </c:pt>
                <c:pt idx="122">
                  <c:v>698.8</c:v>
                </c:pt>
                <c:pt idx="123">
                  <c:v>720</c:v>
                </c:pt>
                <c:pt idx="124">
                  <c:v>742.4</c:v>
                </c:pt>
                <c:pt idx="125">
                  <c:v>766.2</c:v>
                </c:pt>
                <c:pt idx="126">
                  <c:v>791.7</c:v>
                </c:pt>
                <c:pt idx="127">
                  <c:v>819</c:v>
                </c:pt>
                <c:pt idx="128">
                  <c:v>848</c:v>
                </c:pt>
                <c:pt idx="129">
                  <c:v>877.4</c:v>
                </c:pt>
                <c:pt idx="130">
                  <c:v>909.6</c:v>
                </c:pt>
                <c:pt idx="131">
                  <c:v>947.35</c:v>
                </c:pt>
                <c:pt idx="132">
                  <c:v>986.6</c:v>
                </c:pt>
                <c:pt idx="133">
                  <c:v>1023.1</c:v>
                </c:pt>
                <c:pt idx="134">
                  <c:v>1060.5999999999999</c:v>
                </c:pt>
                <c:pt idx="135">
                  <c:v>1101.5</c:v>
                </c:pt>
                <c:pt idx="136">
                  <c:v>1146.5999999999999</c:v>
                </c:pt>
                <c:pt idx="137">
                  <c:v>1186.5999999999999</c:v>
                </c:pt>
                <c:pt idx="138">
                  <c:v>731.47408866743717</c:v>
                </c:pt>
                <c:pt idx="139">
                  <c:v>752.80227504467825</c:v>
                </c:pt>
                <c:pt idx="140">
                  <c:v>774.58267727532393</c:v>
                </c:pt>
                <c:pt idx="141">
                  <c:v>797.71064722887468</c:v>
                </c:pt>
                <c:pt idx="142">
                  <c:v>821.92111909784956</c:v>
                </c:pt>
                <c:pt idx="143">
                  <c:v>846.27261027495786</c:v>
                </c:pt>
                <c:pt idx="144">
                  <c:v>873.58522907034569</c:v>
                </c:pt>
                <c:pt idx="145">
                  <c:v>915.21498932668408</c:v>
                </c:pt>
                <c:pt idx="146">
                  <c:v>959.3749595150465</c:v>
                </c:pt>
                <c:pt idx="147">
                  <c:v>989.51246558512378</c:v>
                </c:pt>
                <c:pt idx="148">
                  <c:v>1019.9420130322819</c:v>
                </c:pt>
                <c:pt idx="149">
                  <c:v>1055.6487105308111</c:v>
                </c:pt>
                <c:pt idx="150">
                  <c:v>1093.0469327402484</c:v>
                </c:pt>
                <c:pt idx="151">
                  <c:v>1130.9129019752795</c:v>
                </c:pt>
                <c:pt idx="152">
                  <c:v>1171.9596907114008</c:v>
                </c:pt>
                <c:pt idx="153">
                  <c:v>1215.3045985184474</c:v>
                </c:pt>
                <c:pt idx="154">
                  <c:v>1259.9784044035587</c:v>
                </c:pt>
                <c:pt idx="155">
                  <c:v>1307.986986717676</c:v>
                </c:pt>
                <c:pt idx="156">
                  <c:v>1359.653710404521</c:v>
                </c:pt>
                <c:pt idx="157">
                  <c:v>1414.2299255357971</c:v>
                </c:pt>
                <c:pt idx="158">
                  <c:v>1471.7646215141865</c:v>
                </c:pt>
                <c:pt idx="159">
                  <c:v>1533.430207899635</c:v>
                </c:pt>
                <c:pt idx="160">
                  <c:v>1599.8960216126566</c:v>
                </c:pt>
                <c:pt idx="161">
                  <c:v>1671.2483585074256</c:v>
                </c:pt>
                <c:pt idx="162">
                  <c:v>1748.0791804625148</c:v>
                </c:pt>
                <c:pt idx="163">
                  <c:v>1829.8204871887135</c:v>
                </c:pt>
                <c:pt idx="164">
                  <c:v>1918.7531676399653</c:v>
                </c:pt>
                <c:pt idx="165">
                  <c:v>2016.2659325477709</c:v>
                </c:pt>
                <c:pt idx="166">
                  <c:v>2121.2569800279575</c:v>
                </c:pt>
                <c:pt idx="167">
                  <c:v>2234.8076227807046</c:v>
                </c:pt>
                <c:pt idx="168">
                  <c:v>2360.1364600878073</c:v>
                </c:pt>
                <c:pt idx="169">
                  <c:v>2493.3564383633243</c:v>
                </c:pt>
                <c:pt idx="170">
                  <c:v>2638.4787311666678</c:v>
                </c:pt>
                <c:pt idx="171">
                  <c:v>745.75426326354943</c:v>
                </c:pt>
                <c:pt idx="172">
                  <c:v>776.64635961442275</c:v>
                </c:pt>
                <c:pt idx="173">
                  <c:v>808.98473895139773</c:v>
                </c:pt>
                <c:pt idx="174">
                  <c:v>831.09397823564166</c:v>
                </c:pt>
                <c:pt idx="175">
                  <c:v>853.94139312348227</c:v>
                </c:pt>
                <c:pt idx="176">
                  <c:v>878.41085239247423</c:v>
                </c:pt>
                <c:pt idx="177">
                  <c:v>904.82719220351385</c:v>
                </c:pt>
                <c:pt idx="178">
                  <c:v>931.94736434230799</c:v>
                </c:pt>
                <c:pt idx="179">
                  <c:v>959.11261223311237</c:v>
                </c:pt>
                <c:pt idx="180">
                  <c:v>986.57862855643725</c:v>
                </c:pt>
                <c:pt idx="181">
                  <c:v>1015.6915505609285</c:v>
                </c:pt>
                <c:pt idx="182">
                  <c:v>1046.8966297889738</c:v>
                </c:pt>
                <c:pt idx="183">
                  <c:v>1079.4151526826934</c:v>
                </c:pt>
                <c:pt idx="184">
                  <c:v>1114.154921062245</c:v>
                </c:pt>
                <c:pt idx="185">
                  <c:v>1151.1982674364865</c:v>
                </c:pt>
                <c:pt idx="186">
                  <c:v>1189.3941279446519</c:v>
                </c:pt>
                <c:pt idx="187">
                  <c:v>1229.0867121644208</c:v>
                </c:pt>
                <c:pt idx="188">
                  <c:v>1271.8740855620711</c:v>
                </c:pt>
                <c:pt idx="189">
                  <c:v>1316.9731783328941</c:v>
                </c:pt>
                <c:pt idx="190">
                  <c:v>1364.2839939671126</c:v>
                </c:pt>
                <c:pt idx="191">
                  <c:v>1415.1809714522176</c:v>
                </c:pt>
                <c:pt idx="192">
                  <c:v>1468.2559847593707</c:v>
                </c:pt>
                <c:pt idx="193">
                  <c:v>1524.12357714584</c:v>
                </c:pt>
                <c:pt idx="194">
                  <c:v>1582.8727214156143</c:v>
                </c:pt>
                <c:pt idx="195">
                  <c:v>1645.0209344642465</c:v>
                </c:pt>
                <c:pt idx="196">
                  <c:v>1711.9362036018395</c:v>
                </c:pt>
                <c:pt idx="197">
                  <c:v>1783.4198507012552</c:v>
                </c:pt>
                <c:pt idx="198">
                  <c:v>1860.8730211913737</c:v>
                </c:pt>
                <c:pt idx="199">
                  <c:v>1943.9861945286152</c:v>
                </c:pt>
                <c:pt idx="200">
                  <c:v>2032.7956708026061</c:v>
                </c:pt>
                <c:pt idx="201">
                  <c:v>2127.2996168820905</c:v>
                </c:pt>
                <c:pt idx="202">
                  <c:v>2228.1495347822893</c:v>
                </c:pt>
                <c:pt idx="203">
                  <c:v>2340.0388403535285</c:v>
                </c:pt>
                <c:pt idx="204">
                  <c:v>2461.364746781388</c:v>
                </c:pt>
                <c:pt idx="205">
                  <c:v>2589.6971987103097</c:v>
                </c:pt>
                <c:pt idx="206">
                  <c:v>2589.6971987103097</c:v>
                </c:pt>
                <c:pt idx="207">
                  <c:v>750.83259712651727</c:v>
                </c:pt>
                <c:pt idx="208">
                  <c:v>779.5254187084247</c:v>
                </c:pt>
                <c:pt idx="209">
                  <c:v>809.35351872928243</c:v>
                </c:pt>
                <c:pt idx="210">
                  <c:v>840.70015511668214</c:v>
                </c:pt>
                <c:pt idx="211">
                  <c:v>874.54028501416587</c:v>
                </c:pt>
                <c:pt idx="212">
                  <c:v>910.97735104467813</c:v>
                </c:pt>
                <c:pt idx="213">
                  <c:v>949.14135626409973</c:v>
                </c:pt>
                <c:pt idx="214">
                  <c:v>984.6165798849496</c:v>
                </c:pt>
                <c:pt idx="215">
                  <c:v>1020.1881339905633</c:v>
                </c:pt>
                <c:pt idx="216">
                  <c:v>1063.2599185052313</c:v>
                </c:pt>
                <c:pt idx="217">
                  <c:v>1114.6121471284307</c:v>
                </c:pt>
                <c:pt idx="218">
                  <c:v>1181.1955629291917</c:v>
                </c:pt>
                <c:pt idx="219">
                  <c:v>1306.4393002023869</c:v>
                </c:pt>
                <c:pt idx="220">
                  <c:v>1440.9316150752795</c:v>
                </c:pt>
                <c:pt idx="221">
                  <c:v>1521.487748072281</c:v>
                </c:pt>
                <c:pt idx="222">
                  <c:v>1610.8474118500203</c:v>
                </c:pt>
                <c:pt idx="223">
                  <c:v>1711.9120089931325</c:v>
                </c:pt>
              </c:numCache>
            </c:numRef>
          </c:xVal>
          <c:yVal>
            <c:numRef>
              <c:f>Всёв1!$F$4:$F$227</c:f>
              <c:numCache>
                <c:formatCode>General</c:formatCode>
                <c:ptCount val="224"/>
                <c:pt idx="0">
                  <c:v>1.4598753266471044E-5</c:v>
                </c:pt>
                <c:pt idx="1">
                  <c:v>2.3260869565217396E-5</c:v>
                </c:pt>
                <c:pt idx="2">
                  <c:v>3.2676056338028173E-5</c:v>
                </c:pt>
                <c:pt idx="3">
                  <c:v>4.7272727272727234E-5</c:v>
                </c:pt>
                <c:pt idx="4">
                  <c:v>6.0000000000000103E-5</c:v>
                </c:pt>
                <c:pt idx="5">
                  <c:v>7.3749999999999977E-5</c:v>
                </c:pt>
                <c:pt idx="6">
                  <c:v>8.312500000000011E-5</c:v>
                </c:pt>
                <c:pt idx="7">
                  <c:v>9.1874999999999929E-5</c:v>
                </c:pt>
                <c:pt idx="8">
                  <c:v>1.0700000000000003E-4</c:v>
                </c:pt>
                <c:pt idx="9">
                  <c:v>1.4874999999999971E-4</c:v>
                </c:pt>
                <c:pt idx="10">
                  <c:v>1.3625000000000044E-4</c:v>
                </c:pt>
                <c:pt idx="11">
                  <c:v>1.5749999999999976E-4</c:v>
                </c:pt>
                <c:pt idx="12">
                  <c:v>1.7833333333333338E-4</c:v>
                </c:pt>
                <c:pt idx="13">
                  <c:v>1.9666666666666663E-4</c:v>
                </c:pt>
                <c:pt idx="14">
                  <c:v>2.1333333333333352E-4</c:v>
                </c:pt>
                <c:pt idx="15">
                  <c:v>2.6249999999999928E-4</c:v>
                </c:pt>
                <c:pt idx="16">
                  <c:v>2.6250000000000107E-4</c:v>
                </c:pt>
                <c:pt idx="17">
                  <c:v>3.36666666666666E-4</c:v>
                </c:pt>
                <c:pt idx="18" formatCode="0.00E+00">
                  <c:v>7.3799999999999996E-6</c:v>
                </c:pt>
                <c:pt idx="19" formatCode="0.00E+00">
                  <c:v>6.6100000000000002E-6</c:v>
                </c:pt>
                <c:pt idx="20" formatCode="0.00E+00">
                  <c:v>6.55E-6</c:v>
                </c:pt>
                <c:pt idx="21" formatCode="0.00E+00">
                  <c:v>9.7100000000000002E-6</c:v>
                </c:pt>
                <c:pt idx="22" formatCode="0.00E+00">
                  <c:v>1.29E-5</c:v>
                </c:pt>
                <c:pt idx="23" formatCode="0.00E+00">
                  <c:v>1.63E-5</c:v>
                </c:pt>
                <c:pt idx="24" formatCode="0.00E+00">
                  <c:v>1.95E-5</c:v>
                </c:pt>
                <c:pt idx="25" formatCode="0.00E+00">
                  <c:v>2.55E-5</c:v>
                </c:pt>
                <c:pt idx="26" formatCode="0.00E+00">
                  <c:v>2.5400000000000001E-5</c:v>
                </c:pt>
                <c:pt idx="27" formatCode="0.00E+00">
                  <c:v>3.7200000000000003E-5</c:v>
                </c:pt>
                <c:pt idx="28" formatCode="0.00E+00">
                  <c:v>3.43E-5</c:v>
                </c:pt>
                <c:pt idx="29" formatCode="0.00E+00">
                  <c:v>5.0599999999999997E-5</c:v>
                </c:pt>
                <c:pt idx="30" formatCode="0.00E+00">
                  <c:v>4.3999999999999999E-5</c:v>
                </c:pt>
                <c:pt idx="31" formatCode="0.00E+00">
                  <c:v>4.9799999999999998E-5</c:v>
                </c:pt>
                <c:pt idx="32" formatCode="0.00E+00">
                  <c:v>6.3899999999999995E-5</c:v>
                </c:pt>
                <c:pt idx="33" formatCode="0.00E+00">
                  <c:v>6.8800000000000005E-5</c:v>
                </c:pt>
                <c:pt idx="34" formatCode="0.00E+00">
                  <c:v>8.9800000000000001E-5</c:v>
                </c:pt>
                <c:pt idx="35" formatCode="0.00E+00">
                  <c:v>9.9099999999999996E-5</c:v>
                </c:pt>
                <c:pt idx="36" formatCode="0.00E+00">
                  <c:v>1.06E-4</c:v>
                </c:pt>
                <c:pt idx="37" formatCode="0.00E+00">
                  <c:v>1.16E-4</c:v>
                </c:pt>
                <c:pt idx="38" formatCode="0.00E+00">
                  <c:v>1.26E-4</c:v>
                </c:pt>
                <c:pt idx="39" formatCode="0.00E+00">
                  <c:v>1.4100000000000001E-4</c:v>
                </c:pt>
                <c:pt idx="40" formatCode="0.00E+00">
                  <c:v>1.3100000000000001E-4</c:v>
                </c:pt>
                <c:pt idx="41" formatCode="0.00E+00">
                  <c:v>1.6699999999999999E-4</c:v>
                </c:pt>
                <c:pt idx="42" formatCode="0.00E+00">
                  <c:v>1.56E-4</c:v>
                </c:pt>
                <c:pt idx="43" formatCode="0.00E+00">
                  <c:v>1.7899999999999999E-4</c:v>
                </c:pt>
                <c:pt idx="44">
                  <c:v>3.2258464609684494E-5</c:v>
                </c:pt>
                <c:pt idx="45">
                  <c:v>3.7330394432420309E-5</c:v>
                </c:pt>
                <c:pt idx="46">
                  <c:v>5.1283048102721503E-5</c:v>
                </c:pt>
                <c:pt idx="47">
                  <c:v>6.2263040756356064E-5</c:v>
                </c:pt>
                <c:pt idx="48">
                  <c:v>8.1797216114210908E-5</c:v>
                </c:pt>
                <c:pt idx="49">
                  <c:v>8.1580000821287403E-5</c:v>
                </c:pt>
                <c:pt idx="50">
                  <c:v>8.2722635728952864E-5</c:v>
                </c:pt>
                <c:pt idx="51">
                  <c:v>8.543875287457993E-5</c:v>
                </c:pt>
                <c:pt idx="52">
                  <c:v>8.2068773716632214E-5</c:v>
                </c:pt>
                <c:pt idx="53">
                  <c:v>9.0860819034141406E-5</c:v>
                </c:pt>
                <c:pt idx="54">
                  <c:v>9.8765901171374849E-5</c:v>
                </c:pt>
                <c:pt idx="55">
                  <c:v>9.9341422483766853E-5</c:v>
                </c:pt>
                <c:pt idx="56">
                  <c:v>1.2707239497351211E-4</c:v>
                </c:pt>
                <c:pt idx="57">
                  <c:v>1.4185333045853057E-4</c:v>
                </c:pt>
                <c:pt idx="58">
                  <c:v>1.7269430973797473E-4</c:v>
                </c:pt>
                <c:pt idx="59">
                  <c:v>1.5092331238043198E-4</c:v>
                </c:pt>
                <c:pt idx="60">
                  <c:v>4.1106788090349022E-4</c:v>
                </c:pt>
                <c:pt idx="61">
                  <c:v>2.6546873411154411E-4</c:v>
                </c:pt>
                <c:pt idx="62">
                  <c:v>3.0840886333771179E-4</c:v>
                </c:pt>
                <c:pt idx="63">
                  <c:v>3.3754222733245866E-4</c:v>
                </c:pt>
                <c:pt idx="64">
                  <c:v>3.467097923266437E-4</c:v>
                </c:pt>
                <c:pt idx="65">
                  <c:v>4.076751704312123E-4</c:v>
                </c:pt>
                <c:pt idx="66">
                  <c:v>4.6167476254480364E-4</c:v>
                </c:pt>
                <c:pt idx="67">
                  <c:v>5.9540924242424071E-4</c:v>
                </c:pt>
                <c:pt idx="68">
                  <c:v>6.1759638660771024E-4</c:v>
                </c:pt>
                <c:pt idx="69">
                  <c:v>6.898571663244323E-4</c:v>
                </c:pt>
                <c:pt idx="70">
                  <c:v>7.8615458536585427E-4</c:v>
                </c:pt>
                <c:pt idx="71">
                  <c:v>1.0647091786447583E-3</c:v>
                </c:pt>
                <c:pt idx="72">
                  <c:v>1.2077023008849562E-3</c:v>
                </c:pt>
                <c:pt idx="73">
                  <c:v>1.4943811343283726E-3</c:v>
                </c:pt>
                <c:pt idx="74">
                  <c:v>1.7450879159049242E-3</c:v>
                </c:pt>
                <c:pt idx="75" formatCode="0.00E+00">
                  <c:v>6.3799999999999999E-6</c:v>
                </c:pt>
                <c:pt idx="76" formatCode="0.00E+00">
                  <c:v>9.4700000000000008E-6</c:v>
                </c:pt>
                <c:pt idx="77" formatCode="0.00E+00">
                  <c:v>1.52E-5</c:v>
                </c:pt>
                <c:pt idx="78" formatCode="0.00E+00">
                  <c:v>1.63E-5</c:v>
                </c:pt>
                <c:pt idx="79" formatCode="0.00E+00">
                  <c:v>2.34E-5</c:v>
                </c:pt>
                <c:pt idx="80" formatCode="0.00E+00">
                  <c:v>2.48E-5</c:v>
                </c:pt>
                <c:pt idx="81" formatCode="0.00E+00">
                  <c:v>2.97E-5</c:v>
                </c:pt>
                <c:pt idx="82" formatCode="0.00E+00">
                  <c:v>3.6699999999999998E-5</c:v>
                </c:pt>
                <c:pt idx="83" formatCode="0.00E+00">
                  <c:v>4.6999999999999997E-5</c:v>
                </c:pt>
                <c:pt idx="84" formatCode="0.00E+00">
                  <c:v>5.1100000000000002E-5</c:v>
                </c:pt>
                <c:pt idx="85" formatCode="0.00E+00">
                  <c:v>5.66E-5</c:v>
                </c:pt>
                <c:pt idx="86" formatCode="0.00E+00">
                  <c:v>7.7000000000000001E-5</c:v>
                </c:pt>
                <c:pt idx="87" formatCode="0.00E+00">
                  <c:v>8.9400000000000005E-5</c:v>
                </c:pt>
                <c:pt idx="88" formatCode="0.00E+00">
                  <c:v>9.4699999999999998E-5</c:v>
                </c:pt>
                <c:pt idx="89" formatCode="0.00E+00">
                  <c:v>1.15E-4</c:v>
                </c:pt>
                <c:pt idx="90" formatCode="0.00E+00">
                  <c:v>1.4999999999999999E-4</c:v>
                </c:pt>
                <c:pt idx="91" formatCode="0.00E+00">
                  <c:v>1.74E-4</c:v>
                </c:pt>
                <c:pt idx="92" formatCode="0.00E+00">
                  <c:v>2.1599999999999999E-4</c:v>
                </c:pt>
                <c:pt idx="93" formatCode="0.00E+00">
                  <c:v>2.5700000000000001E-4</c:v>
                </c:pt>
                <c:pt idx="94" formatCode="0.00E+00">
                  <c:v>2.7300000000000002E-4</c:v>
                </c:pt>
                <c:pt idx="95">
                  <c:v>6.5000406252539023E-6</c:v>
                </c:pt>
                <c:pt idx="96">
                  <c:v>8.00000000000002E-6</c:v>
                </c:pt>
                <c:pt idx="97">
                  <c:v>8.9655172413793032E-6</c:v>
                </c:pt>
                <c:pt idx="98">
                  <c:v>1.0408163265306118E-5</c:v>
                </c:pt>
                <c:pt idx="99">
                  <c:v>2.3409090909090937E-5</c:v>
                </c:pt>
                <c:pt idx="100">
                  <c:v>3.8571428571428509E-5</c:v>
                </c:pt>
                <c:pt idx="101">
                  <c:v>5.5499999999999973E-5</c:v>
                </c:pt>
                <c:pt idx="102">
                  <c:v>7.7500000000000122E-5</c:v>
                </c:pt>
                <c:pt idx="103">
                  <c:v>8.7500000000000053E-5</c:v>
                </c:pt>
                <c:pt idx="104">
                  <c:v>1.4600000000000008E-4</c:v>
                </c:pt>
                <c:pt idx="105">
                  <c:v>1.2399999999999949E-4</c:v>
                </c:pt>
                <c:pt idx="106">
                  <c:v>1.280000000000001E-4</c:v>
                </c:pt>
                <c:pt idx="107">
                  <c:v>1.4900000000000021E-4</c:v>
                </c:pt>
                <c:pt idx="108">
                  <c:v>1.6999999999999993E-4</c:v>
                </c:pt>
                <c:pt idx="109">
                  <c:v>1.9875000000000041E-4</c:v>
                </c:pt>
                <c:pt idx="110">
                  <c:v>2.2499999999999905E-4</c:v>
                </c:pt>
                <c:pt idx="111">
                  <c:v>2.7500000000000094E-4</c:v>
                </c:pt>
                <c:pt idx="112">
                  <c:v>3.2226799127695624E-4</c:v>
                </c:pt>
                <c:pt idx="113">
                  <c:v>7.6692305957187357E-6</c:v>
                </c:pt>
                <c:pt idx="114">
                  <c:v>7.2340425531915118E-6</c:v>
                </c:pt>
                <c:pt idx="115">
                  <c:v>1.1086956521739087E-5</c:v>
                </c:pt>
                <c:pt idx="116">
                  <c:v>3.0294117647058858E-5</c:v>
                </c:pt>
                <c:pt idx="117">
                  <c:v>3.9999999999999936E-5</c:v>
                </c:pt>
                <c:pt idx="118">
                  <c:v>3.9629629629629639E-5</c:v>
                </c:pt>
                <c:pt idx="119">
                  <c:v>5.4210526315789532E-5</c:v>
                </c:pt>
                <c:pt idx="120">
                  <c:v>6.8666666666666746E-5</c:v>
                </c:pt>
                <c:pt idx="121">
                  <c:v>7.1333333333333351E-5</c:v>
                </c:pt>
                <c:pt idx="122">
                  <c:v>8.833333333333352E-5</c:v>
                </c:pt>
                <c:pt idx="123">
                  <c:v>1.0300000000000012E-4</c:v>
                </c:pt>
                <c:pt idx="124">
                  <c:v>1.1777777777777724E-4</c:v>
                </c:pt>
                <c:pt idx="125">
                  <c:v>1.211111111111115E-4</c:v>
                </c:pt>
                <c:pt idx="126">
                  <c:v>1.5571428571428518E-4</c:v>
                </c:pt>
                <c:pt idx="127">
                  <c:v>1.8833333333333376E-4</c:v>
                </c:pt>
                <c:pt idx="128">
                  <c:v>1.8499999999999992E-4</c:v>
                </c:pt>
                <c:pt idx="129">
                  <c:v>2.0799999999999982E-4</c:v>
                </c:pt>
                <c:pt idx="130">
                  <c:v>2.4000000000000058E-4</c:v>
                </c:pt>
                <c:pt idx="131">
                  <c:v>2.1499999999999986E-4</c:v>
                </c:pt>
                <c:pt idx="132">
                  <c:v>2.2399999999999948E-4</c:v>
                </c:pt>
                <c:pt idx="133">
                  <c:v>2.5249999999999952E-4</c:v>
                </c:pt>
                <c:pt idx="134">
                  <c:v>2.6250000000000107E-4</c:v>
                </c:pt>
                <c:pt idx="135">
                  <c:v>2.6750000000000005E-4</c:v>
                </c:pt>
                <c:pt idx="136">
                  <c:v>2.7999999999999938E-4</c:v>
                </c:pt>
                <c:pt idx="137">
                  <c:v>1.8250000000000099E-4</c:v>
                </c:pt>
                <c:pt idx="138">
                  <c:v>5.361117122050043E-5</c:v>
                </c:pt>
                <c:pt idx="139">
                  <c:v>6.9135614323258789E-5</c:v>
                </c:pt>
                <c:pt idx="140">
                  <c:v>9.2414598267034491E-5</c:v>
                </c:pt>
                <c:pt idx="141">
                  <c:v>1.0058193402328561E-4</c:v>
                </c:pt>
                <c:pt idx="142">
                  <c:v>1.1623414808426824E-4</c:v>
                </c:pt>
                <c:pt idx="143">
                  <c:v>1.2484658124922932E-4</c:v>
                </c:pt>
                <c:pt idx="144">
                  <c:v>1.3360680054207255E-4</c:v>
                </c:pt>
                <c:pt idx="145">
                  <c:v>1.4276613024837389E-4</c:v>
                </c:pt>
                <c:pt idx="146">
                  <c:v>1.5522111324659955E-4</c:v>
                </c:pt>
                <c:pt idx="147">
                  <c:v>1.6033874722838078E-4</c:v>
                </c:pt>
                <c:pt idx="148">
                  <c:v>1.8537425761301274E-4</c:v>
                </c:pt>
                <c:pt idx="149">
                  <c:v>1.4827382614647554E-4</c:v>
                </c:pt>
                <c:pt idx="150">
                  <c:v>1.5215438770685519E-4</c:v>
                </c:pt>
                <c:pt idx="151">
                  <c:v>1.4814746299585544E-4</c:v>
                </c:pt>
                <c:pt idx="152">
                  <c:v>1.5063970105076317E-4</c:v>
                </c:pt>
                <c:pt idx="153">
                  <c:v>1.5598921933667031E-4</c:v>
                </c:pt>
                <c:pt idx="154">
                  <c:v>1.6509359575560536E-4</c:v>
                </c:pt>
                <c:pt idx="155">
                  <c:v>1.6999695868591343E-4</c:v>
                </c:pt>
                <c:pt idx="156">
                  <c:v>1.8085023548740351E-4</c:v>
                </c:pt>
                <c:pt idx="157">
                  <c:v>1.9746159593193822E-4</c:v>
                </c:pt>
                <c:pt idx="158">
                  <c:v>2.1235569864213704E-4</c:v>
                </c:pt>
                <c:pt idx="159">
                  <c:v>2.0917461996713315E-4</c:v>
                </c:pt>
                <c:pt idx="160">
                  <c:v>2.2472245037645557E-4</c:v>
                </c:pt>
                <c:pt idx="161">
                  <c:v>3.1452979667282734E-4</c:v>
                </c:pt>
                <c:pt idx="162">
                  <c:v>3.5328791428571244E-4</c:v>
                </c:pt>
                <c:pt idx="163">
                  <c:v>4.2012249368154962E-4</c:v>
                </c:pt>
                <c:pt idx="164">
                  <c:v>5.1604103129810361E-4</c:v>
                </c:pt>
                <c:pt idx="165">
                  <c:v>6.725858382642955E-4</c:v>
                </c:pt>
                <c:pt idx="166">
                  <c:v>8.5462165082109305E-4</c:v>
                </c:pt>
                <c:pt idx="167">
                  <c:v>1.0375103696098546E-3</c:v>
                </c:pt>
                <c:pt idx="168">
                  <c:v>1.2774948672566451E-3</c:v>
                </c:pt>
                <c:pt idx="169">
                  <c:v>1.5636101970443266E-3</c:v>
                </c:pt>
                <c:pt idx="170">
                  <c:v>1.8205516058394163E-3</c:v>
                </c:pt>
                <c:pt idx="171">
                  <c:v>2.1947821333681803E-5</c:v>
                </c:pt>
                <c:pt idx="172">
                  <c:v>3.1590867079115133E-5</c:v>
                </c:pt>
                <c:pt idx="173">
                  <c:v>3.9065255529825028E-5</c:v>
                </c:pt>
                <c:pt idx="174">
                  <c:v>4.3965019762845891E-5</c:v>
                </c:pt>
                <c:pt idx="175">
                  <c:v>5.3532093537509154E-5</c:v>
                </c:pt>
                <c:pt idx="176">
                  <c:v>8.0720323911858083E-5</c:v>
                </c:pt>
                <c:pt idx="177">
                  <c:v>1.0352655151816848E-4</c:v>
                </c:pt>
                <c:pt idx="178">
                  <c:v>1.2202064249209051E-4</c:v>
                </c:pt>
                <c:pt idx="179">
                  <c:v>1.3117897467488065E-4</c:v>
                </c:pt>
                <c:pt idx="180">
                  <c:v>1.4757001564455583E-4</c:v>
                </c:pt>
                <c:pt idx="181">
                  <c:v>1.9060530557162082E-4</c:v>
                </c:pt>
                <c:pt idx="182">
                  <c:v>1.7165193498184294E-4</c:v>
                </c:pt>
                <c:pt idx="183">
                  <c:v>1.8943050831078559E-4</c:v>
                </c:pt>
                <c:pt idx="184">
                  <c:v>2.1167357289527666E-4</c:v>
                </c:pt>
                <c:pt idx="185">
                  <c:v>2.214977748576434E-4</c:v>
                </c:pt>
                <c:pt idx="186">
                  <c:v>2.3277702017832097E-4</c:v>
                </c:pt>
                <c:pt idx="187">
                  <c:v>2.4968443770533109E-4</c:v>
                </c:pt>
                <c:pt idx="188">
                  <c:v>2.625814430123833E-4</c:v>
                </c:pt>
                <c:pt idx="189">
                  <c:v>2.9458288829151748E-4</c:v>
                </c:pt>
                <c:pt idx="190">
                  <c:v>3.3568028805237393E-4</c:v>
                </c:pt>
                <c:pt idx="191">
                  <c:v>3.3521401773981598E-4</c:v>
                </c:pt>
                <c:pt idx="192">
                  <c:v>3.6256662408759176E-4</c:v>
                </c:pt>
                <c:pt idx="193">
                  <c:v>3.8880540007730927E-4</c:v>
                </c:pt>
                <c:pt idx="194">
                  <c:v>4.2704813403416351E-4</c:v>
                </c:pt>
                <c:pt idx="195">
                  <c:v>4.6804074178403879E-4</c:v>
                </c:pt>
                <c:pt idx="196">
                  <c:v>5.5160314159291915E-4</c:v>
                </c:pt>
                <c:pt idx="197">
                  <c:v>5.8616638709677678E-4</c:v>
                </c:pt>
                <c:pt idx="198">
                  <c:v>6.4656740366392674E-4</c:v>
                </c:pt>
                <c:pt idx="199">
                  <c:v>7.1514582142857613E-4</c:v>
                </c:pt>
                <c:pt idx="200">
                  <c:v>8.3216445357435932E-4</c:v>
                </c:pt>
                <c:pt idx="201">
                  <c:v>9.4583336231883681E-4</c:v>
                </c:pt>
                <c:pt idx="202">
                  <c:v>1.0867249015317389E-3</c:v>
                </c:pt>
                <c:pt idx="203">
                  <c:v>1.3031331226295757E-3</c:v>
                </c:pt>
                <c:pt idx="204">
                  <c:v>1.480618895522381E-3</c:v>
                </c:pt>
                <c:pt idx="205">
                  <c:v>1.7854413345521239E-3</c:v>
                </c:pt>
                <c:pt idx="206">
                  <c:v>1.7854413345521239E-3</c:v>
                </c:pt>
                <c:pt idx="207">
                  <c:v>9.3232228161460527E-6</c:v>
                </c:pt>
                <c:pt idx="208">
                  <c:v>1.5331664580725913E-5</c:v>
                </c:pt>
                <c:pt idx="209">
                  <c:v>1.8911652915546416E-5</c:v>
                </c:pt>
                <c:pt idx="210">
                  <c:v>2.1449736853743885E-5</c:v>
                </c:pt>
                <c:pt idx="211">
                  <c:v>3.0471153016931472E-5</c:v>
                </c:pt>
                <c:pt idx="212">
                  <c:v>3.1940718027341254E-5</c:v>
                </c:pt>
                <c:pt idx="213">
                  <c:v>5.9219226125452832E-5</c:v>
                </c:pt>
                <c:pt idx="214">
                  <c:v>1.0778959471112389E-4</c:v>
                </c:pt>
                <c:pt idx="215">
                  <c:v>9.0072824837102118E-5</c:v>
                </c:pt>
                <c:pt idx="216">
                  <c:v>9.4863932541203711E-5</c:v>
                </c:pt>
                <c:pt idx="217">
                  <c:v>1.1115369873514792E-4</c:v>
                </c:pt>
                <c:pt idx="218">
                  <c:v>1.3510923725565318E-4</c:v>
                </c:pt>
                <c:pt idx="219">
                  <c:v>2.0279373183010703E-4</c:v>
                </c:pt>
                <c:pt idx="220">
                  <c:v>5.0790608528989084E-4</c:v>
                </c:pt>
                <c:pt idx="221">
                  <c:v>6.5175718849840004E-4</c:v>
                </c:pt>
                <c:pt idx="222">
                  <c:v>7.8304597701149667E-4</c:v>
                </c:pt>
                <c:pt idx="223">
                  <c:v>1.242807825086304E-3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9E8-456F-A978-77132E3F01A2}"/>
            </c:ext>
          </c:extLst>
        </c:ser>
        <c:ser>
          <c:idx val="4"/>
          <c:order val="3"/>
          <c:tx>
            <c:v>HAZ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3"/>
            <c:spPr>
              <a:noFill/>
              <a:ln w="6350">
                <a:solidFill>
                  <a:schemeClr val="tx1"/>
                </a:solidFill>
              </a:ln>
              <a:effectLst/>
            </c:spPr>
          </c:marker>
          <c:xVal>
            <c:numRef>
              <c:f>Всёв1!$I$4:$I$228</c:f>
              <c:numCache>
                <c:formatCode>General</c:formatCode>
                <c:ptCount val="225"/>
                <c:pt idx="0">
                  <c:v>579.48734886133138</c:v>
                </c:pt>
                <c:pt idx="1">
                  <c:v>601.15936307263894</c:v>
                </c:pt>
                <c:pt idx="2">
                  <c:v>625.37216312143732</c:v>
                </c:pt>
                <c:pt idx="3">
                  <c:v>650.8155209785557</c:v>
                </c:pt>
                <c:pt idx="4">
                  <c:v>677.09622611353905</c:v>
                </c:pt>
                <c:pt idx="5">
                  <c:v>704.76740016144913</c:v>
                </c:pt>
                <c:pt idx="6">
                  <c:v>733.24706718156324</c:v>
                </c:pt>
                <c:pt idx="7">
                  <c:v>762.97963456758214</c:v>
                </c:pt>
                <c:pt idx="8">
                  <c:v>797.97340967864864</c:v>
                </c:pt>
                <c:pt idx="9">
                  <c:v>837.0876206684668</c:v>
                </c:pt>
                <c:pt idx="10">
                  <c:v>880.23462509142985</c:v>
                </c:pt>
                <c:pt idx="11">
                  <c:v>925.44622596784507</c:v>
                </c:pt>
                <c:pt idx="12">
                  <c:v>980.94462219194418</c:v>
                </c:pt>
                <c:pt idx="13">
                  <c:v>1051.5075582424636</c:v>
                </c:pt>
                <c:pt idx="14">
                  <c:v>1128.9422583136256</c:v>
                </c:pt>
                <c:pt idx="15">
                  <c:v>1221.1624871035544</c:v>
                </c:pt>
                <c:pt idx="16">
                  <c:v>519</c:v>
                </c:pt>
                <c:pt idx="17">
                  <c:v>533</c:v>
                </c:pt>
                <c:pt idx="18">
                  <c:v>547</c:v>
                </c:pt>
                <c:pt idx="19">
                  <c:v>562</c:v>
                </c:pt>
                <c:pt idx="20">
                  <c:v>577</c:v>
                </c:pt>
                <c:pt idx="21">
                  <c:v>594</c:v>
                </c:pt>
                <c:pt idx="22">
                  <c:v>610</c:v>
                </c:pt>
                <c:pt idx="23">
                  <c:v>627</c:v>
                </c:pt>
                <c:pt idx="24">
                  <c:v>645</c:v>
                </c:pt>
                <c:pt idx="25">
                  <c:v>665</c:v>
                </c:pt>
                <c:pt idx="26">
                  <c:v>686</c:v>
                </c:pt>
                <c:pt idx="27">
                  <c:v>707</c:v>
                </c:pt>
                <c:pt idx="28">
                  <c:v>729</c:v>
                </c:pt>
                <c:pt idx="29">
                  <c:v>752</c:v>
                </c:pt>
                <c:pt idx="30">
                  <c:v>776</c:v>
                </c:pt>
                <c:pt idx="31">
                  <c:v>802</c:v>
                </c:pt>
                <c:pt idx="32">
                  <c:v>829</c:v>
                </c:pt>
                <c:pt idx="33">
                  <c:v>856</c:v>
                </c:pt>
                <c:pt idx="34">
                  <c:v>885</c:v>
                </c:pt>
                <c:pt idx="35">
                  <c:v>918</c:v>
                </c:pt>
                <c:pt idx="36">
                  <c:v>952</c:v>
                </c:pt>
                <c:pt idx="37">
                  <c:v>988</c:v>
                </c:pt>
                <c:pt idx="38">
                  <c:v>1028</c:v>
                </c:pt>
                <c:pt idx="39">
                  <c:v>1069</c:v>
                </c:pt>
                <c:pt idx="40">
                  <c:v>1110</c:v>
                </c:pt>
                <c:pt idx="41">
                  <c:v>1153</c:v>
                </c:pt>
                <c:pt idx="42">
                  <c:v>1180</c:v>
                </c:pt>
                <c:pt idx="43">
                  <c:v>822.1031225474926</c:v>
                </c:pt>
                <c:pt idx="44">
                  <c:v>844.63640972240489</c:v>
                </c:pt>
                <c:pt idx="45">
                  <c:v>867.90525816646198</c:v>
                </c:pt>
                <c:pt idx="46">
                  <c:v>903.70044823831768</c:v>
                </c:pt>
                <c:pt idx="47">
                  <c:v>943.21496210104056</c:v>
                </c:pt>
                <c:pt idx="48">
                  <c:v>973.02343522971762</c:v>
                </c:pt>
                <c:pt idx="49">
                  <c:v>1000.8341497991901</c:v>
                </c:pt>
                <c:pt idx="50">
                  <c:v>1030.0665403515156</c:v>
                </c:pt>
                <c:pt idx="51">
                  <c:v>1062.6057468063871</c:v>
                </c:pt>
                <c:pt idx="52">
                  <c:v>1095.479305733204</c:v>
                </c:pt>
                <c:pt idx="53">
                  <c:v>1129.0466865021954</c:v>
                </c:pt>
                <c:pt idx="54">
                  <c:v>1164.8247242276479</c:v>
                </c:pt>
                <c:pt idx="55">
                  <c:v>1202.6576042759168</c:v>
                </c:pt>
                <c:pt idx="56">
                  <c:v>1242.5466388047917</c:v>
                </c:pt>
                <c:pt idx="57">
                  <c:v>1284.1222813535462</c:v>
                </c:pt>
                <c:pt idx="58">
                  <c:v>1327.7539974605068</c:v>
                </c:pt>
                <c:pt idx="59">
                  <c:v>1374.4718263258051</c:v>
                </c:pt>
                <c:pt idx="60">
                  <c:v>1423.0373042281688</c:v>
                </c:pt>
                <c:pt idx="61">
                  <c:v>1473.9231816419833</c:v>
                </c:pt>
                <c:pt idx="62">
                  <c:v>1528.3835077570707</c:v>
                </c:pt>
                <c:pt idx="63">
                  <c:v>1586.1145607531344</c:v>
                </c:pt>
                <c:pt idx="64">
                  <c:v>1647.6298657165135</c:v>
                </c:pt>
                <c:pt idx="65">
                  <c:v>1713.2881850324634</c:v>
                </c:pt>
                <c:pt idx="66">
                  <c:v>1782.7060622948682</c:v>
                </c:pt>
                <c:pt idx="67">
                  <c:v>1857.0599899851911</c:v>
                </c:pt>
                <c:pt idx="68">
                  <c:v>1936.8697125153005</c:v>
                </c:pt>
                <c:pt idx="69">
                  <c:v>2020.6259836045633</c:v>
                </c:pt>
                <c:pt idx="70">
                  <c:v>2110.5097118826066</c:v>
                </c:pt>
                <c:pt idx="71">
                  <c:v>2208.3762057090571</c:v>
                </c:pt>
                <c:pt idx="72">
                  <c:v>2316.4782930727406</c:v>
                </c:pt>
                <c:pt idx="73">
                  <c:v>762</c:v>
                </c:pt>
                <c:pt idx="74">
                  <c:v>783</c:v>
                </c:pt>
                <c:pt idx="75">
                  <c:v>805</c:v>
                </c:pt>
                <c:pt idx="76">
                  <c:v>828</c:v>
                </c:pt>
                <c:pt idx="77">
                  <c:v>851</c:v>
                </c:pt>
                <c:pt idx="78">
                  <c:v>876</c:v>
                </c:pt>
                <c:pt idx="79">
                  <c:v>903</c:v>
                </c:pt>
                <c:pt idx="80">
                  <c:v>931</c:v>
                </c:pt>
                <c:pt idx="81">
                  <c:v>963</c:v>
                </c:pt>
                <c:pt idx="82">
                  <c:v>998</c:v>
                </c:pt>
                <c:pt idx="83">
                  <c:v>1035</c:v>
                </c:pt>
                <c:pt idx="84">
                  <c:v>1071</c:v>
                </c:pt>
                <c:pt idx="85">
                  <c:v>1109</c:v>
                </c:pt>
                <c:pt idx="86">
                  <c:v>1153</c:v>
                </c:pt>
                <c:pt idx="87">
                  <c:v>1199</c:v>
                </c:pt>
                <c:pt idx="88">
                  <c:v>1242</c:v>
                </c:pt>
                <c:pt idx="89">
                  <c:v>1291</c:v>
                </c:pt>
                <c:pt idx="90">
                  <c:v>1349</c:v>
                </c:pt>
                <c:pt idx="91">
                  <c:v>1421</c:v>
                </c:pt>
                <c:pt idx="92">
                  <c:v>1511</c:v>
                </c:pt>
                <c:pt idx="93">
                  <c:v>661</c:v>
                </c:pt>
                <c:pt idx="94">
                  <c:v>680</c:v>
                </c:pt>
                <c:pt idx="95">
                  <c:v>699</c:v>
                </c:pt>
                <c:pt idx="96">
                  <c:v>720</c:v>
                </c:pt>
                <c:pt idx="97">
                  <c:v>742</c:v>
                </c:pt>
                <c:pt idx="98">
                  <c:v>765</c:v>
                </c:pt>
                <c:pt idx="99">
                  <c:v>789</c:v>
                </c:pt>
                <c:pt idx="100">
                  <c:v>814</c:v>
                </c:pt>
                <c:pt idx="101">
                  <c:v>839</c:v>
                </c:pt>
                <c:pt idx="102">
                  <c:v>866</c:v>
                </c:pt>
                <c:pt idx="103">
                  <c:v>896</c:v>
                </c:pt>
                <c:pt idx="104">
                  <c:v>928</c:v>
                </c:pt>
                <c:pt idx="105">
                  <c:v>960</c:v>
                </c:pt>
                <c:pt idx="106">
                  <c:v>993</c:v>
                </c:pt>
                <c:pt idx="107">
                  <c:v>1029</c:v>
                </c:pt>
                <c:pt idx="108">
                  <c:v>1069</c:v>
                </c:pt>
                <c:pt idx="109">
                  <c:v>1112</c:v>
                </c:pt>
                <c:pt idx="110">
                  <c:v>1155</c:v>
                </c:pt>
                <c:pt idx="111">
                  <c:v>1199</c:v>
                </c:pt>
                <c:pt idx="112">
                  <c:v>1245</c:v>
                </c:pt>
                <c:pt idx="113">
                  <c:v>1281</c:v>
                </c:pt>
                <c:pt idx="114">
                  <c:v>821.09423112003856</c:v>
                </c:pt>
                <c:pt idx="115">
                  <c:v>845.362313459961</c:v>
                </c:pt>
                <c:pt idx="116">
                  <c:v>870.16378615421218</c:v>
                </c:pt>
                <c:pt idx="117">
                  <c:v>895.345379852561</c:v>
                </c:pt>
                <c:pt idx="118">
                  <c:v>922.49680147133881</c:v>
                </c:pt>
                <c:pt idx="119">
                  <c:v>950.39946554456969</c:v>
                </c:pt>
                <c:pt idx="120">
                  <c:v>979.61767876233705</c:v>
                </c:pt>
                <c:pt idx="121">
                  <c:v>1011.786871810719</c:v>
                </c:pt>
                <c:pt idx="122">
                  <c:v>1044.2851805298715</c:v>
                </c:pt>
                <c:pt idx="123">
                  <c:v>1078.614193901215</c:v>
                </c:pt>
                <c:pt idx="124">
                  <c:v>1115.4630146529587</c:v>
                </c:pt>
                <c:pt idx="125">
                  <c:v>1152.8696127582825</c:v>
                </c:pt>
                <c:pt idx="126">
                  <c:v>1192.8075966199046</c:v>
                </c:pt>
                <c:pt idx="127">
                  <c:v>1235.3754940040787</c:v>
                </c:pt>
                <c:pt idx="128">
                  <c:v>1279.3269951046952</c:v>
                </c:pt>
                <c:pt idx="129">
                  <c:v>1324.8903318952182</c:v>
                </c:pt>
                <c:pt idx="130">
                  <c:v>1374.5150445722008</c:v>
                </c:pt>
                <c:pt idx="131">
                  <c:v>1428.4002946364667</c:v>
                </c:pt>
                <c:pt idx="132">
                  <c:v>1483.2596301476929</c:v>
                </c:pt>
                <c:pt idx="133">
                  <c:v>1542.6666304074408</c:v>
                </c:pt>
                <c:pt idx="134">
                  <c:v>1607.1643539176325</c:v>
                </c:pt>
                <c:pt idx="135">
                  <c:v>1671.1676198252574</c:v>
                </c:pt>
                <c:pt idx="136">
                  <c:v>1739.848724226649</c:v>
                </c:pt>
                <c:pt idx="137">
                  <c:v>1821.9607085466976</c:v>
                </c:pt>
                <c:pt idx="138">
                  <c:v>1911.5083125831475</c:v>
                </c:pt>
                <c:pt idx="139">
                  <c:v>2011.1452504741699</c:v>
                </c:pt>
                <c:pt idx="140">
                  <c:v>2108.3683215222145</c:v>
                </c:pt>
                <c:pt idx="141">
                  <c:v>2199.6235828234217</c:v>
                </c:pt>
                <c:pt idx="142">
                  <c:v>2313.317627541513</c:v>
                </c:pt>
                <c:pt idx="143">
                  <c:v>2436.9105616500842</c:v>
                </c:pt>
                <c:pt idx="144">
                  <c:v>2563.117665776404</c:v>
                </c:pt>
                <c:pt idx="145">
                  <c:v>799.17644919043357</c:v>
                </c:pt>
                <c:pt idx="146">
                  <c:v>819.42696140457906</c:v>
                </c:pt>
                <c:pt idx="147">
                  <c:v>840.48489551598368</c:v>
                </c:pt>
                <c:pt idx="148">
                  <c:v>863.69936281771447</c:v>
                </c:pt>
                <c:pt idx="149">
                  <c:v>887.97919700109276</c:v>
                </c:pt>
                <c:pt idx="150">
                  <c:v>913.48418441921353</c:v>
                </c:pt>
                <c:pt idx="151">
                  <c:v>939.40059684958044</c:v>
                </c:pt>
                <c:pt idx="152">
                  <c:v>966.23659477325521</c:v>
                </c:pt>
                <c:pt idx="153">
                  <c:v>994.3274381604208</c:v>
                </c:pt>
                <c:pt idx="154">
                  <c:v>1023.9120203917092</c:v>
                </c:pt>
                <c:pt idx="155">
                  <c:v>1053.8961358307106</c:v>
                </c:pt>
                <c:pt idx="156">
                  <c:v>1085.617908694466</c:v>
                </c:pt>
                <c:pt idx="157">
                  <c:v>1120.4282309451096</c:v>
                </c:pt>
                <c:pt idx="158">
                  <c:v>1154.7151716465128</c:v>
                </c:pt>
                <c:pt idx="159">
                  <c:v>1189.8515118864339</c:v>
                </c:pt>
                <c:pt idx="160">
                  <c:v>1232.9505437758789</c:v>
                </c:pt>
                <c:pt idx="161">
                  <c:v>1277.4310619854118</c:v>
                </c:pt>
                <c:pt idx="162">
                  <c:v>1319.2838978830505</c:v>
                </c:pt>
                <c:pt idx="163">
                  <c:v>1363.3701471068887</c:v>
                </c:pt>
                <c:pt idx="164">
                  <c:v>1410.1826473657277</c:v>
                </c:pt>
                <c:pt idx="165">
                  <c:v>1459.0670968199147</c:v>
                </c:pt>
                <c:pt idx="166">
                  <c:v>1509.2356802839797</c:v>
                </c:pt>
                <c:pt idx="167">
                  <c:v>1566.33662615156</c:v>
                </c:pt>
                <c:pt idx="168">
                  <c:v>1626.3421389793189</c:v>
                </c:pt>
                <c:pt idx="169">
                  <c:v>1689.5019562753</c:v>
                </c:pt>
                <c:pt idx="170">
                  <c:v>1762.2984068572086</c:v>
                </c:pt>
                <c:pt idx="171">
                  <c:v>1837.9885482855088</c:v>
                </c:pt>
                <c:pt idx="172">
                  <c:v>1917.337265218305</c:v>
                </c:pt>
                <c:pt idx="173">
                  <c:v>1999.0081706114925</c:v>
                </c:pt>
                <c:pt idx="174">
                  <c:v>2082.4823977845922</c:v>
                </c:pt>
                <c:pt idx="175">
                  <c:v>2221.5862997881959</c:v>
                </c:pt>
                <c:pt idx="176">
                  <c:v>2371.6618606394354</c:v>
                </c:pt>
                <c:pt idx="177">
                  <c:v>2482.8938026212522</c:v>
                </c:pt>
                <c:pt idx="178">
                  <c:v>2619.6110049887989</c:v>
                </c:pt>
                <c:pt idx="179">
                  <c:v>2743.2531569371131</c:v>
                </c:pt>
                <c:pt idx="180">
                  <c:v>2899.0932353829203</c:v>
                </c:pt>
                <c:pt idx="181">
                  <c:v>3086.8635235633515</c:v>
                </c:pt>
                <c:pt idx="182">
                  <c:v>3246.669649386356</c:v>
                </c:pt>
                <c:pt idx="183">
                  <c:v>3443.8484500896038</c:v>
                </c:pt>
                <c:pt idx="184">
                  <c:v>3691.9157469015108</c:v>
                </c:pt>
                <c:pt idx="185">
                  <c:v>4005.379931879123</c:v>
                </c:pt>
                <c:pt idx="186">
                  <c:v>4405.9042916335065</c:v>
                </c:pt>
                <c:pt idx="187">
                  <c:v>4916.0024813969412</c:v>
                </c:pt>
                <c:pt idx="188">
                  <c:v>555.31550760664049</c:v>
                </c:pt>
                <c:pt idx="189">
                  <c:v>575.33364849548025</c:v>
                </c:pt>
                <c:pt idx="190">
                  <c:v>596.28458889120282</c:v>
                </c:pt>
                <c:pt idx="191">
                  <c:v>618.57972898238415</c:v>
                </c:pt>
                <c:pt idx="192">
                  <c:v>641.89575503690173</c:v>
                </c:pt>
                <c:pt idx="193">
                  <c:v>667.28727749745383</c:v>
                </c:pt>
                <c:pt idx="194">
                  <c:v>694.61898230537452</c:v>
                </c:pt>
                <c:pt idx="195">
                  <c:v>722.8822132734017</c:v>
                </c:pt>
                <c:pt idx="196">
                  <c:v>753.98659606195554</c:v>
                </c:pt>
                <c:pt idx="197">
                  <c:v>787.07571197095945</c:v>
                </c:pt>
                <c:pt idx="198">
                  <c:v>821.35644095555847</c:v>
                </c:pt>
                <c:pt idx="199">
                  <c:v>860.89449087767775</c:v>
                </c:pt>
                <c:pt idx="200">
                  <c:v>907.16436546573232</c:v>
                </c:pt>
                <c:pt idx="201">
                  <c:v>954.82503441193649</c:v>
                </c:pt>
                <c:pt idx="202">
                  <c:v>1003.9637141780333</c:v>
                </c:pt>
                <c:pt idx="203">
                  <c:v>1102.2725054175514</c:v>
                </c:pt>
                <c:pt idx="204">
                  <c:v>1242.1908233388563</c:v>
                </c:pt>
                <c:pt idx="205">
                  <c:v>756.79521647839624</c:v>
                </c:pt>
                <c:pt idx="206">
                  <c:v>787.67238928258826</c:v>
                </c:pt>
                <c:pt idx="207">
                  <c:v>819.92681779546012</c:v>
                </c:pt>
                <c:pt idx="208">
                  <c:v>853.47576449554765</c:v>
                </c:pt>
                <c:pt idx="209">
                  <c:v>889.26361840525385</c:v>
                </c:pt>
                <c:pt idx="210">
                  <c:v>925.82008302529141</c:v>
                </c:pt>
                <c:pt idx="211">
                  <c:v>964.07581023866533</c:v>
                </c:pt>
                <c:pt idx="212">
                  <c:v>1009.6923448394671</c:v>
                </c:pt>
                <c:pt idx="213">
                  <c:v>1058.2191973023303</c:v>
                </c:pt>
                <c:pt idx="214">
                  <c:v>1111.4165139336815</c:v>
                </c:pt>
                <c:pt idx="215">
                  <c:v>1165.9139941773033</c:v>
                </c:pt>
                <c:pt idx="216">
                  <c:v>1216.9146542828075</c:v>
                </c:pt>
                <c:pt idx="217">
                  <c:v>1274.2680538563843</c:v>
                </c:pt>
                <c:pt idx="218">
                  <c:v>1340.6616061587824</c:v>
                </c:pt>
                <c:pt idx="219">
                  <c:v>1412.7118751650537</c:v>
                </c:pt>
                <c:pt idx="220">
                  <c:v>1489.1632812161317</c:v>
                </c:pt>
                <c:pt idx="221">
                  <c:v>1569.0280116442459</c:v>
                </c:pt>
                <c:pt idx="222">
                  <c:v>1660.246294619099</c:v>
                </c:pt>
                <c:pt idx="223">
                  <c:v>1764.5065382619996</c:v>
                </c:pt>
                <c:pt idx="224">
                  <c:v>1863.2693219327784</c:v>
                </c:pt>
              </c:numCache>
            </c:numRef>
          </c:xVal>
          <c:yVal>
            <c:numRef>
              <c:f>Всёв1!$J$4:$J$228</c:f>
              <c:numCache>
                <c:formatCode>General</c:formatCode>
                <c:ptCount val="225"/>
                <c:pt idx="0">
                  <c:v>1.6129292407942065E-5</c:v>
                </c:pt>
                <c:pt idx="1">
                  <c:v>3.6666666666666598E-5</c:v>
                </c:pt>
                <c:pt idx="2">
                  <c:v>4.708333333333329E-5</c:v>
                </c:pt>
                <c:pt idx="3">
                  <c:v>6.0555555555555748E-5</c:v>
                </c:pt>
                <c:pt idx="4">
                  <c:v>7.7142857142857018E-5</c:v>
                </c:pt>
                <c:pt idx="5">
                  <c:v>8.9999999999999857E-5</c:v>
                </c:pt>
                <c:pt idx="6">
                  <c:v>1.0200000000000031E-4</c:v>
                </c:pt>
                <c:pt idx="7">
                  <c:v>1.0499999999999972E-4</c:v>
                </c:pt>
                <c:pt idx="8">
                  <c:v>1.240000000000002E-4</c:v>
                </c:pt>
                <c:pt idx="9">
                  <c:v>1.4374999999999983E-4</c:v>
                </c:pt>
                <c:pt idx="10">
                  <c:v>1.6250000000000053E-4</c:v>
                </c:pt>
                <c:pt idx="11">
                  <c:v>1.7999999999999971E-4</c:v>
                </c:pt>
                <c:pt idx="12">
                  <c:v>2.6833333333333326E-4</c:v>
                </c:pt>
                <c:pt idx="13">
                  <c:v>2.4833333333333364E-4</c:v>
                </c:pt>
                <c:pt idx="14">
                  <c:v>2.5999999999999922E-4</c:v>
                </c:pt>
                <c:pt idx="15">
                  <c:v>4.1750000000000044E-4</c:v>
                </c:pt>
                <c:pt idx="16" formatCode="0.00E+00">
                  <c:v>1.03E-5</c:v>
                </c:pt>
                <c:pt idx="17" formatCode="0.00E+00">
                  <c:v>1.4E-5</c:v>
                </c:pt>
                <c:pt idx="18" formatCode="0.00E+00">
                  <c:v>1.4100000000000001E-5</c:v>
                </c:pt>
                <c:pt idx="19" formatCode="0.00E+00">
                  <c:v>1.7399999999999999E-5</c:v>
                </c:pt>
                <c:pt idx="20" formatCode="0.00E+00">
                  <c:v>2.05E-5</c:v>
                </c:pt>
                <c:pt idx="21" formatCode="0.00E+00">
                  <c:v>2.7100000000000001E-5</c:v>
                </c:pt>
                <c:pt idx="22" formatCode="0.00E+00">
                  <c:v>3.2299999999999999E-5</c:v>
                </c:pt>
                <c:pt idx="23" formatCode="0.00E+00">
                  <c:v>3.7100000000000001E-5</c:v>
                </c:pt>
                <c:pt idx="24" formatCode="0.00E+00">
                  <c:v>4.8000000000000001E-5</c:v>
                </c:pt>
                <c:pt idx="25" formatCode="0.00E+00">
                  <c:v>4.74E-5</c:v>
                </c:pt>
                <c:pt idx="26" formatCode="0.00E+00">
                  <c:v>6.4499999999999996E-5</c:v>
                </c:pt>
                <c:pt idx="27" formatCode="0.00E+00">
                  <c:v>5.9200000000000002E-5</c:v>
                </c:pt>
                <c:pt idx="28" formatCode="0.00E+00">
                  <c:v>5.3300000000000001E-5</c:v>
                </c:pt>
                <c:pt idx="29" formatCode="0.00E+00">
                  <c:v>8.25E-5</c:v>
                </c:pt>
                <c:pt idx="30" formatCode="0.00E+00">
                  <c:v>8.4499999999999994E-5</c:v>
                </c:pt>
                <c:pt idx="31" formatCode="0.00E+00">
                  <c:v>1.08E-4</c:v>
                </c:pt>
                <c:pt idx="32" formatCode="0.00E+00">
                  <c:v>1.12E-4</c:v>
                </c:pt>
                <c:pt idx="33" formatCode="0.00E+00">
                  <c:v>1.25E-4</c:v>
                </c:pt>
                <c:pt idx="34" formatCode="0.00E+00">
                  <c:v>1.34E-4</c:v>
                </c:pt>
                <c:pt idx="35" formatCode="0.00E+00">
                  <c:v>1.4100000000000001E-4</c:v>
                </c:pt>
                <c:pt idx="36" formatCode="0.00E+00">
                  <c:v>1.4899999999999999E-4</c:v>
                </c:pt>
                <c:pt idx="37" formatCode="0.00E+00">
                  <c:v>1.6000000000000001E-4</c:v>
                </c:pt>
                <c:pt idx="38" formatCode="0.00E+00">
                  <c:v>1.63E-4</c:v>
                </c:pt>
                <c:pt idx="39" formatCode="0.00E+00">
                  <c:v>1.7200000000000001E-4</c:v>
                </c:pt>
                <c:pt idx="40" formatCode="0.00E+00">
                  <c:v>1.7200000000000001E-4</c:v>
                </c:pt>
                <c:pt idx="41" formatCode="0.00E+00">
                  <c:v>1.75E-4</c:v>
                </c:pt>
                <c:pt idx="42" formatCode="0.00E+00">
                  <c:v>1.84E-4</c:v>
                </c:pt>
                <c:pt idx="43">
                  <c:v>8.4587425872689769E-5</c:v>
                </c:pt>
                <c:pt idx="44">
                  <c:v>1.3528483880050765E-4</c:v>
                </c:pt>
                <c:pt idx="45">
                  <c:v>1.4348955787102177E-4</c:v>
                </c:pt>
                <c:pt idx="46">
                  <c:v>1.6894700922856382E-4</c:v>
                </c:pt>
                <c:pt idx="47">
                  <c:v>1.8672452932478993E-4</c:v>
                </c:pt>
                <c:pt idx="48">
                  <c:v>2.0208535974768459E-4</c:v>
                </c:pt>
                <c:pt idx="49">
                  <c:v>2.5697889172335671E-4</c:v>
                </c:pt>
                <c:pt idx="50">
                  <c:v>2.7486696329548425E-4</c:v>
                </c:pt>
                <c:pt idx="51">
                  <c:v>2.9369172825468903E-4</c:v>
                </c:pt>
                <c:pt idx="52">
                  <c:v>2.9838257855822621E-4</c:v>
                </c:pt>
                <c:pt idx="53">
                  <c:v>3.4314691637630547E-4</c:v>
                </c:pt>
                <c:pt idx="54">
                  <c:v>2.8663865714285714E-4</c:v>
                </c:pt>
                <c:pt idx="55">
                  <c:v>4.1444820703933727E-4</c:v>
                </c:pt>
                <c:pt idx="56">
                  <c:v>3.4592311772758423E-4</c:v>
                </c:pt>
                <c:pt idx="57">
                  <c:v>3.7136490558912339E-4</c:v>
                </c:pt>
                <c:pt idx="58">
                  <c:v>3.9315190066484284E-4</c:v>
                </c:pt>
                <c:pt idx="59">
                  <c:v>4.1174631643002096E-4</c:v>
                </c:pt>
                <c:pt idx="60">
                  <c:v>4.9773099030117325E-4</c:v>
                </c:pt>
                <c:pt idx="61">
                  <c:v>4.9742260328521667E-4</c:v>
                </c:pt>
                <c:pt idx="62">
                  <c:v>5.2919366719660825E-4</c:v>
                </c:pt>
                <c:pt idx="63">
                  <c:v>5.6675576770538272E-4</c:v>
                </c:pt>
                <c:pt idx="64">
                  <c:v>6.1230751216544805E-4</c:v>
                </c:pt>
                <c:pt idx="65">
                  <c:v>6.6234640604468146E-4</c:v>
                </c:pt>
                <c:pt idx="66">
                  <c:v>7.086786857142867E-4</c:v>
                </c:pt>
                <c:pt idx="67">
                  <c:v>7.946449022673967E-4</c:v>
                </c:pt>
                <c:pt idx="68">
                  <c:v>9.1360749771689698E-4</c:v>
                </c:pt>
                <c:pt idx="69">
                  <c:v>1.0697526944140063E-3</c:v>
                </c:pt>
                <c:pt idx="70">
                  <c:v>1.2658260984848642E-3</c:v>
                </c:pt>
                <c:pt idx="71">
                  <c:v>1.4983587742899715E-3</c:v>
                </c:pt>
                <c:pt idx="72">
                  <c:v>1.7248233169129732E-3</c:v>
                </c:pt>
                <c:pt idx="73" formatCode="0.00E+00">
                  <c:v>1.36E-5</c:v>
                </c:pt>
                <c:pt idx="74" formatCode="0.00E+00">
                  <c:v>2.2799999999999999E-5</c:v>
                </c:pt>
                <c:pt idx="75" formatCode="0.00E+00">
                  <c:v>3.3899999999999997E-5</c:v>
                </c:pt>
                <c:pt idx="76" formatCode="0.00E+00">
                  <c:v>3.6000000000000001E-5</c:v>
                </c:pt>
                <c:pt idx="77" formatCode="0.00E+00">
                  <c:v>4.2700000000000001E-5</c:v>
                </c:pt>
                <c:pt idx="78" formatCode="0.00E+00">
                  <c:v>5.5099999999999998E-5</c:v>
                </c:pt>
                <c:pt idx="79" formatCode="0.00E+00">
                  <c:v>6.5300000000000002E-5</c:v>
                </c:pt>
                <c:pt idx="80" formatCode="0.00E+00">
                  <c:v>7.8300000000000006E-5</c:v>
                </c:pt>
                <c:pt idx="81" formatCode="0.00E+00">
                  <c:v>1.01E-4</c:v>
                </c:pt>
                <c:pt idx="82" formatCode="0.00E+00">
                  <c:v>1.2400000000000001E-4</c:v>
                </c:pt>
                <c:pt idx="83" formatCode="0.00E+00">
                  <c:v>1.47E-4</c:v>
                </c:pt>
                <c:pt idx="84" formatCode="0.00E+00">
                  <c:v>1.7899999999999999E-4</c:v>
                </c:pt>
                <c:pt idx="85" formatCode="0.00E+00">
                  <c:v>1.4300000000000001E-4</c:v>
                </c:pt>
                <c:pt idx="86" formatCode="0.00E+00">
                  <c:v>2.22E-4</c:v>
                </c:pt>
                <c:pt idx="87" formatCode="0.00E+00">
                  <c:v>2.5900000000000001E-4</c:v>
                </c:pt>
                <c:pt idx="88" formatCode="0.00E+00">
                  <c:v>2.7700000000000001E-4</c:v>
                </c:pt>
                <c:pt idx="89" formatCode="0.00E+00">
                  <c:v>2.99E-4</c:v>
                </c:pt>
                <c:pt idx="90" formatCode="0.00E+00">
                  <c:v>3.39E-4</c:v>
                </c:pt>
                <c:pt idx="91" formatCode="0.00E+00">
                  <c:v>3.8999999999999999E-4</c:v>
                </c:pt>
                <c:pt idx="92" formatCode="0.00E+00">
                  <c:v>4.5800000000000002E-4</c:v>
                </c:pt>
                <c:pt idx="93" formatCode="0.00E+00">
                  <c:v>3.8099999999999998E-5</c:v>
                </c:pt>
                <c:pt idx="94" formatCode="0.00E+00">
                  <c:v>4.8099999999999997E-5</c:v>
                </c:pt>
                <c:pt idx="95" formatCode="0.00E+00">
                  <c:v>6.4999999999999994E-5</c:v>
                </c:pt>
                <c:pt idx="96" formatCode="0.00E+00">
                  <c:v>7.7700000000000005E-5</c:v>
                </c:pt>
                <c:pt idx="97" formatCode="0.00E+00">
                  <c:v>9.7999999999999997E-5</c:v>
                </c:pt>
                <c:pt idx="98" formatCode="0.00E+00">
                  <c:v>1.3200000000000001E-4</c:v>
                </c:pt>
                <c:pt idx="99" formatCode="0.00E+00">
                  <c:v>1.2400000000000001E-4</c:v>
                </c:pt>
                <c:pt idx="100" formatCode="0.00E+00">
                  <c:v>1.2999999999999999E-4</c:v>
                </c:pt>
                <c:pt idx="101" formatCode="0.00E+00">
                  <c:v>1.4300000000000001E-4</c:v>
                </c:pt>
                <c:pt idx="102" formatCode="0.00E+00">
                  <c:v>1.5200000000000001E-4</c:v>
                </c:pt>
                <c:pt idx="103" formatCode="0.00E+00">
                  <c:v>1.65E-4</c:v>
                </c:pt>
                <c:pt idx="104" formatCode="0.00E+00">
                  <c:v>1.7200000000000001E-4</c:v>
                </c:pt>
                <c:pt idx="105" formatCode="0.00E+00">
                  <c:v>1.7899999999999999E-4</c:v>
                </c:pt>
                <c:pt idx="106" formatCode="0.00E+00">
                  <c:v>1.73E-4</c:v>
                </c:pt>
                <c:pt idx="107" formatCode="0.00E+00">
                  <c:v>1.8000000000000001E-4</c:v>
                </c:pt>
                <c:pt idx="108" formatCode="0.00E+00">
                  <c:v>1.6899999999999999E-4</c:v>
                </c:pt>
                <c:pt idx="109" formatCode="0.00E+00">
                  <c:v>1.9599999999999999E-4</c:v>
                </c:pt>
                <c:pt idx="110" formatCode="0.00E+00">
                  <c:v>1.93E-4</c:v>
                </c:pt>
                <c:pt idx="111" formatCode="0.00E+00">
                  <c:v>1.8799999999999999E-4</c:v>
                </c:pt>
                <c:pt idx="112" formatCode="0.00E+00">
                  <c:v>1.8599999999999999E-4</c:v>
                </c:pt>
                <c:pt idx="113" formatCode="0.00E+00">
                  <c:v>1.8699999999999999E-4</c:v>
                </c:pt>
                <c:pt idx="114">
                  <c:v>7.0971078493488302E-5</c:v>
                </c:pt>
                <c:pt idx="115">
                  <c:v>8.4231939219712516E-5</c:v>
                </c:pt>
                <c:pt idx="116">
                  <c:v>1.0294143252447833E-4</c:v>
                </c:pt>
                <c:pt idx="117">
                  <c:v>1.1624144086021521E-4</c:v>
                </c:pt>
                <c:pt idx="118">
                  <c:v>1.3548338370565074E-4</c:v>
                </c:pt>
                <c:pt idx="119">
                  <c:v>1.5431983900114973E-4</c:v>
                </c:pt>
                <c:pt idx="120">
                  <c:v>1.6976779894875205E-4</c:v>
                </c:pt>
                <c:pt idx="121">
                  <c:v>2.1969696553182411E-4</c:v>
                </c:pt>
                <c:pt idx="122">
                  <c:v>2.0940022339027646E-4</c:v>
                </c:pt>
                <c:pt idx="123">
                  <c:v>2.3027381296539666E-4</c:v>
                </c:pt>
                <c:pt idx="124">
                  <c:v>2.5218993427704721E-4</c:v>
                </c:pt>
                <c:pt idx="125">
                  <c:v>2.6794361346838198E-4</c:v>
                </c:pt>
                <c:pt idx="126">
                  <c:v>2.8059217355598173E-4</c:v>
                </c:pt>
                <c:pt idx="127">
                  <c:v>2.984608243727592E-4</c:v>
                </c:pt>
                <c:pt idx="128">
                  <c:v>3.2186961563731979E-4</c:v>
                </c:pt>
                <c:pt idx="129">
                  <c:v>3.513853924790058E-4</c:v>
                </c:pt>
                <c:pt idx="130">
                  <c:v>3.7837948905109701E-4</c:v>
                </c:pt>
                <c:pt idx="131">
                  <c:v>4.1428868993839582E-4</c:v>
                </c:pt>
                <c:pt idx="132">
                  <c:v>4.4677275586854555E-4</c:v>
                </c:pt>
                <c:pt idx="133">
                  <c:v>4.9038902393242813E-4</c:v>
                </c:pt>
                <c:pt idx="134">
                  <c:v>5.4104556407447732E-4</c:v>
                </c:pt>
                <c:pt idx="135">
                  <c:v>5.9389169513797554E-4</c:v>
                </c:pt>
                <c:pt idx="136">
                  <c:v>6.5736194480946197E-4</c:v>
                </c:pt>
                <c:pt idx="137">
                  <c:v>7.3763645203679163E-4</c:v>
                </c:pt>
                <c:pt idx="138">
                  <c:v>8.3957012315271392E-4</c:v>
                </c:pt>
                <c:pt idx="139">
                  <c:v>9.695727526705017E-4</c:v>
                </c:pt>
                <c:pt idx="140">
                  <c:v>1.4408421863799175E-3</c:v>
                </c:pt>
                <c:pt idx="141">
                  <c:v>1.2692791917808326E-3</c:v>
                </c:pt>
                <c:pt idx="142">
                  <c:v>1.4658088098495087E-3</c:v>
                </c:pt>
                <c:pt idx="143">
                  <c:v>1.6881726094890711E-3</c:v>
                </c:pt>
                <c:pt idx="144">
                  <c:v>1.9479039835728711E-3</c:v>
                </c:pt>
                <c:pt idx="145">
                  <c:v>2.4272743343465138E-5</c:v>
                </c:pt>
                <c:pt idx="146">
                  <c:v>3.1211692668538178E-5</c:v>
                </c:pt>
                <c:pt idx="147">
                  <c:v>3.724728341218208E-5</c:v>
                </c:pt>
                <c:pt idx="148">
                  <c:v>4.0087912180620329E-5</c:v>
                </c:pt>
                <c:pt idx="149">
                  <c:v>4.718889674289665E-5</c:v>
                </c:pt>
                <c:pt idx="150">
                  <c:v>4.6011079273253235E-5</c:v>
                </c:pt>
                <c:pt idx="151">
                  <c:v>4.9963422997946785E-5</c:v>
                </c:pt>
                <c:pt idx="152">
                  <c:v>6.0339296322912794E-5</c:v>
                </c:pt>
                <c:pt idx="153">
                  <c:v>7.0621466867902912E-5</c:v>
                </c:pt>
                <c:pt idx="154">
                  <c:v>8.1988808687320574E-5</c:v>
                </c:pt>
                <c:pt idx="155">
                  <c:v>9.4944466119096071E-5</c:v>
                </c:pt>
                <c:pt idx="156">
                  <c:v>1.0807545995893221E-4</c:v>
                </c:pt>
                <c:pt idx="157">
                  <c:v>1.2226494789795213E-4</c:v>
                </c:pt>
                <c:pt idx="158">
                  <c:v>1.3359036653730008E-4</c:v>
                </c:pt>
                <c:pt idx="159">
                  <c:v>1.409486260419661E-4</c:v>
                </c:pt>
                <c:pt idx="160">
                  <c:v>2.9825936231191879E-4</c:v>
                </c:pt>
                <c:pt idx="161">
                  <c:v>1.4337051740067778E-4</c:v>
                </c:pt>
                <c:pt idx="162">
                  <c:v>1.7609790887040884E-4</c:v>
                </c:pt>
                <c:pt idx="163">
                  <c:v>1.8508045742574139E-4</c:v>
                </c:pt>
                <c:pt idx="164">
                  <c:v>2.0450681845179209E-4</c:v>
                </c:pt>
                <c:pt idx="165">
                  <c:v>2.1163189651189721E-4</c:v>
                </c:pt>
                <c:pt idx="166">
                  <c:v>2.2657305844305876E-4</c:v>
                </c:pt>
                <c:pt idx="167">
                  <c:v>2.4516721875721847E-4</c:v>
                </c:pt>
                <c:pt idx="168">
                  <c:v>2.6668158026060487E-4</c:v>
                </c:pt>
                <c:pt idx="169">
                  <c:v>2.8929531042128483E-4</c:v>
                </c:pt>
                <c:pt idx="170">
                  <c:v>3.1187158580537813E-4</c:v>
                </c:pt>
                <c:pt idx="171">
                  <c:v>3.4070130630630736E-4</c:v>
                </c:pt>
                <c:pt idx="172">
                  <c:v>3.7502393970893923E-4</c:v>
                </c:pt>
                <c:pt idx="173">
                  <c:v>4.1789755196304859E-4</c:v>
                </c:pt>
                <c:pt idx="174">
                  <c:v>4.5983475046210772E-4</c:v>
                </c:pt>
                <c:pt idx="175">
                  <c:v>5.2964838691795793E-4</c:v>
                </c:pt>
                <c:pt idx="176">
                  <c:v>6.3024975744976539E-4</c:v>
                </c:pt>
                <c:pt idx="177">
                  <c:v>6.9270958419958141E-4</c:v>
                </c:pt>
                <c:pt idx="178">
                  <c:v>8.0614243936244121E-4</c:v>
                </c:pt>
                <c:pt idx="179">
                  <c:v>8.8628592233009598E-4</c:v>
                </c:pt>
                <c:pt idx="180">
                  <c:v>1.0053889327789345E-3</c:v>
                </c:pt>
                <c:pt idx="181">
                  <c:v>1.1547390858725644E-3</c:v>
                </c:pt>
                <c:pt idx="182">
                  <c:v>1.299650804438283E-3</c:v>
                </c:pt>
                <c:pt idx="183">
                  <c:v>1.4663851385041493E-3</c:v>
                </c:pt>
                <c:pt idx="184">
                  <c:v>1.6623519417475884E-3</c:v>
                </c:pt>
                <c:pt idx="185">
                  <c:v>1.8253872022160611E-3</c:v>
                </c:pt>
                <c:pt idx="186">
                  <c:v>2.0227869902912643E-3</c:v>
                </c:pt>
                <c:pt idx="187">
                  <c:v>2.1106697229916786E-3</c:v>
                </c:pt>
                <c:pt idx="188">
                  <c:v>1.4054243976269986E-5</c:v>
                </c:pt>
                <c:pt idx="189">
                  <c:v>1.402777777777775E-5</c:v>
                </c:pt>
                <c:pt idx="190">
                  <c:v>2.166666666666665E-5</c:v>
                </c:pt>
                <c:pt idx="191">
                  <c:v>3.4666666666666759E-5</c:v>
                </c:pt>
                <c:pt idx="192">
                  <c:v>4.2916666666666567E-5</c:v>
                </c:pt>
                <c:pt idx="193">
                  <c:v>5.0454545454545587E-5</c:v>
                </c:pt>
                <c:pt idx="194">
                  <c:v>7.642857142857119E-5</c:v>
                </c:pt>
                <c:pt idx="195">
                  <c:v>1.0599999999999987E-4</c:v>
                </c:pt>
                <c:pt idx="196">
                  <c:v>1.1500000000000057E-4</c:v>
                </c:pt>
                <c:pt idx="197">
                  <c:v>1.324999999999994E-4</c:v>
                </c:pt>
                <c:pt idx="198">
                  <c:v>1.3625000000000044E-4</c:v>
                </c:pt>
                <c:pt idx="199">
                  <c:v>1.5374999999999962E-4</c:v>
                </c:pt>
                <c:pt idx="200">
                  <c:v>1.6124999999999988E-4</c:v>
                </c:pt>
                <c:pt idx="201">
                  <c:v>1.8499999999999992E-4</c:v>
                </c:pt>
                <c:pt idx="202">
                  <c:v>1.9666666666666663E-4</c:v>
                </c:pt>
                <c:pt idx="203">
                  <c:v>2.4333333333333347E-4</c:v>
                </c:pt>
                <c:pt idx="204">
                  <c:v>2.9467541940189689E-4</c:v>
                </c:pt>
                <c:pt idx="205">
                  <c:v>2.2586341423350201E-5</c:v>
                </c:pt>
                <c:pt idx="206">
                  <c:v>3.2032525333415442E-5</c:v>
                </c:pt>
                <c:pt idx="207">
                  <c:v>3.2955525440433668E-5</c:v>
                </c:pt>
                <c:pt idx="208">
                  <c:v>4.0207470548027825E-5</c:v>
                </c:pt>
                <c:pt idx="209">
                  <c:v>8.8699080157687114E-5</c:v>
                </c:pt>
                <c:pt idx="210">
                  <c:v>8.6360649582277446E-5</c:v>
                </c:pt>
                <c:pt idx="211">
                  <c:v>1.149928813930563E-4</c:v>
                </c:pt>
                <c:pt idx="212">
                  <c:v>1.2593079281646941E-4</c:v>
                </c:pt>
                <c:pt idx="213">
                  <c:v>1.3534822601839698E-4</c:v>
                </c:pt>
                <c:pt idx="214">
                  <c:v>1.9549860358140377E-4</c:v>
                </c:pt>
                <c:pt idx="215">
                  <c:v>2.0148926850635011E-4</c:v>
                </c:pt>
                <c:pt idx="216">
                  <c:v>2.0148926850635166E-4</c:v>
                </c:pt>
                <c:pt idx="217">
                  <c:v>2.205721773312946E-4</c:v>
                </c:pt>
                <c:pt idx="218">
                  <c:v>3.0957943925233712E-4</c:v>
                </c:pt>
                <c:pt idx="219">
                  <c:v>3.4923928077454982E-4</c:v>
                </c:pt>
                <c:pt idx="220">
                  <c:v>4.0223018717642578E-4</c:v>
                </c:pt>
                <c:pt idx="221">
                  <c:v>4.3641482871891119E-4</c:v>
                </c:pt>
                <c:pt idx="222">
                  <c:v>4.9841413683733321E-4</c:v>
                </c:pt>
                <c:pt idx="223">
                  <c:v>5.7714285714286005E-4</c:v>
                </c:pt>
                <c:pt idx="224">
                  <c:v>6.6557107641741591E-4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9E8-456F-A978-77132E3F01A2}"/>
            </c:ext>
          </c:extLst>
        </c:ser>
        <c:ser>
          <c:idx val="8"/>
          <c:order val="8"/>
          <c:tx>
            <c:v>ВО возд.</c:v>
          </c:tx>
          <c:spPr>
            <a:ln w="25400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[1]Кривые!$A$25:$A$122</c:f>
              <c:numCache>
                <c:formatCode>General</c:formatCode>
                <c:ptCount val="98"/>
                <c:pt idx="0">
                  <c:v>300</c:v>
                </c:pt>
                <c:pt idx="1">
                  <c:v>400</c:v>
                </c:pt>
                <c:pt idx="2">
                  <c:v>500</c:v>
                </c:pt>
                <c:pt idx="3">
                  <c:v>600</c:v>
                </c:pt>
                <c:pt idx="4">
                  <c:v>700</c:v>
                </c:pt>
                <c:pt idx="5">
                  <c:v>800</c:v>
                </c:pt>
                <c:pt idx="6">
                  <c:v>900</c:v>
                </c:pt>
                <c:pt idx="7">
                  <c:v>1000</c:v>
                </c:pt>
                <c:pt idx="8">
                  <c:v>1100</c:v>
                </c:pt>
                <c:pt idx="9">
                  <c:v>1200</c:v>
                </c:pt>
                <c:pt idx="10">
                  <c:v>1300</c:v>
                </c:pt>
                <c:pt idx="11">
                  <c:v>1400</c:v>
                </c:pt>
                <c:pt idx="12">
                  <c:v>1500</c:v>
                </c:pt>
                <c:pt idx="13">
                  <c:v>1600</c:v>
                </c:pt>
                <c:pt idx="14">
                  <c:v>1700</c:v>
                </c:pt>
                <c:pt idx="15">
                  <c:v>1800</c:v>
                </c:pt>
                <c:pt idx="16">
                  <c:v>1900</c:v>
                </c:pt>
                <c:pt idx="17">
                  <c:v>2000</c:v>
                </c:pt>
                <c:pt idx="18">
                  <c:v>2100</c:v>
                </c:pt>
                <c:pt idx="19">
                  <c:v>2200</c:v>
                </c:pt>
                <c:pt idx="20">
                  <c:v>2300</c:v>
                </c:pt>
                <c:pt idx="21">
                  <c:v>2400</c:v>
                </c:pt>
                <c:pt idx="22">
                  <c:v>2500</c:v>
                </c:pt>
                <c:pt idx="23">
                  <c:v>2600</c:v>
                </c:pt>
                <c:pt idx="24">
                  <c:v>2700</c:v>
                </c:pt>
                <c:pt idx="25">
                  <c:v>2800</c:v>
                </c:pt>
                <c:pt idx="26">
                  <c:v>2900</c:v>
                </c:pt>
                <c:pt idx="27">
                  <c:v>3000</c:v>
                </c:pt>
                <c:pt idx="28">
                  <c:v>3100</c:v>
                </c:pt>
                <c:pt idx="29">
                  <c:v>3200</c:v>
                </c:pt>
                <c:pt idx="30">
                  <c:v>3300</c:v>
                </c:pt>
                <c:pt idx="31">
                  <c:v>3400</c:v>
                </c:pt>
                <c:pt idx="32">
                  <c:v>3500</c:v>
                </c:pt>
                <c:pt idx="33">
                  <c:v>3600</c:v>
                </c:pt>
                <c:pt idx="34">
                  <c:v>3700</c:v>
                </c:pt>
                <c:pt idx="35">
                  <c:v>3800</c:v>
                </c:pt>
                <c:pt idx="36">
                  <c:v>3900</c:v>
                </c:pt>
                <c:pt idx="37">
                  <c:v>4000</c:v>
                </c:pt>
                <c:pt idx="38">
                  <c:v>4100</c:v>
                </c:pt>
                <c:pt idx="39">
                  <c:v>4200</c:v>
                </c:pt>
                <c:pt idx="40">
                  <c:v>4300</c:v>
                </c:pt>
                <c:pt idx="41">
                  <c:v>4400</c:v>
                </c:pt>
                <c:pt idx="42">
                  <c:v>4500</c:v>
                </c:pt>
                <c:pt idx="43">
                  <c:v>4600</c:v>
                </c:pt>
                <c:pt idx="44">
                  <c:v>4700</c:v>
                </c:pt>
                <c:pt idx="45">
                  <c:v>4800</c:v>
                </c:pt>
                <c:pt idx="46">
                  <c:v>4900</c:v>
                </c:pt>
                <c:pt idx="47">
                  <c:v>5000</c:v>
                </c:pt>
                <c:pt idx="48">
                  <c:v>5100</c:v>
                </c:pt>
                <c:pt idx="49">
                  <c:v>5200</c:v>
                </c:pt>
                <c:pt idx="50">
                  <c:v>5300</c:v>
                </c:pt>
                <c:pt idx="51">
                  <c:v>5400</c:v>
                </c:pt>
                <c:pt idx="52">
                  <c:v>5500</c:v>
                </c:pt>
                <c:pt idx="53">
                  <c:v>5600</c:v>
                </c:pt>
                <c:pt idx="54">
                  <c:v>5700</c:v>
                </c:pt>
                <c:pt idx="55">
                  <c:v>5800</c:v>
                </c:pt>
                <c:pt idx="56">
                  <c:v>5900</c:v>
                </c:pt>
                <c:pt idx="57">
                  <c:v>6000</c:v>
                </c:pt>
                <c:pt idx="58">
                  <c:v>6100</c:v>
                </c:pt>
                <c:pt idx="59">
                  <c:v>6200</c:v>
                </c:pt>
                <c:pt idx="60">
                  <c:v>6300</c:v>
                </c:pt>
                <c:pt idx="61">
                  <c:v>6400</c:v>
                </c:pt>
                <c:pt idx="62">
                  <c:v>6500</c:v>
                </c:pt>
                <c:pt idx="63">
                  <c:v>6600</c:v>
                </c:pt>
                <c:pt idx="64">
                  <c:v>6700</c:v>
                </c:pt>
                <c:pt idx="65">
                  <c:v>6800</c:v>
                </c:pt>
                <c:pt idx="66">
                  <c:v>6900</c:v>
                </c:pt>
                <c:pt idx="67">
                  <c:v>7000</c:v>
                </c:pt>
                <c:pt idx="68">
                  <c:v>7100</c:v>
                </c:pt>
                <c:pt idx="69">
                  <c:v>7200</c:v>
                </c:pt>
                <c:pt idx="70">
                  <c:v>7300</c:v>
                </c:pt>
                <c:pt idx="71">
                  <c:v>7400</c:v>
                </c:pt>
                <c:pt idx="72">
                  <c:v>7500</c:v>
                </c:pt>
                <c:pt idx="73">
                  <c:v>7600</c:v>
                </c:pt>
                <c:pt idx="74">
                  <c:v>7700</c:v>
                </c:pt>
                <c:pt idx="75">
                  <c:v>7800</c:v>
                </c:pt>
                <c:pt idx="76">
                  <c:v>7900</c:v>
                </c:pt>
                <c:pt idx="77">
                  <c:v>8000</c:v>
                </c:pt>
                <c:pt idx="78">
                  <c:v>8100</c:v>
                </c:pt>
                <c:pt idx="79">
                  <c:v>8200</c:v>
                </c:pt>
                <c:pt idx="80">
                  <c:v>8300</c:v>
                </c:pt>
                <c:pt idx="81">
                  <c:v>8400</c:v>
                </c:pt>
                <c:pt idx="82">
                  <c:v>8500</c:v>
                </c:pt>
                <c:pt idx="83">
                  <c:v>8600</c:v>
                </c:pt>
                <c:pt idx="84">
                  <c:v>8700</c:v>
                </c:pt>
                <c:pt idx="85">
                  <c:v>8800</c:v>
                </c:pt>
                <c:pt idx="86">
                  <c:v>8900</c:v>
                </c:pt>
                <c:pt idx="87">
                  <c:v>9000</c:v>
                </c:pt>
                <c:pt idx="88">
                  <c:v>9100</c:v>
                </c:pt>
                <c:pt idx="89">
                  <c:v>9200</c:v>
                </c:pt>
                <c:pt idx="90">
                  <c:v>9300</c:v>
                </c:pt>
                <c:pt idx="91">
                  <c:v>9400</c:v>
                </c:pt>
                <c:pt idx="92">
                  <c:v>9500</c:v>
                </c:pt>
                <c:pt idx="93">
                  <c:v>9600</c:v>
                </c:pt>
                <c:pt idx="94">
                  <c:v>9700</c:v>
                </c:pt>
                <c:pt idx="95">
                  <c:v>9800</c:v>
                </c:pt>
                <c:pt idx="96">
                  <c:v>9900</c:v>
                </c:pt>
                <c:pt idx="97">
                  <c:v>10000</c:v>
                </c:pt>
              </c:numCache>
            </c:numRef>
          </c:xVal>
          <c:yVal>
            <c:numRef>
              <c:f>[1]Кривые!$F$25:$F$122</c:f>
              <c:numCache>
                <c:formatCode>0.00E+00</c:formatCode>
                <c:ptCount val="98"/>
                <c:pt idx="0">
                  <c:v>1.2142268701881671E-6</c:v>
                </c:pt>
                <c:pt idx="1">
                  <c:v>5.9795545110617641E-6</c:v>
                </c:pt>
                <c:pt idx="2">
                  <c:v>1.5194231015545862E-5</c:v>
                </c:pt>
                <c:pt idx="3">
                  <c:v>2.9446780522340366E-5</c:v>
                </c:pt>
                <c:pt idx="4">
                  <c:v>4.9196119676301402E-5</c:v>
                </c:pt>
                <c:pt idx="5">
                  <c:v>7.4825170519445314E-5</c:v>
                </c:pt>
                <c:pt idx="6">
                  <c:v>1.0666583350973478E-4</c:v>
                </c:pt>
                <c:pt idx="7">
                  <c:v>1.4501295732429286E-4</c:v>
                </c:pt>
                <c:pt idx="8">
                  <c:v>1.9013304829763774E-4</c:v>
                </c:pt>
                <c:pt idx="9">
                  <c:v>2.4227011159090538E-4</c:v>
                </c:pt>
                <c:pt idx="10">
                  <c:v>3.0164978159678618E-4</c:v>
                </c:pt>
                <c:pt idx="11">
                  <c:v>3.6848236265038374E-4</c:v>
                </c:pt>
                <c:pt idx="12">
                  <c:v>4.4296513972505181E-4</c:v>
                </c:pt>
                <c:pt idx="13">
                  <c:v>5.2528418008115539E-4</c:v>
                </c:pt>
                <c:pt idx="14">
                  <c:v>6.1561576817545328E-4</c:v>
                </c:pt>
                <c:pt idx="15">
                  <c:v>7.1412756908971248E-4</c:v>
                </c:pt>
                <c:pt idx="16">
                  <c:v>8.2097958633391512E-4</c:v>
                </c:pt>
                <c:pt idx="17">
                  <c:v>9.3632496081550278E-4</c:v>
                </c:pt>
                <c:pt idx="18">
                  <c:v>1.0603106450124359E-3</c:v>
                </c:pt>
                <c:pt idx="19">
                  <c:v>1.1930779776223694E-3</c:v>
                </c:pt>
                <c:pt idx="20">
                  <c:v>1.3347631777918941E-3</c:v>
                </c:pt>
                <c:pt idx="21">
                  <c:v>1.4854977735983886E-3</c:v>
                </c:pt>
                <c:pt idx="22">
                  <c:v>1.6454089762144525E-3</c:v>
                </c:pt>
                <c:pt idx="23">
                  <c:v>1.8146200087726203E-3</c:v>
                </c:pt>
                <c:pt idx="24">
                  <c:v>1.9932503971271118E-3</c:v>
                </c:pt>
                <c:pt idx="25">
                  <c:v>2.18141622831619E-3</c:v>
                </c:pt>
                <c:pt idx="26">
                  <c:v>2.3792303814496826E-3</c:v>
                </c:pt>
                <c:pt idx="27">
                  <c:v>2.586802734901516E-3</c:v>
                </c:pt>
                <c:pt idx="28">
                  <c:v>2.8042403530187414E-3</c:v>
                </c:pt>
                <c:pt idx="29">
                  <c:v>3.0316476550249919E-3</c:v>
                </c:pt>
                <c:pt idx="30">
                  <c:v>3.269126568366715E-3</c:v>
                </c:pt>
                <c:pt idx="31">
                  <c:v>3.5167766684015382E-3</c:v>
                </c:pt>
                <c:pt idx="32">
                  <c:v>3.7746953060429729E-3</c:v>
                </c:pt>
                <c:pt idx="33">
                  <c:v>4.0429777247408772E-3</c:v>
                </c:pt>
                <c:pt idx="34">
                  <c:v>4.3217171679820901E-3</c:v>
                </c:pt>
                <c:pt idx="35">
                  <c:v>4.6110049783336131E-3</c:v>
                </c:pt>
                <c:pt idx="36">
                  <c:v>4.9109306889146562E-3</c:v>
                </c:pt>
                <c:pt idx="37">
                  <c:v>5.2215821080688167E-3</c:v>
                </c:pt>
                <c:pt idx="38">
                  <c:v>5.5430453979106653E-3</c:v>
                </c:pt>
                <c:pt idx="39">
                  <c:v>5.8754051473385209E-3</c:v>
                </c:pt>
                <c:pt idx="40">
                  <c:v>6.2187444400339208E-3</c:v>
                </c:pt>
                <c:pt idx="41">
                  <c:v>6.5731449179079861E-3</c:v>
                </c:pt>
                <c:pt idx="42">
                  <c:v>6.9386868404024771E-3</c:v>
                </c:pt>
                <c:pt idx="43">
                  <c:v>7.3154491400078915E-3</c:v>
                </c:pt>
                <c:pt idx="44">
                  <c:v>7.7035094743217554E-3</c:v>
                </c:pt>
                <c:pt idx="45">
                  <c:v>8.1029442749360296E-3</c:v>
                </c:pt>
                <c:pt idx="46">
                  <c:v>8.5138287934121912E-3</c:v>
                </c:pt>
                <c:pt idx="47">
                  <c:v>8.9362371445772509E-3</c:v>
                </c:pt>
                <c:pt idx="48">
                  <c:v>9.3702423473492318E-3</c:v>
                </c:pt>
                <c:pt idx="49">
                  <c:v>9.8159163632823461E-3</c:v>
                </c:pt>
                <c:pt idx="50">
                  <c:v>1.027333013300202E-2</c:v>
                </c:pt>
                <c:pt idx="51">
                  <c:v>1.0742553610685653E-2</c:v>
                </c:pt>
                <c:pt idx="52">
                  <c:v>1.1223655796729284E-2</c:v>
                </c:pt>
                <c:pt idx="53">
                  <c:v>1.1716704768729077E-2</c:v>
                </c:pt>
                <c:pt idx="54">
                  <c:v>1.2221767710894064E-2</c:v>
                </c:pt>
                <c:pt idx="55">
                  <c:v>1.2738910941997444E-2</c:v>
                </c:pt>
                <c:pt idx="56">
                  <c:v>1.3268199941963691E-2</c:v>
                </c:pt>
                <c:pt idx="57">
                  <c:v>1.3809699377181586E-2</c:v>
                </c:pt>
                <c:pt idx="58">
                  <c:v>1.436347312462496E-2</c:v>
                </c:pt>
                <c:pt idx="59">
                  <c:v>1.4929584294856926E-2</c:v>
                </c:pt>
                <c:pt idx="60">
                  <c:v>1.5508095253987537E-2</c:v>
                </c:pt>
                <c:pt idx="61">
                  <c:v>1.609906764464852E-2</c:v>
                </c:pt>
                <c:pt idx="62">
                  <c:v>1.6702562406044664E-2</c:v>
                </c:pt>
                <c:pt idx="63">
                  <c:v>1.7318639793137192E-2</c:v>
                </c:pt>
                <c:pt idx="64">
                  <c:v>1.7947359395008348E-2</c:v>
                </c:pt>
                <c:pt idx="65">
                  <c:v>1.8588780152456328E-2</c:v>
                </c:pt>
                <c:pt idx="66">
                  <c:v>1.9242960374862159E-2</c:v>
                </c:pt>
                <c:pt idx="67">
                  <c:v>1.9909957756370743E-2</c:v>
                </c:pt>
                <c:pt idx="68">
                  <c:v>2.058982939142244E-2</c:v>
                </c:pt>
                <c:pt idx="69">
                  <c:v>2.1282631789671838E-2</c:v>
                </c:pt>
                <c:pt idx="70">
                  <c:v>2.1988420890324441E-2</c:v>
                </c:pt>
                <c:pt idx="71">
                  <c:v>2.270725207592408E-2</c:v>
                </c:pt>
                <c:pt idx="72">
                  <c:v>2.3439180185617695E-2</c:v>
                </c:pt>
                <c:pt idx="73">
                  <c:v>2.4184259527925592E-2</c:v>
                </c:pt>
                <c:pt idx="74">
                  <c:v>2.4942543893040767E-2</c:v>
                </c:pt>
                <c:pt idx="75">
                  <c:v>2.5714086564682759E-2</c:v>
                </c:pt>
                <c:pt idx="76">
                  <c:v>2.6498940331525101E-2</c:v>
                </c:pt>
                <c:pt idx="77">
                  <c:v>2.7297157498219832E-2</c:v>
                </c:pt>
                <c:pt idx="78">
                  <c:v>2.8108789896036594E-2</c:v>
                </c:pt>
                <c:pt idx="79">
                  <c:v>2.8933888893135223E-2</c:v>
                </c:pt>
                <c:pt idx="80">
                  <c:v>2.9772505404488028E-2</c:v>
                </c:pt>
                <c:pt idx="81">
                  <c:v>3.0624689901470169E-2</c:v>
                </c:pt>
                <c:pt idx="82">
                  <c:v>3.1490492421129911E-2</c:v>
                </c:pt>
                <c:pt idx="83">
                  <c:v>3.2369962575155876E-2</c:v>
                </c:pt>
                <c:pt idx="84">
                  <c:v>3.3263149558553987E-2</c:v>
                </c:pt>
                <c:pt idx="85">
                  <c:v>3.417010215804557E-2</c:v>
                </c:pt>
                <c:pt idx="86">
                  <c:v>3.5090868760201163E-2</c:v>
                </c:pt>
                <c:pt idx="87">
                  <c:v>3.6025497359318329E-2</c:v>
                </c:pt>
                <c:pt idx="88">
                  <c:v>3.6974035565057399E-2</c:v>
                </c:pt>
                <c:pt idx="89">
                  <c:v>3.7936530609843422E-2</c:v>
                </c:pt>
                <c:pt idx="90">
                  <c:v>3.8913029356043419E-2</c:v>
                </c:pt>
                <c:pt idx="91">
                  <c:v>3.9903578302930634E-2</c:v>
                </c:pt>
                <c:pt idx="92">
                  <c:v>4.0908223593441935E-2</c:v>
                </c:pt>
                <c:pt idx="93">
                  <c:v>4.1927011020738009E-2</c:v>
                </c:pt>
                <c:pt idx="94">
                  <c:v>4.2959986034573898E-2</c:v>
                </c:pt>
                <c:pt idx="95">
                  <c:v>4.4007193747486413E-2</c:v>
                </c:pt>
                <c:pt idx="96">
                  <c:v>4.5068678940807461E-2</c:v>
                </c:pt>
                <c:pt idx="97">
                  <c:v>4.614448607050798E-2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9E8-456F-A978-77132E3F0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053536"/>
        <c:axId val="279054096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7"/>
                <c:order val="4"/>
                <c:tx>
                  <c:v>Корр. среда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none"/>
                </c:marker>
                <c:y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E9E8-456F-A978-77132E3F01A2}"/>
                  </c:ext>
                </c:extLst>
              </c15:ser>
            </c15:filteredScatterSeries>
            <c15:filteredScatterSeries>
              <c15:ser>
                <c:idx val="1"/>
                <c:order val="5"/>
                <c:tx>
                  <c:v>FL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2"/>
                  <c:spPr>
                    <a:noFill/>
                    <a:ln w="6350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Всёв1!$C$4:$C$234</c15:sqref>
                        </c15:formulaRef>
                      </c:ext>
                    </c:extLst>
                    <c:numCache>
                      <c:formatCode>General</c:formatCode>
                      <c:ptCount val="231"/>
                      <c:pt idx="0">
                        <c:v>700.68133950226638</c:v>
                      </c:pt>
                      <c:pt idx="1">
                        <c:v>727.22050945405454</c:v>
                      </c:pt>
                      <c:pt idx="2">
                        <c:v>755.8321574572617</c:v>
                      </c:pt>
                      <c:pt idx="3">
                        <c:v>784.6849639924352</c:v>
                      </c:pt>
                      <c:pt idx="4">
                        <c:v>813.57704912701422</c:v>
                      </c:pt>
                      <c:pt idx="5">
                        <c:v>844.39873737153141</c:v>
                      </c:pt>
                      <c:pt idx="6">
                        <c:v>876.86615735398789</c:v>
                      </c:pt>
                      <c:pt idx="7">
                        <c:v>911.29192337990514</c:v>
                      </c:pt>
                      <c:pt idx="8">
                        <c:v>949.12320865566244</c:v>
                      </c:pt>
                      <c:pt idx="9">
                        <c:v>989.84448592092735</c:v>
                      </c:pt>
                      <c:pt idx="10">
                        <c:v>1031.7462181696178</c:v>
                      </c:pt>
                      <c:pt idx="11">
                        <c:v>1078.7144704147456</c:v>
                      </c:pt>
                      <c:pt idx="12">
                        <c:v>1130.3468866611629</c:v>
                      </c:pt>
                      <c:pt idx="13">
                        <c:v>1183.5387890165969</c:v>
                      </c:pt>
                      <c:pt idx="14">
                        <c:v>1242.5142680381928</c:v>
                      </c:pt>
                      <c:pt idx="15">
                        <c:v>1306.1145343331634</c:v>
                      </c:pt>
                      <c:pt idx="16">
                        <c:v>1373.9405220141452</c:v>
                      </c:pt>
                      <c:pt idx="17">
                        <c:v>1443.998932736519</c:v>
                      </c:pt>
                      <c:pt idx="18">
                        <c:v>1521.6644447175088</c:v>
                      </c:pt>
                      <c:pt idx="19">
                        <c:v>1606.5287950900599</c:v>
                      </c:pt>
                      <c:pt idx="20">
                        <c:v>708</c:v>
                      </c:pt>
                      <c:pt idx="21">
                        <c:v>727</c:v>
                      </c:pt>
                      <c:pt idx="22">
                        <c:v>747</c:v>
                      </c:pt>
                      <c:pt idx="23">
                        <c:v>768</c:v>
                      </c:pt>
                      <c:pt idx="24">
                        <c:v>858</c:v>
                      </c:pt>
                      <c:pt idx="25">
                        <c:v>884</c:v>
                      </c:pt>
                      <c:pt idx="26">
                        <c:v>910</c:v>
                      </c:pt>
                      <c:pt idx="27">
                        <c:v>938</c:v>
                      </c:pt>
                      <c:pt idx="28">
                        <c:v>966</c:v>
                      </c:pt>
                      <c:pt idx="29">
                        <c:v>996</c:v>
                      </c:pt>
                      <c:pt idx="30">
                        <c:v>1028</c:v>
                      </c:pt>
                      <c:pt idx="31">
                        <c:v>1060</c:v>
                      </c:pt>
                      <c:pt idx="32">
                        <c:v>1096</c:v>
                      </c:pt>
                      <c:pt idx="33">
                        <c:v>1133</c:v>
                      </c:pt>
                      <c:pt idx="34">
                        <c:v>1172</c:v>
                      </c:pt>
                      <c:pt idx="35">
                        <c:v>1213</c:v>
                      </c:pt>
                      <c:pt idx="36">
                        <c:v>1300</c:v>
                      </c:pt>
                      <c:pt idx="37">
                        <c:v>1348</c:v>
                      </c:pt>
                      <c:pt idx="38">
                        <c:v>1399</c:v>
                      </c:pt>
                      <c:pt idx="39">
                        <c:v>1443</c:v>
                      </c:pt>
                      <c:pt idx="40">
                        <c:v>1125.7629480195651</c:v>
                      </c:pt>
                      <c:pt idx="41">
                        <c:v>1361.9778081264972</c:v>
                      </c:pt>
                      <c:pt idx="42">
                        <c:v>1400.8487150351468</c:v>
                      </c:pt>
                      <c:pt idx="43">
                        <c:v>1441.8437919832579</c:v>
                      </c:pt>
                      <c:pt idx="44">
                        <c:v>1485.0521981587303</c:v>
                      </c:pt>
                      <c:pt idx="45">
                        <c:v>1530.2973422637917</c:v>
                      </c:pt>
                      <c:pt idx="46">
                        <c:v>1577.44368535583</c:v>
                      </c:pt>
                      <c:pt idx="47">
                        <c:v>1626.5080328223971</c:v>
                      </c:pt>
                      <c:pt idx="48">
                        <c:v>1677.8670612709154</c:v>
                      </c:pt>
                      <c:pt idx="49">
                        <c:v>1731.8572210844084</c:v>
                      </c:pt>
                      <c:pt idx="50">
                        <c:v>1787.9146488334641</c:v>
                      </c:pt>
                      <c:pt idx="51">
                        <c:v>1845.5794137758471</c:v>
                      </c:pt>
                      <c:pt idx="52">
                        <c:v>1908.6845012346425</c:v>
                      </c:pt>
                      <c:pt idx="53">
                        <c:v>1976.0484483970199</c:v>
                      </c:pt>
                      <c:pt idx="54">
                        <c:v>2045.802109934315</c:v>
                      </c:pt>
                      <c:pt idx="55">
                        <c:v>2118.8810733174914</c:v>
                      </c:pt>
                      <c:pt idx="56">
                        <c:v>2194.0874014262145</c:v>
                      </c:pt>
                      <c:pt idx="57">
                        <c:v>1036</c:v>
                      </c:pt>
                      <c:pt idx="58">
                        <c:v>1069</c:v>
                      </c:pt>
                      <c:pt idx="59">
                        <c:v>1103</c:v>
                      </c:pt>
                      <c:pt idx="60">
                        <c:v>1138</c:v>
                      </c:pt>
                      <c:pt idx="61">
                        <c:v>1173</c:v>
                      </c:pt>
                      <c:pt idx="62">
                        <c:v>1212</c:v>
                      </c:pt>
                      <c:pt idx="63">
                        <c:v>1252</c:v>
                      </c:pt>
                      <c:pt idx="64">
                        <c:v>1295</c:v>
                      </c:pt>
                      <c:pt idx="65">
                        <c:v>1339</c:v>
                      </c:pt>
                      <c:pt idx="66">
                        <c:v>1387</c:v>
                      </c:pt>
                      <c:pt idx="67">
                        <c:v>1436</c:v>
                      </c:pt>
                      <c:pt idx="68">
                        <c:v>1490</c:v>
                      </c:pt>
                      <c:pt idx="69">
                        <c:v>1545</c:v>
                      </c:pt>
                      <c:pt idx="70">
                        <c:v>1607</c:v>
                      </c:pt>
                      <c:pt idx="71">
                        <c:v>1671</c:v>
                      </c:pt>
                      <c:pt idx="72">
                        <c:v>1742</c:v>
                      </c:pt>
                      <c:pt idx="73">
                        <c:v>838</c:v>
                      </c:pt>
                      <c:pt idx="74">
                        <c:v>863</c:v>
                      </c:pt>
                      <c:pt idx="75">
                        <c:v>888</c:v>
                      </c:pt>
                      <c:pt idx="76">
                        <c:v>914</c:v>
                      </c:pt>
                      <c:pt idx="77">
                        <c:v>945</c:v>
                      </c:pt>
                      <c:pt idx="78">
                        <c:v>978</c:v>
                      </c:pt>
                      <c:pt idx="79">
                        <c:v>1010</c:v>
                      </c:pt>
                      <c:pt idx="80">
                        <c:v>1042</c:v>
                      </c:pt>
                      <c:pt idx="81">
                        <c:v>1077</c:v>
                      </c:pt>
                      <c:pt idx="82">
                        <c:v>1112</c:v>
                      </c:pt>
                      <c:pt idx="83">
                        <c:v>1149</c:v>
                      </c:pt>
                      <c:pt idx="84">
                        <c:v>1188</c:v>
                      </c:pt>
                      <c:pt idx="85">
                        <c:v>1231</c:v>
                      </c:pt>
                      <c:pt idx="86">
                        <c:v>1277</c:v>
                      </c:pt>
                      <c:pt idx="87">
                        <c:v>1325</c:v>
                      </c:pt>
                      <c:pt idx="88">
                        <c:v>1375</c:v>
                      </c:pt>
                      <c:pt idx="89">
                        <c:v>1429</c:v>
                      </c:pt>
                      <c:pt idx="90">
                        <c:v>1484</c:v>
                      </c:pt>
                      <c:pt idx="91">
                        <c:v>1520</c:v>
                      </c:pt>
                      <c:pt idx="92">
                        <c:v>867.08656544377436</c:v>
                      </c:pt>
                      <c:pt idx="93">
                        <c:v>892.77869760464387</c:v>
                      </c:pt>
                      <c:pt idx="94">
                        <c:v>919.72025990323084</c:v>
                      </c:pt>
                      <c:pt idx="95">
                        <c:v>947.88937128096131</c:v>
                      </c:pt>
                      <c:pt idx="96">
                        <c:v>977.35523975289993</c:v>
                      </c:pt>
                      <c:pt idx="97">
                        <c:v>1008.0677517601152</c:v>
                      </c:pt>
                      <c:pt idx="98">
                        <c:v>1040.0055412474951</c:v>
                      </c:pt>
                      <c:pt idx="99">
                        <c:v>1074.1525767318406</c:v>
                      </c:pt>
                      <c:pt idx="100">
                        <c:v>1109.9963131247766</c:v>
                      </c:pt>
                      <c:pt idx="101">
                        <c:v>1147.2851798218619</c:v>
                      </c:pt>
                      <c:pt idx="102">
                        <c:v>1187.014768780122</c:v>
                      </c:pt>
                      <c:pt idx="103">
                        <c:v>1229.1028489312537</c:v>
                      </c:pt>
                      <c:pt idx="104">
                        <c:v>1273.1458399692565</c:v>
                      </c:pt>
                      <c:pt idx="105">
                        <c:v>1319.5831712844411</c:v>
                      </c:pt>
                      <c:pt idx="106">
                        <c:v>1368.4540978264044</c:v>
                      </c:pt>
                      <c:pt idx="107">
                        <c:v>1420.1314640097078</c:v>
                      </c:pt>
                      <c:pt idx="108">
                        <c:v>1475.5453058623011</c:v>
                      </c:pt>
                      <c:pt idx="109">
                        <c:v>1534.7278037429921</c:v>
                      </c:pt>
                      <c:pt idx="110">
                        <c:v>1597.4075527774373</c:v>
                      </c:pt>
                      <c:pt idx="111">
                        <c:v>1664.9830976962039</c:v>
                      </c:pt>
                      <c:pt idx="112">
                        <c:v>1737.6210148355199</c:v>
                      </c:pt>
                      <c:pt idx="113">
                        <c:v>1815.7764361131992</c:v>
                      </c:pt>
                      <c:pt idx="114">
                        <c:v>1897.4340738607114</c:v>
                      </c:pt>
                      <c:pt idx="115">
                        <c:v>1985.5845398229351</c:v>
                      </c:pt>
                      <c:pt idx="116">
                        <c:v>2083.7809078901341</c:v>
                      </c:pt>
                      <c:pt idx="117">
                        <c:v>2186.8501786525508</c:v>
                      </c:pt>
                      <c:pt idx="118">
                        <c:v>2300.3352032311614</c:v>
                      </c:pt>
                      <c:pt idx="119">
                        <c:v>2422.1201591469862</c:v>
                      </c:pt>
                      <c:pt idx="120">
                        <c:v>1027.2072252416797</c:v>
                      </c:pt>
                      <c:pt idx="121">
                        <c:v>1054.9776782826359</c:v>
                      </c:pt>
                      <c:pt idx="122">
                        <c:v>1089.7320273406056</c:v>
                      </c:pt>
                      <c:pt idx="123">
                        <c:v>1134.3913678744268</c:v>
                      </c:pt>
                      <c:pt idx="124">
                        <c:v>1166.8448300144616</c:v>
                      </c:pt>
                      <c:pt idx="125">
                        <c:v>1200.6346860245646</c:v>
                      </c:pt>
                      <c:pt idx="126">
                        <c:v>1236.1384917522494</c:v>
                      </c:pt>
                      <c:pt idx="127">
                        <c:v>1273.3721242268523</c:v>
                      </c:pt>
                      <c:pt idx="128">
                        <c:v>1311.9590481534385</c:v>
                      </c:pt>
                      <c:pt idx="129">
                        <c:v>1352.1095220733032</c:v>
                      </c:pt>
                      <c:pt idx="130">
                        <c:v>1394.4009805292831</c:v>
                      </c:pt>
                      <c:pt idx="131">
                        <c:v>1438.7951768604223</c:v>
                      </c:pt>
                      <c:pt idx="132">
                        <c:v>1485.3423188470076</c:v>
                      </c:pt>
                      <c:pt idx="133">
                        <c:v>1534.5625918683338</c:v>
                      </c:pt>
                      <c:pt idx="134">
                        <c:v>1586.1801036049164</c:v>
                      </c:pt>
                      <c:pt idx="135">
                        <c:v>1640.2231547856659</c:v>
                      </c:pt>
                      <c:pt idx="136">
                        <c:v>1696.9601272192601</c:v>
                      </c:pt>
                      <c:pt idx="137">
                        <c:v>1756.0239996078008</c:v>
                      </c:pt>
                      <c:pt idx="138">
                        <c:v>1818.0746234840524</c:v>
                      </c:pt>
                      <c:pt idx="139">
                        <c:v>1884.5462898789074</c:v>
                      </c:pt>
                      <c:pt idx="140">
                        <c:v>1955.4462881795248</c:v>
                      </c:pt>
                      <c:pt idx="141">
                        <c:v>2029.8966766819349</c:v>
                      </c:pt>
                      <c:pt idx="142">
                        <c:v>2110.381418145349</c:v>
                      </c:pt>
                      <c:pt idx="143">
                        <c:v>2197.5769651252695</c:v>
                      </c:pt>
                      <c:pt idx="144">
                        <c:v>2288.7873861084809</c:v>
                      </c:pt>
                      <c:pt idx="145">
                        <c:v>709.66390320198843</c:v>
                      </c:pt>
                      <c:pt idx="146">
                        <c:v>735.96660733541739</c:v>
                      </c:pt>
                      <c:pt idx="147">
                        <c:v>763.25313327306219</c:v>
                      </c:pt>
                      <c:pt idx="148">
                        <c:v>792.01836763672111</c:v>
                      </c:pt>
                      <c:pt idx="149">
                        <c:v>822.10729475547157</c:v>
                      </c:pt>
                      <c:pt idx="150">
                        <c:v>854.40394274055654</c:v>
                      </c:pt>
                      <c:pt idx="151">
                        <c:v>892.28916605862798</c:v>
                      </c:pt>
                      <c:pt idx="152">
                        <c:v>932.94954110505171</c:v>
                      </c:pt>
                      <c:pt idx="153">
                        <c:v>973.13154863627426</c:v>
                      </c:pt>
                      <c:pt idx="154">
                        <c:v>1013.2904454460808</c:v>
                      </c:pt>
                      <c:pt idx="155">
                        <c:v>1054.4548554392481</c:v>
                      </c:pt>
                      <c:pt idx="156">
                        <c:v>1100.8428144789862</c:v>
                      </c:pt>
                      <c:pt idx="157">
                        <c:v>1151.0746958305479</c:v>
                      </c:pt>
                      <c:pt idx="158">
                        <c:v>1204.3346292168389</c:v>
                      </c:pt>
                      <c:pt idx="159">
                        <c:v>1262.2687147664103</c:v>
                      </c:pt>
                      <c:pt idx="160">
                        <c:v>1321.6163028843368</c:v>
                      </c:pt>
                      <c:pt idx="161">
                        <c:v>1389.2323130883788</c:v>
                      </c:pt>
                      <c:pt idx="162">
                        <c:v>1475.6983591265332</c:v>
                      </c:pt>
                      <c:pt idx="163">
                        <c:v>1565.872972191288</c:v>
                      </c:pt>
                      <c:pt idx="164">
                        <c:v>1671.0709646659584</c:v>
                      </c:pt>
                      <c:pt idx="165">
                        <c:v>722.48244875155206</c:v>
                      </c:pt>
                      <c:pt idx="166">
                        <c:v>748.3559149066806</c:v>
                      </c:pt>
                      <c:pt idx="167">
                        <c:v>775.49317499724384</c:v>
                      </c:pt>
                      <c:pt idx="168">
                        <c:v>804.29182172876233</c:v>
                      </c:pt>
                      <c:pt idx="169">
                        <c:v>830.76665842860587</c:v>
                      </c:pt>
                      <c:pt idx="170">
                        <c:v>1043.3191945452354</c:v>
                      </c:pt>
                      <c:pt idx="171">
                        <c:v>1105.130821067972</c:v>
                      </c:pt>
                      <c:pt idx="172">
                        <c:v>1172.6469349953154</c:v>
                      </c:pt>
                      <c:pt idx="173">
                        <c:v>1219.7812346043233</c:v>
                      </c:pt>
                      <c:pt idx="174">
                        <c:v>1270.5750251629536</c:v>
                      </c:pt>
                      <c:pt idx="175">
                        <c:v>1326.001491875023</c:v>
                      </c:pt>
                      <c:pt idx="176">
                        <c:v>1385.4698214634529</c:v>
                      </c:pt>
                      <c:pt idx="177">
                        <c:v>1447.5164499104676</c:v>
                      </c:pt>
                      <c:pt idx="178">
                        <c:v>1512.5782467242011</c:v>
                      </c:pt>
                      <c:pt idx="179">
                        <c:v>1582.2791396591874</c:v>
                      </c:pt>
                      <c:pt idx="180">
                        <c:v>1659.8605695240431</c:v>
                      </c:pt>
                      <c:pt idx="181">
                        <c:v>1743.9997087623096</c:v>
                      </c:pt>
                      <c:pt idx="182">
                        <c:v>1835.0683076449413</c:v>
                      </c:pt>
                      <c:pt idx="183">
                        <c:v>1935.9224599709828</c:v>
                      </c:pt>
                      <c:pt idx="184">
                        <c:v>2045.372209413259</c:v>
                      </c:pt>
                      <c:pt idx="185">
                        <c:v>2165.0984152446995</c:v>
                      </c:pt>
                      <c:pt idx="186">
                        <c:v>2297.8616678445183</c:v>
                      </c:pt>
                      <c:pt idx="187">
                        <c:v>921.09510208440088</c:v>
                      </c:pt>
                      <c:pt idx="188">
                        <c:v>955.24152342102968</c:v>
                      </c:pt>
                      <c:pt idx="189">
                        <c:v>990.98304563483225</c:v>
                      </c:pt>
                      <c:pt idx="190">
                        <c:v>1028.250669521696</c:v>
                      </c:pt>
                      <c:pt idx="191">
                        <c:v>1063.3400299037924</c:v>
                      </c:pt>
                      <c:pt idx="192">
                        <c:v>1080.5099597417393</c:v>
                      </c:pt>
                      <c:pt idx="193">
                        <c:v>1243.8581541152078</c:v>
                      </c:pt>
                      <c:pt idx="194">
                        <c:v>1297.0403504118942</c:v>
                      </c:pt>
                      <c:pt idx="195">
                        <c:v>1349.6061848061577</c:v>
                      </c:pt>
                      <c:pt idx="196">
                        <c:v>1404.8276705597093</c:v>
                      </c:pt>
                      <c:pt idx="197">
                        <c:v>1465.6211202500826</c:v>
                      </c:pt>
                      <c:pt idx="198">
                        <c:v>1531.1221537380432</c:v>
                      </c:pt>
                      <c:pt idx="199">
                        <c:v>1599.7960548064705</c:v>
                      </c:pt>
                      <c:pt idx="200">
                        <c:v>1672.9349074735869</c:v>
                      </c:pt>
                      <c:pt idx="201">
                        <c:v>1749.7738012252248</c:v>
                      </c:pt>
                      <c:pt idx="202">
                        <c:v>1832.2391860451737</c:v>
                      </c:pt>
                      <c:pt idx="203">
                        <c:v>1921.4077594377175</c:v>
                      </c:pt>
                      <c:pt idx="204">
                        <c:v>2017.1018916842388</c:v>
                      </c:pt>
                      <c:pt idx="205">
                        <c:v>2121.1011237130015</c:v>
                      </c:pt>
                      <c:pt idx="206">
                        <c:v>2234.4855805491143</c:v>
                      </c:pt>
                      <c:pt idx="207">
                        <c:v>2335.1047919448115</c:v>
                      </c:pt>
                      <c:pt idx="208">
                        <c:v>2452.0109700107455</c:v>
                      </c:pt>
                      <c:pt idx="209">
                        <c:v>2603.9091241502697</c:v>
                      </c:pt>
                      <c:pt idx="210">
                        <c:v>2763.4005231886072</c:v>
                      </c:pt>
                      <c:pt idx="211">
                        <c:v>846.89993742826482</c:v>
                      </c:pt>
                      <c:pt idx="212">
                        <c:v>877.59250601295992</c:v>
                      </c:pt>
                      <c:pt idx="213">
                        <c:v>909.15089695514473</c:v>
                      </c:pt>
                      <c:pt idx="214">
                        <c:v>942.113697554331</c:v>
                      </c:pt>
                      <c:pt idx="215">
                        <c:v>976.76321678111935</c:v>
                      </c:pt>
                      <c:pt idx="216">
                        <c:v>1013.6153054276215</c:v>
                      </c:pt>
                      <c:pt idx="217">
                        <c:v>1186.2871485386045</c:v>
                      </c:pt>
                      <c:pt idx="218">
                        <c:v>1232.6142182374331</c:v>
                      </c:pt>
                      <c:pt idx="219">
                        <c:v>1278.8784727159216</c:v>
                      </c:pt>
                      <c:pt idx="220">
                        <c:v>1328.2800076143426</c:v>
                      </c:pt>
                      <c:pt idx="221">
                        <c:v>1384.2270410108954</c:v>
                      </c:pt>
                      <c:pt idx="222">
                        <c:v>1442.8871499765808</c:v>
                      </c:pt>
                      <c:pt idx="223">
                        <c:v>1506.3499739353083</c:v>
                      </c:pt>
                      <c:pt idx="224">
                        <c:v>1574.1678262261771</c:v>
                      </c:pt>
                      <c:pt idx="225">
                        <c:v>1647.8904180566487</c:v>
                      </c:pt>
                      <c:pt idx="226">
                        <c:v>1727.0922519635342</c:v>
                      </c:pt>
                      <c:pt idx="227">
                        <c:v>1810.2567561570379</c:v>
                      </c:pt>
                      <c:pt idx="228">
                        <c:v>1899.8718515981411</c:v>
                      </c:pt>
                      <c:pt idx="229">
                        <c:v>1995.693941487915</c:v>
                      </c:pt>
                      <c:pt idx="230">
                        <c:v>2102.6384415637999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Всёв1!$D$4:$D$234</c15:sqref>
                        </c15:formulaRef>
                      </c:ext>
                    </c:extLst>
                    <c:numCache>
                      <c:formatCode>General</c:formatCode>
                      <c:ptCount val="231"/>
                      <c:pt idx="0">
                        <c:v>7.6264479458953795E-5</c:v>
                      </c:pt>
                      <c:pt idx="1">
                        <c:v>1.0090909090909086E-4</c:v>
                      </c:pt>
                      <c:pt idx="2">
                        <c:v>1.4000000000000012E-4</c:v>
                      </c:pt>
                      <c:pt idx="3">
                        <c:v>1.6451612903225799E-4</c:v>
                      </c:pt>
                      <c:pt idx="4">
                        <c:v>1.8545454545454537E-4</c:v>
                      </c:pt>
                      <c:pt idx="5">
                        <c:v>2.6923076923076944E-4</c:v>
                      </c:pt>
                      <c:pt idx="6">
                        <c:v>3.5172413793103436E-4</c:v>
                      </c:pt>
                      <c:pt idx="7">
                        <c:v>3.7857142857142809E-4</c:v>
                      </c:pt>
                      <c:pt idx="8">
                        <c:v>4.4000000000000056E-4</c:v>
                      </c:pt>
                      <c:pt idx="9">
                        <c:v>5.4500000000000175E-4</c:v>
                      </c:pt>
                      <c:pt idx="10">
                        <c:v>5.7222222222221887E-4</c:v>
                      </c:pt>
                      <c:pt idx="11">
                        <c:v>5.7142857142857277E-4</c:v>
                      </c:pt>
                      <c:pt idx="12">
                        <c:v>6.8125000000000217E-4</c:v>
                      </c:pt>
                      <c:pt idx="13">
                        <c:v>6.937499999999996E-4</c:v>
                      </c:pt>
                      <c:pt idx="14">
                        <c:v>7.7333333333333106E-4</c:v>
                      </c:pt>
                      <c:pt idx="15">
                        <c:v>8.5384615384615338E-4</c:v>
                      </c:pt>
                      <c:pt idx="16">
                        <c:v>9.4166666666666878E-4</c:v>
                      </c:pt>
                      <c:pt idx="17">
                        <c:v>1.2624999999999976E-3</c:v>
                      </c:pt>
                      <c:pt idx="18">
                        <c:v>1.0727272727272725E-3</c:v>
                      </c:pt>
                      <c:pt idx="19">
                        <c:v>1.1333333333333369E-3</c:v>
                      </c:pt>
                      <c:pt idx="20" formatCode="0.00E+00">
                        <c:v>1.08E-4</c:v>
                      </c:pt>
                      <c:pt idx="21" formatCode="0.00E+00">
                        <c:v>1.4100000000000001E-4</c:v>
                      </c:pt>
                      <c:pt idx="22" formatCode="0.00E+00">
                        <c:v>1.36E-4</c:v>
                      </c:pt>
                      <c:pt idx="23" formatCode="0.00E+00">
                        <c:v>1.5799999999999999E-4</c:v>
                      </c:pt>
                      <c:pt idx="24" formatCode="0.00E+00">
                        <c:v>2.04E-4</c:v>
                      </c:pt>
                      <c:pt idx="25" formatCode="0.00E+00">
                        <c:v>3.3700000000000001E-4</c:v>
                      </c:pt>
                      <c:pt idx="26" formatCode="0.00E+00">
                        <c:v>3.39E-4</c:v>
                      </c:pt>
                      <c:pt idx="27" formatCode="0.00E+00">
                        <c:v>3.59E-4</c:v>
                      </c:pt>
                      <c:pt idx="28" formatCode="0.00E+00">
                        <c:v>4.0299999999999998E-4</c:v>
                      </c:pt>
                      <c:pt idx="29" formatCode="0.00E+00">
                        <c:v>4.6900000000000002E-4</c:v>
                      </c:pt>
                      <c:pt idx="30" formatCode="0.00E+00">
                        <c:v>4.35E-4</c:v>
                      </c:pt>
                      <c:pt idx="31" formatCode="0.00E+00">
                        <c:v>5.04E-4</c:v>
                      </c:pt>
                      <c:pt idx="32" formatCode="0.00E+00">
                        <c:v>5.5599999999999996E-4</c:v>
                      </c:pt>
                      <c:pt idx="33" formatCode="0.00E+00">
                        <c:v>6.02E-4</c:v>
                      </c:pt>
                      <c:pt idx="34" formatCode="0.00E+00">
                        <c:v>7.3999999999999999E-4</c:v>
                      </c:pt>
                      <c:pt idx="35" formatCode="0.00E+00">
                        <c:v>6.4400000000000004E-4</c:v>
                      </c:pt>
                      <c:pt idx="36" formatCode="0.00E+00">
                        <c:v>7.3499999999999998E-4</c:v>
                      </c:pt>
                      <c:pt idx="37" formatCode="0.00E+00">
                        <c:v>7.8600000000000002E-4</c:v>
                      </c:pt>
                      <c:pt idx="38" formatCode="0.00E+00">
                        <c:v>8.0800000000000002E-4</c:v>
                      </c:pt>
                      <c:pt idx="39" formatCode="0.00E+00">
                        <c:v>8.4900000000000004E-4</c:v>
                      </c:pt>
                      <c:pt idx="40">
                        <c:v>3.4993735170969916E-4</c:v>
                      </c:pt>
                      <c:pt idx="41">
                        <c:v>6.1247378750000085E-4</c:v>
                      </c:pt>
                      <c:pt idx="42">
                        <c:v>7.4223026197604966E-4</c:v>
                      </c:pt>
                      <c:pt idx="43">
                        <c:v>7.215481452192634E-4</c:v>
                      </c:pt>
                      <c:pt idx="44">
                        <c:v>7.6525375945537372E-4</c:v>
                      </c:pt>
                      <c:pt idx="45">
                        <c:v>7.9645331753554541E-4</c:v>
                      </c:pt>
                      <c:pt idx="46">
                        <c:v>8.0237991214057237E-4</c:v>
                      </c:pt>
                      <c:pt idx="47">
                        <c:v>9.3717530075188178E-4</c:v>
                      </c:pt>
                      <c:pt idx="48">
                        <c:v>1.0990518181818213E-3</c:v>
                      </c:pt>
                      <c:pt idx="49">
                        <c:v>1.112531453940063E-3</c:v>
                      </c:pt>
                      <c:pt idx="50">
                        <c:v>1.0084461088295655E-3</c:v>
                      </c:pt>
                      <c:pt idx="51">
                        <c:v>1.1528055329341346E-3</c:v>
                      </c:pt>
                      <c:pt idx="52">
                        <c:v>1.3877300261437877E-3</c:v>
                      </c:pt>
                      <c:pt idx="53">
                        <c:v>1.3939664880112867E-3</c:v>
                      </c:pt>
                      <c:pt idx="54">
                        <c:v>1.4701147988505771E-3</c:v>
                      </c:pt>
                      <c:pt idx="55">
                        <c:v>1.7463213105924564E-3</c:v>
                      </c:pt>
                      <c:pt idx="56">
                        <c:v>1.7478967805755357E-3</c:v>
                      </c:pt>
                      <c:pt idx="57" formatCode="0.00E+00">
                        <c:v>1.2999999999999999E-4</c:v>
                      </c:pt>
                      <c:pt idx="58" formatCode="0.00E+00">
                        <c:v>1.4899999999999999E-4</c:v>
                      </c:pt>
                      <c:pt idx="59" formatCode="0.00E+00">
                        <c:v>1.8000000000000001E-4</c:v>
                      </c:pt>
                      <c:pt idx="60" formatCode="0.00E+00">
                        <c:v>2.23E-4</c:v>
                      </c:pt>
                      <c:pt idx="61" formatCode="0.00E+00">
                        <c:v>2.63E-4</c:v>
                      </c:pt>
                      <c:pt idx="62" formatCode="0.00E+00">
                        <c:v>3.5799999999999997E-4</c:v>
                      </c:pt>
                      <c:pt idx="63" formatCode="0.00E+00">
                        <c:v>3.8699999999999997E-4</c:v>
                      </c:pt>
                      <c:pt idx="64" formatCode="0.00E+00">
                        <c:v>4.3100000000000001E-4</c:v>
                      </c:pt>
                      <c:pt idx="65" formatCode="0.00E+00">
                        <c:v>4.6299999999999998E-4</c:v>
                      </c:pt>
                      <c:pt idx="66" formatCode="0.00E+00">
                        <c:v>5.44E-4</c:v>
                      </c:pt>
                      <c:pt idx="67" formatCode="0.00E+00">
                        <c:v>6.3500000000000004E-4</c:v>
                      </c:pt>
                      <c:pt idx="68" formatCode="0.00E+00">
                        <c:v>6.6100000000000002E-4</c:v>
                      </c:pt>
                      <c:pt idx="69" formatCode="0.00E+00">
                        <c:v>7.9100000000000004E-4</c:v>
                      </c:pt>
                      <c:pt idx="70" formatCode="0.00E+00">
                        <c:v>8.2899999999999998E-4</c:v>
                      </c:pt>
                      <c:pt idx="71" formatCode="0.00E+00">
                        <c:v>9.6599999999999995E-4</c:v>
                      </c:pt>
                      <c:pt idx="72" formatCode="0.00E+00">
                        <c:v>1.1100000000000001E-3</c:v>
                      </c:pt>
                      <c:pt idx="73" formatCode="0.00E+00">
                        <c:v>4.4700000000000002E-4</c:v>
                      </c:pt>
                      <c:pt idx="74" formatCode="0.00E+00">
                        <c:v>4.08E-4</c:v>
                      </c:pt>
                      <c:pt idx="75" formatCode="0.00E+00">
                        <c:v>5.04E-4</c:v>
                      </c:pt>
                      <c:pt idx="76" formatCode="0.00E+00">
                        <c:v>5.6499999999999996E-4</c:v>
                      </c:pt>
                      <c:pt idx="77" formatCode="0.00E+00">
                        <c:v>6.2200000000000005E-4</c:v>
                      </c:pt>
                      <c:pt idx="78" formatCode="0.00E+00">
                        <c:v>6.3199999999999997E-4</c:v>
                      </c:pt>
                      <c:pt idx="79" formatCode="0.00E+00">
                        <c:v>6.1899999999999998E-4</c:v>
                      </c:pt>
                      <c:pt idx="80" formatCode="0.00E+00">
                        <c:v>7.3499999999999998E-4</c:v>
                      </c:pt>
                      <c:pt idx="81" formatCode="0.00E+00">
                        <c:v>7.3899999999999997E-4</c:v>
                      </c:pt>
                      <c:pt idx="82" formatCode="0.00E+00">
                        <c:v>7.7999999999999999E-4</c:v>
                      </c:pt>
                      <c:pt idx="83" formatCode="0.00E+00">
                        <c:v>7.2199999999999999E-4</c:v>
                      </c:pt>
                      <c:pt idx="84" formatCode="0.00E+00">
                        <c:v>9.1200000000000005E-4</c:v>
                      </c:pt>
                      <c:pt idx="85" formatCode="0.00E+00">
                        <c:v>7.2000000000000005E-4</c:v>
                      </c:pt>
                      <c:pt idx="86" formatCode="0.00E+00">
                        <c:v>9.810000000000001E-4</c:v>
                      </c:pt>
                      <c:pt idx="87" formatCode="0.00E+00">
                        <c:v>7.9299999999999998E-4</c:v>
                      </c:pt>
                      <c:pt idx="88" formatCode="0.00E+00">
                        <c:v>8.3500000000000002E-4</c:v>
                      </c:pt>
                      <c:pt idx="89" formatCode="0.00E+00">
                        <c:v>7.94E-4</c:v>
                      </c:pt>
                      <c:pt idx="90" formatCode="0.00E+00">
                        <c:v>8.0099999999999995E-4</c:v>
                      </c:pt>
                      <c:pt idx="91" formatCode="0.00E+00">
                        <c:v>8.1899999999999996E-4</c:v>
                      </c:pt>
                      <c:pt idx="92">
                        <c:v>2.6563878964059115E-4</c:v>
                      </c:pt>
                      <c:pt idx="93">
                        <c:v>3.5375952261306614E-4</c:v>
                      </c:pt>
                      <c:pt idx="94">
                        <c:v>4.3591898494623539E-4</c:v>
                      </c:pt>
                      <c:pt idx="95">
                        <c:v>3.6641795986622189E-4</c:v>
                      </c:pt>
                      <c:pt idx="96">
                        <c:v>3.9817861635219981E-4</c:v>
                      </c:pt>
                      <c:pt idx="97">
                        <c:v>4.4132075463172298E-4</c:v>
                      </c:pt>
                      <c:pt idx="98">
                        <c:v>4.4064768109540518E-4</c:v>
                      </c:pt>
                      <c:pt idx="99">
                        <c:v>5.3393396524486841E-4</c:v>
                      </c:pt>
                      <c:pt idx="100">
                        <c:v>5.5974501687289008E-4</c:v>
                      </c:pt>
                      <c:pt idx="101">
                        <c:v>5.5791345894263134E-4</c:v>
                      </c:pt>
                      <c:pt idx="102">
                        <c:v>5.9321980780430823E-4</c:v>
                      </c:pt>
                      <c:pt idx="103">
                        <c:v>5.6690798866855779E-4</c:v>
                      </c:pt>
                      <c:pt idx="104">
                        <c:v>6.2705509717868443E-4</c:v>
                      </c:pt>
                      <c:pt idx="105">
                        <c:v>6.2400858307209842E-4</c:v>
                      </c:pt>
                      <c:pt idx="106">
                        <c:v>6.0480419571865224E-4</c:v>
                      </c:pt>
                      <c:pt idx="107">
                        <c:v>6.4604045632333954E-4</c:v>
                      </c:pt>
                      <c:pt idx="108">
                        <c:v>7.2061382857143026E-4</c:v>
                      </c:pt>
                      <c:pt idx="109">
                        <c:v>7.3892936390532432E-4</c:v>
                      </c:pt>
                      <c:pt idx="110">
                        <c:v>8.1569690671031109E-4</c:v>
                      </c:pt>
                      <c:pt idx="111">
                        <c:v>7.3185497126436699E-4</c:v>
                      </c:pt>
                      <c:pt idx="112">
                        <c:v>8.3608447215294571E-4</c:v>
                      </c:pt>
                      <c:pt idx="113">
                        <c:v>9.9043022222222439E-4</c:v>
                      </c:pt>
                      <c:pt idx="114">
                        <c:v>1.0266686933045426E-3</c:v>
                      </c:pt>
                      <c:pt idx="115">
                        <c:v>1.0601615400410629E-3</c:v>
                      </c:pt>
                      <c:pt idx="116">
                        <c:v>1.1903336971830964E-3</c:v>
                      </c:pt>
                      <c:pt idx="117">
                        <c:v>1.2062704223602559E-3</c:v>
                      </c:pt>
                      <c:pt idx="118">
                        <c:v>1.3654513856209117E-3</c:v>
                      </c:pt>
                      <c:pt idx="119">
                        <c:v>1.6536857968476356E-3</c:v>
                      </c:pt>
                      <c:pt idx="120">
                        <c:v>1.4164748680644751E-4</c:v>
                      </c:pt>
                      <c:pt idx="121">
                        <c:v>1.4451072104357788E-4</c:v>
                      </c:pt>
                      <c:pt idx="122">
                        <c:v>2.2897294685990372E-4</c:v>
                      </c:pt>
                      <c:pt idx="123">
                        <c:v>1.5131576754053575E-4</c:v>
                      </c:pt>
                      <c:pt idx="124">
                        <c:v>2.845345979322241E-4</c:v>
                      </c:pt>
                      <c:pt idx="125">
                        <c:v>3.6074075226039755E-4</c:v>
                      </c:pt>
                      <c:pt idx="126">
                        <c:v>2.9384973122991472E-4</c:v>
                      </c:pt>
                      <c:pt idx="127">
                        <c:v>3.3494267886855335E-4</c:v>
                      </c:pt>
                      <c:pt idx="128">
                        <c:v>4.2702630988346969E-4</c:v>
                      </c:pt>
                      <c:pt idx="129">
                        <c:v>4.1763570590699607E-4</c:v>
                      </c:pt>
                      <c:pt idx="130">
                        <c:v>4.5471508620689558E-4</c:v>
                      </c:pt>
                      <c:pt idx="131">
                        <c:v>4.8054710374639944E-4</c:v>
                      </c:pt>
                      <c:pt idx="132">
                        <c:v>4.8373348792270481E-4</c:v>
                      </c:pt>
                      <c:pt idx="133">
                        <c:v>4.806613791469196E-4</c:v>
                      </c:pt>
                      <c:pt idx="134">
                        <c:v>5.7434541522491324E-4</c:v>
                      </c:pt>
                      <c:pt idx="135">
                        <c:v>6.3398062539481929E-4</c:v>
                      </c:pt>
                      <c:pt idx="136">
                        <c:v>8.4661236301369978E-4</c:v>
                      </c:pt>
                      <c:pt idx="137">
                        <c:v>6.6411385607603323E-4</c:v>
                      </c:pt>
                      <c:pt idx="138">
                        <c:v>7.6625681782642755E-4</c:v>
                      </c:pt>
                      <c:pt idx="139">
                        <c:v>8.6020260273972436E-4</c:v>
                      </c:pt>
                      <c:pt idx="140">
                        <c:v>8.5929985306828333E-4</c:v>
                      </c:pt>
                      <c:pt idx="141">
                        <c:v>9.5167372946859848E-4</c:v>
                      </c:pt>
                      <c:pt idx="142">
                        <c:v>8.7264290076335862E-4</c:v>
                      </c:pt>
                      <c:pt idx="143">
                        <c:v>9.1474264811490253E-4</c:v>
                      </c:pt>
                      <c:pt idx="144">
                        <c:v>1.0147148973305923E-3</c:v>
                      </c:pt>
                      <c:pt idx="145">
                        <c:v>8.3339947614890131E-5</c:v>
                      </c:pt>
                      <c:pt idx="146">
                        <c:v>6.3855421686746913E-5</c:v>
                      </c:pt>
                      <c:pt idx="147">
                        <c:v>8.8034188034188132E-5</c:v>
                      </c:pt>
                      <c:pt idx="148">
                        <c:v>1.7833333333333338E-4</c:v>
                      </c:pt>
                      <c:pt idx="149">
                        <c:v>1.9615384615384606E-4</c:v>
                      </c:pt>
                      <c:pt idx="150">
                        <c:v>2.1764705882352931E-4</c:v>
                      </c:pt>
                      <c:pt idx="151">
                        <c:v>3.6764705882352941E-4</c:v>
                      </c:pt>
                      <c:pt idx="152">
                        <c:v>4.3461538461538426E-4</c:v>
                      </c:pt>
                      <c:pt idx="153">
                        <c:v>3.8571428571428513E-4</c:v>
                      </c:pt>
                      <c:pt idx="154">
                        <c:v>4.5454545454545455E-4</c:v>
                      </c:pt>
                      <c:pt idx="155">
                        <c:v>5.0500000000000252E-4</c:v>
                      </c:pt>
                      <c:pt idx="156">
                        <c:v>4.8695652173912931E-4</c:v>
                      </c:pt>
                      <c:pt idx="157">
                        <c:v>5.1999999999999952E-4</c:v>
                      </c:pt>
                      <c:pt idx="158">
                        <c:v>7.3333333333333432E-4</c:v>
                      </c:pt>
                      <c:pt idx="159">
                        <c:v>8.9166666666666691E-4</c:v>
                      </c:pt>
                      <c:pt idx="160">
                        <c:v>5.5555555555555556E-4</c:v>
                      </c:pt>
                      <c:pt idx="161">
                        <c:v>8.4999999999999833E-4</c:v>
                      </c:pt>
                      <c:pt idx="162">
                        <c:v>1.1500000000000021E-3</c:v>
                      </c:pt>
                      <c:pt idx="163">
                        <c:v>8.8333333333333525E-4</c:v>
                      </c:pt>
                      <c:pt idx="164">
                        <c:v>1.1692307692307662E-3</c:v>
                      </c:pt>
                      <c:pt idx="165">
                        <c:v>9.0958704748044392E-5</c:v>
                      </c:pt>
                      <c:pt idx="166">
                        <c:v>1.2855122766422419E-4</c:v>
                      </c:pt>
                      <c:pt idx="167">
                        <c:v>1.6010246557796989E-4</c:v>
                      </c:pt>
                      <c:pt idx="168">
                        <c:v>2.1104903786468024E-4</c:v>
                      </c:pt>
                      <c:pt idx="169">
                        <c:v>2.3162445954292774E-4</c:v>
                      </c:pt>
                      <c:pt idx="170">
                        <c:v>7.8212290502793042E-4</c:v>
                      </c:pt>
                      <c:pt idx="171">
                        <c:v>5.5570542217426547E-4</c:v>
                      </c:pt>
                      <c:pt idx="172">
                        <c:v>7.0714285714285855E-4</c:v>
                      </c:pt>
                      <c:pt idx="173">
                        <c:v>5.9710494571772917E-4</c:v>
                      </c:pt>
                      <c:pt idx="174">
                        <c:v>8.6221470836855721E-4</c:v>
                      </c:pt>
                      <c:pt idx="175">
                        <c:v>1.2470023980815338E-3</c:v>
                      </c:pt>
                      <c:pt idx="176">
                        <c:v>5.7638500279798613E-4</c:v>
                      </c:pt>
                      <c:pt idx="177">
                        <c:v>1.0164271047227948E-3</c:v>
                      </c:pt>
                      <c:pt idx="178">
                        <c:v>1.0702702702702648E-3</c:v>
                      </c:pt>
                      <c:pt idx="179">
                        <c:v>1.0843373493975926E-3</c:v>
                      </c:pt>
                      <c:pt idx="180">
                        <c:v>1.2441314553990636E-3</c:v>
                      </c:pt>
                      <c:pt idx="181">
                        <c:v>1.3458950201884253E-3</c:v>
                      </c:pt>
                      <c:pt idx="182">
                        <c:v>1.4520547945205413E-3</c:v>
                      </c:pt>
                      <c:pt idx="183">
                        <c:v>1.5522388059701585E-3</c:v>
                      </c:pt>
                      <c:pt idx="184">
                        <c:v>1.7241379310344782E-3</c:v>
                      </c:pt>
                      <c:pt idx="185">
                        <c:v>1.7105263157894722E-3</c:v>
                      </c:pt>
                      <c:pt idx="186">
                        <c:v>2.1971252566735117E-3</c:v>
                      </c:pt>
                      <c:pt idx="187">
                        <c:v>1.5349887133182837E-4</c:v>
                      </c:pt>
                      <c:pt idx="188">
                        <c:v>2.4619840695148433E-4</c:v>
                      </c:pt>
                      <c:pt idx="189">
                        <c:v>3.1790997796663569E-4</c:v>
                      </c:pt>
                      <c:pt idx="190">
                        <c:v>4.2992261392949118E-4</c:v>
                      </c:pt>
                      <c:pt idx="191">
                        <c:v>4.6948356807511985E-4</c:v>
                      </c:pt>
                      <c:pt idx="192">
                        <c:v>3.7313432835818776E-4</c:v>
                      </c:pt>
                      <c:pt idx="193">
                        <c:v>6.307775965198498E-4</c:v>
                      </c:pt>
                      <c:pt idx="194">
                        <c:v>6.6403681788297045E-4</c:v>
                      </c:pt>
                      <c:pt idx="195">
                        <c:v>7.209136331191991E-4</c:v>
                      </c:pt>
                      <c:pt idx="196">
                        <c:v>7.0113314447592205E-4</c:v>
                      </c:pt>
                      <c:pt idx="197">
                        <c:v>8.7876322213181312E-4</c:v>
                      </c:pt>
                      <c:pt idx="198">
                        <c:v>8.2990961380443554E-4</c:v>
                      </c:pt>
                      <c:pt idx="199">
                        <c:v>8.988764044943813E-4</c:v>
                      </c:pt>
                      <c:pt idx="200">
                        <c:v>9.6618357487922703E-4</c:v>
                      </c:pt>
                      <c:pt idx="201">
                        <c:v>8.3402835696413675E-4</c:v>
                      </c:pt>
                      <c:pt idx="202">
                        <c:v>1.0604453870625664E-3</c:v>
                      </c:pt>
                      <c:pt idx="203">
                        <c:v>1.1438278595696546E-3</c:v>
                      </c:pt>
                      <c:pt idx="204">
                        <c:v>1.2515802781289443E-3</c:v>
                      </c:pt>
                      <c:pt idx="205">
                        <c:v>1.2686567164179143E-3</c:v>
                      </c:pt>
                      <c:pt idx="206">
                        <c:v>1.3157894736842105E-3</c:v>
                      </c:pt>
                      <c:pt idx="207">
                        <c:v>1.4442013129102925E-3</c:v>
                      </c:pt>
                      <c:pt idx="208">
                        <c:v>1.4618369987063331E-3</c:v>
                      </c:pt>
                      <c:pt idx="209">
                        <c:v>1.4925373134328358E-3</c:v>
                      </c:pt>
                      <c:pt idx="210">
                        <c:v>1.6118935837245714E-3</c:v>
                      </c:pt>
                      <c:pt idx="211">
                        <c:v>1.5985244389794023E-4</c:v>
                      </c:pt>
                      <c:pt idx="212">
                        <c:v>2.4372410431391665E-4</c:v>
                      </c:pt>
                      <c:pt idx="213">
                        <c:v>2.8129395218002813E-4</c:v>
                      </c:pt>
                      <c:pt idx="214">
                        <c:v>2.9464285714285774E-4</c:v>
                      </c:pt>
                      <c:pt idx="215">
                        <c:v>4.4169611307420494E-4</c:v>
                      </c:pt>
                      <c:pt idx="216">
                        <c:v>3.7532515793385417E-4</c:v>
                      </c:pt>
                      <c:pt idx="217">
                        <c:v>6.3171193935565378E-4</c:v>
                      </c:pt>
                      <c:pt idx="218">
                        <c:v>6.2928348909657196E-4</c:v>
                      </c:pt>
                      <c:pt idx="219">
                        <c:v>6.3936781609195438E-4</c:v>
                      </c:pt>
                      <c:pt idx="220">
                        <c:v>8.8109495295124137E-4</c:v>
                      </c:pt>
                      <c:pt idx="221">
                        <c:v>8.2926829268292941E-4</c:v>
                      </c:pt>
                      <c:pt idx="222">
                        <c:v>8.6505190311418688E-4</c:v>
                      </c:pt>
                      <c:pt idx="223">
                        <c:v>8.9820359281436886E-4</c:v>
                      </c:pt>
                      <c:pt idx="224">
                        <c:v>1.026694045174538E-3</c:v>
                      </c:pt>
                      <c:pt idx="225">
                        <c:v>1.2485549132947957E-3</c:v>
                      </c:pt>
                      <c:pt idx="226">
                        <c:v>1.0952902519167579E-3</c:v>
                      </c:pt>
                      <c:pt idx="227">
                        <c:v>1.2089201877934286E-3</c:v>
                      </c:pt>
                      <c:pt idx="228">
                        <c:v>1.3477088948787063E-3</c:v>
                      </c:pt>
                      <c:pt idx="229">
                        <c:v>1.3816689466484241E-3</c:v>
                      </c:pt>
                      <c:pt idx="230">
                        <c:v>1.4520547945205511E-3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E9E8-456F-A978-77132E3F01A2}"/>
                  </c:ext>
                </c:extLst>
              </c15:ser>
            </c15:filteredScatterSeries>
            <c15:filteredScatterSeries>
              <c15:ser>
                <c:idx val="3"/>
                <c:order val="6"/>
                <c:tx>
                  <c:v>WM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square"/>
                  <c:size val="2"/>
                  <c:spPr>
                    <a:noFill/>
                    <a:ln w="6350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Всёв1!$G$4:$G$181</c15:sqref>
                        </c15:formulaRef>
                      </c:ext>
                    </c:extLst>
                    <c:numCache>
                      <c:formatCode>General</c:formatCode>
                      <c:ptCount val="178"/>
                      <c:pt idx="0">
                        <c:v>744.71635112158754</c:v>
                      </c:pt>
                      <c:pt idx="1">
                        <c:v>772.45427080341392</c:v>
                      </c:pt>
                      <c:pt idx="2">
                        <c:v>806.57231162425217</c:v>
                      </c:pt>
                      <c:pt idx="3">
                        <c:v>842.15982412229994</c:v>
                      </c:pt>
                      <c:pt idx="4">
                        <c:v>874.48611815347579</c:v>
                      </c:pt>
                      <c:pt idx="5">
                        <c:v>910.45153280041484</c:v>
                      </c:pt>
                      <c:pt idx="6">
                        <c:v>948.02670487383921</c:v>
                      </c:pt>
                      <c:pt idx="7">
                        <c:v>988.65027460912165</c:v>
                      </c:pt>
                      <c:pt idx="8">
                        <c:v>1066.5161967379959</c:v>
                      </c:pt>
                      <c:pt idx="9">
                        <c:v>1155.802400387701</c:v>
                      </c:pt>
                      <c:pt idx="10">
                        <c:v>1211.5764261868271</c:v>
                      </c:pt>
                      <c:pt idx="11">
                        <c:v>1276.3208977397051</c:v>
                      </c:pt>
                      <c:pt idx="12">
                        <c:v>1353.2800271668509</c:v>
                      </c:pt>
                      <c:pt idx="13">
                        <c:v>1425.2776960096214</c:v>
                      </c:pt>
                      <c:pt idx="14">
                        <c:v>1497.6690904521352</c:v>
                      </c:pt>
                      <c:pt idx="15">
                        <c:v>1579.5367461736564</c:v>
                      </c:pt>
                      <c:pt idx="16">
                        <c:v>745</c:v>
                      </c:pt>
                      <c:pt idx="17">
                        <c:v>770</c:v>
                      </c:pt>
                      <c:pt idx="18">
                        <c:v>795</c:v>
                      </c:pt>
                      <c:pt idx="19">
                        <c:v>819</c:v>
                      </c:pt>
                      <c:pt idx="20">
                        <c:v>845</c:v>
                      </c:pt>
                      <c:pt idx="21">
                        <c:v>871</c:v>
                      </c:pt>
                      <c:pt idx="22">
                        <c:v>899</c:v>
                      </c:pt>
                      <c:pt idx="23">
                        <c:v>930</c:v>
                      </c:pt>
                      <c:pt idx="24">
                        <c:v>963</c:v>
                      </c:pt>
                      <c:pt idx="25">
                        <c:v>995</c:v>
                      </c:pt>
                      <c:pt idx="26">
                        <c:v>1030</c:v>
                      </c:pt>
                      <c:pt idx="27">
                        <c:v>1068</c:v>
                      </c:pt>
                      <c:pt idx="28">
                        <c:v>1106</c:v>
                      </c:pt>
                      <c:pt idx="29">
                        <c:v>1145</c:v>
                      </c:pt>
                      <c:pt idx="30">
                        <c:v>1186</c:v>
                      </c:pt>
                      <c:pt idx="31">
                        <c:v>1235</c:v>
                      </c:pt>
                      <c:pt idx="32">
                        <c:v>1288</c:v>
                      </c:pt>
                      <c:pt idx="33">
                        <c:v>1338</c:v>
                      </c:pt>
                      <c:pt idx="34">
                        <c:v>1389</c:v>
                      </c:pt>
                      <c:pt idx="35">
                        <c:v>1438</c:v>
                      </c:pt>
                      <c:pt idx="36">
                        <c:v>988.74285087490648</c:v>
                      </c:pt>
                      <c:pt idx="37">
                        <c:v>1016.5536799116582</c:v>
                      </c:pt>
                      <c:pt idx="38">
                        <c:v>1045.1427970531952</c:v>
                      </c:pt>
                      <c:pt idx="39">
                        <c:v>1075.1350048881345</c:v>
                      </c:pt>
                      <c:pt idx="40">
                        <c:v>1106.7417655546164</c:v>
                      </c:pt>
                      <c:pt idx="41">
                        <c:v>1139.0867901244378</c:v>
                      </c:pt>
                      <c:pt idx="42">
                        <c:v>1503.7518575728334</c:v>
                      </c:pt>
                      <c:pt idx="43">
                        <c:v>1549.4107548286268</c:v>
                      </c:pt>
                      <c:pt idx="44">
                        <c:v>1597.0749678228638</c:v>
                      </c:pt>
                      <c:pt idx="45">
                        <c:v>1647.4341282033138</c:v>
                      </c:pt>
                      <c:pt idx="46">
                        <c:v>2040.1882011365071</c:v>
                      </c:pt>
                      <c:pt idx="47">
                        <c:v>2107.1164441915948</c:v>
                      </c:pt>
                      <c:pt idx="48">
                        <c:v>2176.0970756235579</c:v>
                      </c:pt>
                      <c:pt idx="49">
                        <c:v>2248.2353799584193</c:v>
                      </c:pt>
                      <c:pt idx="50">
                        <c:v>2323.722844029749</c:v>
                      </c:pt>
                      <c:pt idx="51">
                        <c:v>2401.2217473677542</c:v>
                      </c:pt>
                      <c:pt idx="52">
                        <c:v>2488.683455344335</c:v>
                      </c:pt>
                      <c:pt idx="53">
                        <c:v>2579.088232278657</c:v>
                      </c:pt>
                      <c:pt idx="54">
                        <c:v>2672.6252993839103</c:v>
                      </c:pt>
                      <c:pt idx="55">
                        <c:v>1200</c:v>
                      </c:pt>
                      <c:pt idx="56">
                        <c:v>1218</c:v>
                      </c:pt>
                      <c:pt idx="57">
                        <c:v>1237</c:v>
                      </c:pt>
                      <c:pt idx="58">
                        <c:v>1262</c:v>
                      </c:pt>
                      <c:pt idx="59">
                        <c:v>1335</c:v>
                      </c:pt>
                      <c:pt idx="60">
                        <c:v>1387</c:v>
                      </c:pt>
                      <c:pt idx="61">
                        <c:v>1451</c:v>
                      </c:pt>
                      <c:pt idx="62">
                        <c:v>1491</c:v>
                      </c:pt>
                      <c:pt idx="63">
                        <c:v>1548</c:v>
                      </c:pt>
                      <c:pt idx="64">
                        <c:v>1602</c:v>
                      </c:pt>
                      <c:pt idx="65">
                        <c:v>1640</c:v>
                      </c:pt>
                      <c:pt idx="66">
                        <c:v>1732</c:v>
                      </c:pt>
                      <c:pt idx="67">
                        <c:v>1826</c:v>
                      </c:pt>
                      <c:pt idx="68">
                        <c:v>1903</c:v>
                      </c:pt>
                      <c:pt idx="69">
                        <c:v>1989</c:v>
                      </c:pt>
                      <c:pt idx="70">
                        <c:v>2035</c:v>
                      </c:pt>
                      <c:pt idx="71">
                        <c:v>2095</c:v>
                      </c:pt>
                      <c:pt idx="72">
                        <c:v>712.90198519758644</c:v>
                      </c:pt>
                      <c:pt idx="73">
                        <c:v>738.90658136129832</c:v>
                      </c:pt>
                      <c:pt idx="74">
                        <c:v>765.86862366433286</c:v>
                      </c:pt>
                      <c:pt idx="75">
                        <c:v>794.27919610706829</c:v>
                      </c:pt>
                      <c:pt idx="76">
                        <c:v>824.12547088820099</c:v>
                      </c:pt>
                      <c:pt idx="77">
                        <c:v>855.37588340461559</c:v>
                      </c:pt>
                      <c:pt idx="78">
                        <c:v>889.45401734344227</c:v>
                      </c:pt>
                      <c:pt idx="79">
                        <c:v>926.35729544533388</c:v>
                      </c:pt>
                      <c:pt idx="80">
                        <c:v>964.20446712789578</c:v>
                      </c:pt>
                      <c:pt idx="81">
                        <c:v>1004.7310535410896</c:v>
                      </c:pt>
                      <c:pt idx="82">
                        <c:v>1049.2694039960402</c:v>
                      </c:pt>
                      <c:pt idx="83">
                        <c:v>1099.7075467833372</c:v>
                      </c:pt>
                      <c:pt idx="84">
                        <c:v>1151.6996292418498</c:v>
                      </c:pt>
                      <c:pt idx="85">
                        <c:v>1201.8378456933099</c:v>
                      </c:pt>
                      <c:pt idx="86">
                        <c:v>1260.0486428357749</c:v>
                      </c:pt>
                      <c:pt idx="87">
                        <c:v>1322.4047508183382</c:v>
                      </c:pt>
                      <c:pt idx="88">
                        <c:v>1386.14513414207</c:v>
                      </c:pt>
                      <c:pt idx="89">
                        <c:v>1455.4898818230706</c:v>
                      </c:pt>
                      <c:pt idx="90">
                        <c:v>789</c:v>
                      </c:pt>
                      <c:pt idx="91">
                        <c:v>812</c:v>
                      </c:pt>
                      <c:pt idx="92">
                        <c:v>835</c:v>
                      </c:pt>
                      <c:pt idx="93">
                        <c:v>859</c:v>
                      </c:pt>
                      <c:pt idx="94">
                        <c:v>885</c:v>
                      </c:pt>
                      <c:pt idx="95">
                        <c:v>911</c:v>
                      </c:pt>
                      <c:pt idx="96">
                        <c:v>938</c:v>
                      </c:pt>
                      <c:pt idx="97">
                        <c:v>967</c:v>
                      </c:pt>
                      <c:pt idx="98">
                        <c:v>997</c:v>
                      </c:pt>
                      <c:pt idx="99">
                        <c:v>1029</c:v>
                      </c:pt>
                      <c:pt idx="100">
                        <c:v>1063</c:v>
                      </c:pt>
                      <c:pt idx="101">
                        <c:v>1099</c:v>
                      </c:pt>
                      <c:pt idx="102">
                        <c:v>1138</c:v>
                      </c:pt>
                      <c:pt idx="103">
                        <c:v>1178</c:v>
                      </c:pt>
                      <c:pt idx="104">
                        <c:v>1219</c:v>
                      </c:pt>
                      <c:pt idx="105">
                        <c:v>1262</c:v>
                      </c:pt>
                      <c:pt idx="106">
                        <c:v>1307</c:v>
                      </c:pt>
                      <c:pt idx="107">
                        <c:v>1355</c:v>
                      </c:pt>
                      <c:pt idx="108">
                        <c:v>1408</c:v>
                      </c:pt>
                      <c:pt idx="109">
                        <c:v>1463</c:v>
                      </c:pt>
                      <c:pt idx="110">
                        <c:v>1517</c:v>
                      </c:pt>
                      <c:pt idx="111">
                        <c:v>869.97099311505235</c:v>
                      </c:pt>
                      <c:pt idx="112">
                        <c:v>894.15387373695637</c:v>
                      </c:pt>
                      <c:pt idx="113">
                        <c:v>919.02567891493743</c:v>
                      </c:pt>
                      <c:pt idx="114">
                        <c:v>939.91562168841062</c:v>
                      </c:pt>
                      <c:pt idx="115">
                        <c:v>1084.4986331593834</c:v>
                      </c:pt>
                      <c:pt idx="116">
                        <c:v>1121.5145429735935</c:v>
                      </c:pt>
                      <c:pt idx="117">
                        <c:v>1156.3550283691579</c:v>
                      </c:pt>
                      <c:pt idx="118">
                        <c:v>1189.1662667742414</c:v>
                      </c:pt>
                      <c:pt idx="119">
                        <c:v>1227.7220009560701</c:v>
                      </c:pt>
                      <c:pt idx="120">
                        <c:v>1268.1210914965052</c:v>
                      </c:pt>
                      <c:pt idx="121">
                        <c:v>1310.6142771987993</c:v>
                      </c:pt>
                      <c:pt idx="122">
                        <c:v>1355.3588245979608</c:v>
                      </c:pt>
                      <c:pt idx="123">
                        <c:v>1401.4315402783168</c:v>
                      </c:pt>
                      <c:pt idx="124">
                        <c:v>1450.1822273447838</c:v>
                      </c:pt>
                      <c:pt idx="125">
                        <c:v>1502.4924632543359</c:v>
                      </c:pt>
                      <c:pt idx="126">
                        <c:v>1558.2257665504521</c:v>
                      </c:pt>
                      <c:pt idx="127">
                        <c:v>1615.9788825457467</c:v>
                      </c:pt>
                      <c:pt idx="128">
                        <c:v>1677.0762091790482</c:v>
                      </c:pt>
                      <c:pt idx="129">
                        <c:v>1743.2357054892768</c:v>
                      </c:pt>
                      <c:pt idx="130">
                        <c:v>1813.1037464923213</c:v>
                      </c:pt>
                      <c:pt idx="131">
                        <c:v>1889.9081417753123</c:v>
                      </c:pt>
                      <c:pt idx="132">
                        <c:v>1970.7113776338217</c:v>
                      </c:pt>
                      <c:pt idx="133">
                        <c:v>2054.2681038900027</c:v>
                      </c:pt>
                      <c:pt idx="134">
                        <c:v>2145.0251464177018</c:v>
                      </c:pt>
                      <c:pt idx="135">
                        <c:v>2242.6976233105916</c:v>
                      </c:pt>
                      <c:pt idx="136">
                        <c:v>2349.4275163546004</c:v>
                      </c:pt>
                      <c:pt idx="137">
                        <c:v>1105.8106565499768</c:v>
                      </c:pt>
                      <c:pt idx="138">
                        <c:v>1136.5163003573211</c:v>
                      </c:pt>
                      <c:pt idx="139">
                        <c:v>1168.4298877010513</c:v>
                      </c:pt>
                      <c:pt idx="140">
                        <c:v>1201.4079710747058</c:v>
                      </c:pt>
                      <c:pt idx="141">
                        <c:v>1290.8891291101372</c:v>
                      </c:pt>
                      <c:pt idx="142">
                        <c:v>1390.9010519128326</c:v>
                      </c:pt>
                      <c:pt idx="143">
                        <c:v>1433.9038788094083</c:v>
                      </c:pt>
                      <c:pt idx="144">
                        <c:v>1478.8795894728555</c:v>
                      </c:pt>
                      <c:pt idx="145">
                        <c:v>1525.9080314072739</c:v>
                      </c:pt>
                      <c:pt idx="146">
                        <c:v>1575.2160493212778</c:v>
                      </c:pt>
                      <c:pt idx="147">
                        <c:v>1625.1575732518311</c:v>
                      </c:pt>
                      <c:pt idx="148">
                        <c:v>1677.8175140481519</c:v>
                      </c:pt>
                      <c:pt idx="149">
                        <c:v>1734.4688763291674</c:v>
                      </c:pt>
                      <c:pt idx="150">
                        <c:v>1793.7800857546649</c:v>
                      </c:pt>
                      <c:pt idx="151">
                        <c:v>1857.4667816079161</c:v>
                      </c:pt>
                      <c:pt idx="152">
                        <c:v>1924.5517084712687</c:v>
                      </c:pt>
                      <c:pt idx="153">
                        <c:v>1995.0084262347877</c:v>
                      </c:pt>
                      <c:pt idx="154">
                        <c:v>2070.3448745023884</c:v>
                      </c:pt>
                      <c:pt idx="155">
                        <c:v>2150.4053990456468</c:v>
                      </c:pt>
                      <c:pt idx="156">
                        <c:v>2236.2977370453518</c:v>
                      </c:pt>
                      <c:pt idx="157">
                        <c:v>2328.0586178140406</c:v>
                      </c:pt>
                      <c:pt idx="158">
                        <c:v>751.61336583725631</c:v>
                      </c:pt>
                      <c:pt idx="159">
                        <c:v>778.9769348140893</c:v>
                      </c:pt>
                      <c:pt idx="160">
                        <c:v>807.88022188316188</c:v>
                      </c:pt>
                      <c:pt idx="161">
                        <c:v>830.93312289073162</c:v>
                      </c:pt>
                      <c:pt idx="162">
                        <c:v>839.0819363986426</c:v>
                      </c:pt>
                      <c:pt idx="163">
                        <c:v>1038.5934249045208</c:v>
                      </c:pt>
                      <c:pt idx="164">
                        <c:v>1083.6462469971045</c:v>
                      </c:pt>
                      <c:pt idx="165">
                        <c:v>1128.9642078442423</c:v>
                      </c:pt>
                      <c:pt idx="166">
                        <c:v>1173.8715691901123</c:v>
                      </c:pt>
                      <c:pt idx="167">
                        <c:v>1222.2070963292774</c:v>
                      </c:pt>
                      <c:pt idx="168">
                        <c:v>1614.3822770369945</c:v>
                      </c:pt>
                      <c:pt idx="169">
                        <c:v>1684.5687521662524</c:v>
                      </c:pt>
                      <c:pt idx="170">
                        <c:v>1761.7813125867074</c:v>
                      </c:pt>
                      <c:pt idx="171">
                        <c:v>1843.7336853503411</c:v>
                      </c:pt>
                      <c:pt idx="172">
                        <c:v>1931.7197016438759</c:v>
                      </c:pt>
                      <c:pt idx="173">
                        <c:v>2025.4607450398482</c:v>
                      </c:pt>
                      <c:pt idx="174">
                        <c:v>2124.9868821904843</c:v>
                      </c:pt>
                      <c:pt idx="175">
                        <c:v>2234.0822136076386</c:v>
                      </c:pt>
                      <c:pt idx="176">
                        <c:v>2359.5081577240908</c:v>
                      </c:pt>
                      <c:pt idx="177">
                        <c:v>2517.0485395661103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Всёв1!$H$4:$H$181</c15:sqref>
                        </c15:formulaRef>
                      </c:ext>
                    </c:extLst>
                    <c:numCache>
                      <c:formatCode>General</c:formatCode>
                      <c:ptCount val="178"/>
                      <c:pt idx="0">
                        <c:v>1.0928961748633866E-4</c:v>
                      </c:pt>
                      <c:pt idx="1">
                        <c:v>2.2608695652173895E-4</c:v>
                      </c:pt>
                      <c:pt idx="2">
                        <c:v>2.2741935483870971E-4</c:v>
                      </c:pt>
                      <c:pt idx="3">
                        <c:v>2.4390243902439024E-4</c:v>
                      </c:pt>
                      <c:pt idx="4">
                        <c:v>1.8135593220338988E-4</c:v>
                      </c:pt>
                      <c:pt idx="5">
                        <c:v>3.083333333333332E-4</c:v>
                      </c:pt>
                      <c:pt idx="6">
                        <c:v>3.5862068965517214E-4</c:v>
                      </c:pt>
                      <c:pt idx="7">
                        <c:v>3.1944444444444403E-4</c:v>
                      </c:pt>
                      <c:pt idx="8">
                        <c:v>5.0000000000000055E-4</c:v>
                      </c:pt>
                      <c:pt idx="9">
                        <c:v>5.1250000000000167E-4</c:v>
                      </c:pt>
                      <c:pt idx="10">
                        <c:v>5.5555555555555556E-4</c:v>
                      </c:pt>
                      <c:pt idx="11">
                        <c:v>4.9999999999999947E-4</c:v>
                      </c:pt>
                      <c:pt idx="12">
                        <c:v>7.176470588235287E-4</c:v>
                      </c:pt>
                      <c:pt idx="13">
                        <c:v>5.7222222222222288E-4</c:v>
                      </c:pt>
                      <c:pt idx="14">
                        <c:v>8.153846153846117E-4</c:v>
                      </c:pt>
                      <c:pt idx="15">
                        <c:v>8.6153846153846502E-4</c:v>
                      </c:pt>
                      <c:pt idx="16" formatCode="0.00E+00">
                        <c:v>4.9499999999999997E-5</c:v>
                      </c:pt>
                      <c:pt idx="17" formatCode="0.00E+00">
                        <c:v>1.2899999999999999E-4</c:v>
                      </c:pt>
                      <c:pt idx="18" formatCode="0.00E+00">
                        <c:v>7.3700000000000002E-5</c:v>
                      </c:pt>
                      <c:pt idx="19" formatCode="0.00E+00">
                        <c:v>1.8100000000000001E-4</c:v>
                      </c:pt>
                      <c:pt idx="20" formatCode="0.00E+00">
                        <c:v>2.6200000000000003E-4</c:v>
                      </c:pt>
                      <c:pt idx="21" formatCode="0.00E+00">
                        <c:v>2.6699999999999998E-4</c:v>
                      </c:pt>
                      <c:pt idx="22" formatCode="0.00E+00">
                        <c:v>4.1899999999999999E-4</c:v>
                      </c:pt>
                      <c:pt idx="23" formatCode="0.00E+00">
                        <c:v>3.3799999999999998E-4</c:v>
                      </c:pt>
                      <c:pt idx="24" formatCode="0.00E+00">
                        <c:v>5.8399999999999999E-4</c:v>
                      </c:pt>
                      <c:pt idx="25" formatCode="0.00E+00">
                        <c:v>3.77E-4</c:v>
                      </c:pt>
                      <c:pt idx="26" formatCode="0.00E+00">
                        <c:v>5.5699999999999999E-4</c:v>
                      </c:pt>
                      <c:pt idx="27" formatCode="0.00E+00">
                        <c:v>4.9100000000000001E-4</c:v>
                      </c:pt>
                      <c:pt idx="28" formatCode="0.00E+00">
                        <c:v>5.4699999999999996E-4</c:v>
                      </c:pt>
                      <c:pt idx="29" formatCode="0.00E+00">
                        <c:v>6.2E-4</c:v>
                      </c:pt>
                      <c:pt idx="30" formatCode="0.00E+00">
                        <c:v>6.3000000000000003E-4</c:v>
                      </c:pt>
                      <c:pt idx="31" formatCode="0.00E+00">
                        <c:v>8.1800000000000004E-4</c:v>
                      </c:pt>
                      <c:pt idx="32" formatCode="0.00E+00">
                        <c:v>5.4699999999999996E-4</c:v>
                      </c:pt>
                      <c:pt idx="33" formatCode="0.00E+00">
                        <c:v>7.7099999999999998E-4</c:v>
                      </c:pt>
                      <c:pt idx="34" formatCode="0.00E+00">
                        <c:v>8.1099999999999998E-4</c:v>
                      </c:pt>
                      <c:pt idx="35" formatCode="0.00E+00">
                        <c:v>8.9499999999999996E-4</c:v>
                      </c:pt>
                      <c:pt idx="36">
                        <c:v>9.0073056831486962E-5</c:v>
                      </c:pt>
                      <c:pt idx="37">
                        <c:v>1.4986529455630169E-4</c:v>
                      </c:pt>
                      <c:pt idx="38">
                        <c:v>1.2299053499496403E-4</c:v>
                      </c:pt>
                      <c:pt idx="39">
                        <c:v>1.2171550918197047E-4</c:v>
                      </c:pt>
                      <c:pt idx="40">
                        <c:v>1.3217215655163291E-4</c:v>
                      </c:pt>
                      <c:pt idx="41">
                        <c:v>2.3918226034063219E-4</c:v>
                      </c:pt>
                      <c:pt idx="42">
                        <c:v>3.6854085441877628E-4</c:v>
                      </c:pt>
                      <c:pt idx="43">
                        <c:v>3.7436316579144655E-4</c:v>
                      </c:pt>
                      <c:pt idx="44">
                        <c:v>3.8705290185471513E-4</c:v>
                      </c:pt>
                      <c:pt idx="45">
                        <c:v>5.5763671969281199E-4</c:v>
                      </c:pt>
                      <c:pt idx="46">
                        <c:v>1.1717002227432612E-3</c:v>
                      </c:pt>
                      <c:pt idx="47">
                        <c:v>1.1476585333333291E-3</c:v>
                      </c:pt>
                      <c:pt idx="48">
                        <c:v>1.1516160718562946E-3</c:v>
                      </c:pt>
                      <c:pt idx="49">
                        <c:v>1.3377532810457525E-3</c:v>
                      </c:pt>
                      <c:pt idx="50">
                        <c:v>1.3672498132183829E-3</c:v>
                      </c:pt>
                      <c:pt idx="51">
                        <c:v>1.1503628537735866E-3</c:v>
                      </c:pt>
                      <c:pt idx="52">
                        <c:v>1.7357805750798695E-3</c:v>
                      </c:pt>
                      <c:pt idx="53">
                        <c:v>1.9083352156057589E-3</c:v>
                      </c:pt>
                      <c:pt idx="54">
                        <c:v>2.1418747227926038E-3</c:v>
                      </c:pt>
                      <c:pt idx="55" formatCode="0.00E+00">
                        <c:v>7.3300000000000006E-5</c:v>
                      </c:pt>
                      <c:pt idx="56" formatCode="0.00E+00">
                        <c:v>7.5699999999999997E-5</c:v>
                      </c:pt>
                      <c:pt idx="57" formatCode="0.00E+00">
                        <c:v>1.06E-4</c:v>
                      </c:pt>
                      <c:pt idx="58" formatCode="0.00E+00">
                        <c:v>1.8000000000000001E-4</c:v>
                      </c:pt>
                      <c:pt idx="59" formatCode="0.00E+00">
                        <c:v>2.6400000000000002E-4</c:v>
                      </c:pt>
                      <c:pt idx="60" formatCode="0.00E+00">
                        <c:v>2.8899999999999998E-4</c:v>
                      </c:pt>
                      <c:pt idx="61" formatCode="0.00E+00">
                        <c:v>3.21E-4</c:v>
                      </c:pt>
                      <c:pt idx="62" formatCode="0.00E+00">
                        <c:v>3.8400000000000001E-4</c:v>
                      </c:pt>
                      <c:pt idx="63" formatCode="0.00E+00">
                        <c:v>4.0000000000000002E-4</c:v>
                      </c:pt>
                      <c:pt idx="64" formatCode="0.00E+00">
                        <c:v>4.2900000000000002E-4</c:v>
                      </c:pt>
                      <c:pt idx="65" formatCode="0.00E+00">
                        <c:v>5.1999999999999995E-4</c:v>
                      </c:pt>
                      <c:pt idx="66" formatCode="0.00E+00">
                        <c:v>5.7600000000000001E-4</c:v>
                      </c:pt>
                      <c:pt idx="67" formatCode="0.00E+00">
                        <c:v>7.3899999999999997E-4</c:v>
                      </c:pt>
                      <c:pt idx="68" formatCode="0.00E+00">
                        <c:v>7.8799999999999996E-4</c:v>
                      </c:pt>
                      <c:pt idx="69" formatCode="0.00E+00">
                        <c:v>8.1400000000000005E-4</c:v>
                      </c:pt>
                      <c:pt idx="70" formatCode="0.00E+00">
                        <c:v>9.3599999999999998E-4</c:v>
                      </c:pt>
                      <c:pt idx="71" formatCode="0.00E+00">
                        <c:v>1.1800000000000001E-3</c:v>
                      </c:pt>
                      <c:pt idx="72">
                        <c:v>8.455972030246355E-5</c:v>
                      </c:pt>
                      <c:pt idx="73">
                        <c:v>1.118279569892476E-4</c:v>
                      </c:pt>
                      <c:pt idx="74">
                        <c:v>1.6999999999999993E-4</c:v>
                      </c:pt>
                      <c:pt idx="75">
                        <c:v>2.3863636363636299E-4</c:v>
                      </c:pt>
                      <c:pt idx="76">
                        <c:v>3.0909090909091006E-4</c:v>
                      </c:pt>
                      <c:pt idx="77">
                        <c:v>3.7142857142857111E-4</c:v>
                      </c:pt>
                      <c:pt idx="78">
                        <c:v>4.9545454545454534E-4</c:v>
                      </c:pt>
                      <c:pt idx="79">
                        <c:v>6.0555555555555547E-4</c:v>
                      </c:pt>
                      <c:pt idx="80">
                        <c:v>6.37500000000002E-4</c:v>
                      </c:pt>
                      <c:pt idx="81">
                        <c:v>6.937499999999996E-4</c:v>
                      </c:pt>
                      <c:pt idx="82">
                        <c:v>7.7857142857142589E-4</c:v>
                      </c:pt>
                      <c:pt idx="83">
                        <c:v>7.7500000000000127E-4</c:v>
                      </c:pt>
                      <c:pt idx="84">
                        <c:v>1E-3</c:v>
                      </c:pt>
                      <c:pt idx="85">
                        <c:v>9.2727272727272363E-4</c:v>
                      </c:pt>
                      <c:pt idx="86">
                        <c:v>1.0636363636363651E-3</c:v>
                      </c:pt>
                      <c:pt idx="87">
                        <c:v>1.12222222222222E-3</c:v>
                      </c:pt>
                      <c:pt idx="88">
                        <c:v>1.0600000000000023E-3</c:v>
                      </c:pt>
                      <c:pt idx="89">
                        <c:v>1.471428571428573E-3</c:v>
                      </c:pt>
                      <c:pt idx="90" formatCode="0.00E+00">
                        <c:v>1.6100000000000001E-4</c:v>
                      </c:pt>
                      <c:pt idx="91" formatCode="0.00E+00">
                        <c:v>1.9799999999999999E-4</c:v>
                      </c:pt>
                      <c:pt idx="92" formatCode="0.00E+00">
                        <c:v>3.3399999999999999E-4</c:v>
                      </c:pt>
                      <c:pt idx="93" formatCode="0.00E+00">
                        <c:v>4.64E-4</c:v>
                      </c:pt>
                      <c:pt idx="94" formatCode="0.00E+00">
                        <c:v>5.4100000000000003E-4</c:v>
                      </c:pt>
                      <c:pt idx="95" formatCode="0.00E+00">
                        <c:v>6.38E-4</c:v>
                      </c:pt>
                      <c:pt idx="96" formatCode="0.00E+00">
                        <c:v>6.2799999999999998E-4</c:v>
                      </c:pt>
                      <c:pt idx="97" formatCode="0.00E+00">
                        <c:v>6.4899999999999995E-4</c:v>
                      </c:pt>
                      <c:pt idx="98" formatCode="0.00E+00">
                        <c:v>6.3599999999999996E-4</c:v>
                      </c:pt>
                      <c:pt idx="99" formatCode="0.00E+00">
                        <c:v>6.8199999999999999E-4</c:v>
                      </c:pt>
                      <c:pt idx="100" formatCode="0.00E+00">
                        <c:v>6.9300000000000004E-4</c:v>
                      </c:pt>
                      <c:pt idx="101" formatCode="0.00E+00">
                        <c:v>8.4000000000000003E-4</c:v>
                      </c:pt>
                      <c:pt idx="102" formatCode="0.00E+00">
                        <c:v>8.7200000000000005E-4</c:v>
                      </c:pt>
                      <c:pt idx="103" formatCode="0.00E+00">
                        <c:v>9.3599999999999998E-4</c:v>
                      </c:pt>
                      <c:pt idx="104" formatCode="0.00E+00">
                        <c:v>1.0200000000000001E-3</c:v>
                      </c:pt>
                      <c:pt idx="105" formatCode="0.00E+00">
                        <c:v>1.1299999999999999E-3</c:v>
                      </c:pt>
                      <c:pt idx="106" formatCode="0.00E+00">
                        <c:v>1.1199999999999999E-3</c:v>
                      </c:pt>
                      <c:pt idx="107" formatCode="0.00E+00">
                        <c:v>1.15E-3</c:v>
                      </c:pt>
                      <c:pt idx="108" formatCode="0.00E+00">
                        <c:v>1.09E-3</c:v>
                      </c:pt>
                      <c:pt idx="109" formatCode="0.00E+00">
                        <c:v>1.1199999999999999E-3</c:v>
                      </c:pt>
                      <c:pt idx="110" formatCode="0.00E+00">
                        <c:v>1.17E-3</c:v>
                      </c:pt>
                      <c:pt idx="111">
                        <c:v>9.2249340335360416E-5</c:v>
                      </c:pt>
                      <c:pt idx="112">
                        <c:v>1.3855764330326174E-4</c:v>
                      </c:pt>
                      <c:pt idx="113">
                        <c:v>1.737811126860385E-4</c:v>
                      </c:pt>
                      <c:pt idx="114">
                        <c:v>2.4408396713614995E-4</c:v>
                      </c:pt>
                      <c:pt idx="115">
                        <c:v>3.4228041400201928E-4</c:v>
                      </c:pt>
                      <c:pt idx="116">
                        <c:v>5.4874745654162962E-4</c:v>
                      </c:pt>
                      <c:pt idx="117">
                        <c:v>4.9695812342569255E-4</c:v>
                      </c:pt>
                      <c:pt idx="118">
                        <c:v>5.1497487679671441E-4</c:v>
                      </c:pt>
                      <c:pt idx="119">
                        <c:v>6.9836457123098367E-4</c:v>
                      </c:pt>
                      <c:pt idx="120">
                        <c:v>6.3103374605179817E-4</c:v>
                      </c:pt>
                      <c:pt idx="121">
                        <c:v>6.8644334691106792E-4</c:v>
                      </c:pt>
                      <c:pt idx="122">
                        <c:v>7.4021003700962078E-4</c:v>
                      </c:pt>
                      <c:pt idx="123">
                        <c:v>7.9414312243220758E-4</c:v>
                      </c:pt>
                      <c:pt idx="124">
                        <c:v>8.7121310285220637E-4</c:v>
                      </c:pt>
                      <c:pt idx="125">
                        <c:v>9.6494059903381893E-4</c:v>
                      </c:pt>
                      <c:pt idx="126">
                        <c:v>8.7302130657557501E-4</c:v>
                      </c:pt>
                      <c:pt idx="127">
                        <c:v>9.1596621284755191E-4</c:v>
                      </c:pt>
                      <c:pt idx="128">
                        <c:v>1.0814853503184768E-3</c:v>
                      </c:pt>
                      <c:pt idx="129">
                        <c:v>1.0888349069003243E-3</c:v>
                      </c:pt>
                      <c:pt idx="130">
                        <c:v>1.1764425674091485E-3</c:v>
                      </c:pt>
                      <c:pt idx="131">
                        <c:v>1.5267412735166359E-3</c:v>
                      </c:pt>
                      <c:pt idx="132">
                        <c:v>1.1430528150765638E-3</c:v>
                      </c:pt>
                      <c:pt idx="133">
                        <c:v>1.5581234227129241E-3</c:v>
                      </c:pt>
                      <c:pt idx="134">
                        <c:v>1.5622556964006299E-3</c:v>
                      </c:pt>
                      <c:pt idx="135">
                        <c:v>1.6293691625615869E-3</c:v>
                      </c:pt>
                      <c:pt idx="136">
                        <c:v>1.9837335714285587E-3</c:v>
                      </c:pt>
                      <c:pt idx="137">
                        <c:v>2.2214663758389347E-4</c:v>
                      </c:pt>
                      <c:pt idx="138">
                        <c:v>3.0802726354453705E-4</c:v>
                      </c:pt>
                      <c:pt idx="139">
                        <c:v>2.8576235971222838E-4</c:v>
                      </c:pt>
                      <c:pt idx="140">
                        <c:v>3.642878217821789E-4</c:v>
                      </c:pt>
                      <c:pt idx="141">
                        <c:v>3.556571372549033E-4</c:v>
                      </c:pt>
                      <c:pt idx="142">
                        <c:v>5.9533909580838148E-4</c:v>
                      </c:pt>
                      <c:pt idx="143">
                        <c:v>5.9808300591715946E-4</c:v>
                      </c:pt>
                      <c:pt idx="144">
                        <c:v>7.0873796428571722E-4</c:v>
                      </c:pt>
                      <c:pt idx="145">
                        <c:v>9.6128914040114529E-4</c:v>
                      </c:pt>
                      <c:pt idx="146">
                        <c:v>8.1463188167624917E-4</c:v>
                      </c:pt>
                      <c:pt idx="147">
                        <c:v>8.5529988138686455E-4</c:v>
                      </c:pt>
                      <c:pt idx="148">
                        <c:v>8.1411855166802492E-4</c:v>
                      </c:pt>
                      <c:pt idx="149">
                        <c:v>8.9644291970802925E-4</c:v>
                      </c:pt>
                      <c:pt idx="150">
                        <c:v>1.0681863930885518E-3</c:v>
                      </c:pt>
                      <c:pt idx="151">
                        <c:v>9.8379736231883727E-4</c:v>
                      </c:pt>
                      <c:pt idx="152">
                        <c:v>1.0769429901423917E-3</c:v>
                      </c:pt>
                      <c:pt idx="153">
                        <c:v>1.1048534763476317E-3</c:v>
                      </c:pt>
                      <c:pt idx="154">
                        <c:v>1.0288534702258727E-3</c:v>
                      </c:pt>
                      <c:pt idx="155">
                        <c:v>1.2253844768856418E-3</c:v>
                      </c:pt>
                      <c:pt idx="156">
                        <c:v>1.3977495068493173E-3</c:v>
                      </c:pt>
                      <c:pt idx="157">
                        <c:v>1.3855927359781124E-3</c:v>
                      </c:pt>
                      <c:pt idx="158">
                        <c:v>4.7231575009352858E-5</c:v>
                      </c:pt>
                      <c:pt idx="159">
                        <c:v>8.809020436927414E-5</c:v>
                      </c:pt>
                      <c:pt idx="160">
                        <c:v>9.6317280453257751E-5</c:v>
                      </c:pt>
                      <c:pt idx="161">
                        <c:v>1.1940298507462676E-4</c:v>
                      </c:pt>
                      <c:pt idx="162">
                        <c:v>2.2831050228314071E-5</c:v>
                      </c:pt>
                      <c:pt idx="163">
                        <c:v>2.0231213872832325E-4</c:v>
                      </c:pt>
                      <c:pt idx="164">
                        <c:v>4.4846577498033066E-4</c:v>
                      </c:pt>
                      <c:pt idx="165">
                        <c:v>4.1701417848206837E-4</c:v>
                      </c:pt>
                      <c:pt idx="166">
                        <c:v>2.094240837696335E-4</c:v>
                      </c:pt>
                      <c:pt idx="167">
                        <c:v>4.0015540015540059E-4</c:v>
                      </c:pt>
                      <c:pt idx="168">
                        <c:v>5.9143029571514594E-4</c:v>
                      </c:pt>
                      <c:pt idx="169">
                        <c:v>8.9678510998308144E-4</c:v>
                      </c:pt>
                      <c:pt idx="170">
                        <c:v>1.0677618069815187E-3</c:v>
                      </c:pt>
                      <c:pt idx="171">
                        <c:v>1.1491712707182311E-3</c:v>
                      </c:pt>
                      <c:pt idx="172">
                        <c:v>1.8245614035087704E-3</c:v>
                      </c:pt>
                      <c:pt idx="173">
                        <c:v>1.6293929712460115E-3</c:v>
                      </c:pt>
                      <c:pt idx="174">
                        <c:v>2.0739219712525626E-3</c:v>
                      </c:pt>
                      <c:pt idx="175">
                        <c:v>2.5119617224880486E-3</c:v>
                      </c:pt>
                      <c:pt idx="176">
                        <c:v>4.4313725490195896E-3</c:v>
                      </c:pt>
                      <c:pt idx="177">
                        <c:v>5.5737704918032765E-3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E9E8-456F-A978-77132E3F01A2}"/>
                  </c:ext>
                </c:extLst>
              </c15:ser>
            </c15:filteredScatterSeries>
            <c15:filteredScatterSeries>
              <c15:ser>
                <c:idx val="5"/>
                <c:order val="7"/>
                <c:tx>
                  <c:v>HAZ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triangle"/>
                  <c:size val="2"/>
                  <c:spPr>
                    <a:noFill/>
                    <a:ln w="6350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Всёв1!$K$4:$K$194</c15:sqref>
                        </c15:formulaRef>
                      </c:ext>
                    </c:extLst>
                    <c:numCache>
                      <c:formatCode>General</c:formatCode>
                      <c:ptCount val="191"/>
                      <c:pt idx="0">
                        <c:v>771.14032790450597</c:v>
                      </c:pt>
                      <c:pt idx="1">
                        <c:v>800.49941071755779</c:v>
                      </c:pt>
                      <c:pt idx="2">
                        <c:v>830.63574101468726</c:v>
                      </c:pt>
                      <c:pt idx="3">
                        <c:v>861.25351300109469</c:v>
                      </c:pt>
                      <c:pt idx="4">
                        <c:v>894.78266133487648</c:v>
                      </c:pt>
                      <c:pt idx="5">
                        <c:v>930.53519891756525</c:v>
                      </c:pt>
                      <c:pt idx="6">
                        <c:v>967.81640045629308</c:v>
                      </c:pt>
                      <c:pt idx="7">
                        <c:v>1006.7157485447973</c:v>
                      </c:pt>
                      <c:pt idx="8">
                        <c:v>1047.7412070376929</c:v>
                      </c:pt>
                      <c:pt idx="9">
                        <c:v>1094.3746350079095</c:v>
                      </c:pt>
                      <c:pt idx="10">
                        <c:v>1144.1759265997796</c:v>
                      </c:pt>
                      <c:pt idx="11">
                        <c:v>1199.4979236919626</c:v>
                      </c:pt>
                      <c:pt idx="12">
                        <c:v>1261.7244138326378</c:v>
                      </c:pt>
                      <c:pt idx="13">
                        <c:v>1322.8268266871464</c:v>
                      </c:pt>
                      <c:pt idx="14">
                        <c:v>1387.3513420356917</c:v>
                      </c:pt>
                      <c:pt idx="15">
                        <c:v>1457.2479077827411</c:v>
                      </c:pt>
                      <c:pt idx="16">
                        <c:v>1533.1890218133092</c:v>
                      </c:pt>
                      <c:pt idx="17">
                        <c:v>1615.1544353360018</c:v>
                      </c:pt>
                      <c:pt idx="18">
                        <c:v>735</c:v>
                      </c:pt>
                      <c:pt idx="19">
                        <c:v>757</c:v>
                      </c:pt>
                      <c:pt idx="20">
                        <c:v>778</c:v>
                      </c:pt>
                      <c:pt idx="21">
                        <c:v>799</c:v>
                      </c:pt>
                      <c:pt idx="22">
                        <c:v>821</c:v>
                      </c:pt>
                      <c:pt idx="23">
                        <c:v>843</c:v>
                      </c:pt>
                      <c:pt idx="24">
                        <c:v>867</c:v>
                      </c:pt>
                      <c:pt idx="25">
                        <c:v>892</c:v>
                      </c:pt>
                      <c:pt idx="26">
                        <c:v>918</c:v>
                      </c:pt>
                      <c:pt idx="27">
                        <c:v>946</c:v>
                      </c:pt>
                      <c:pt idx="28">
                        <c:v>974</c:v>
                      </c:pt>
                      <c:pt idx="29">
                        <c:v>1005</c:v>
                      </c:pt>
                      <c:pt idx="30">
                        <c:v>1036</c:v>
                      </c:pt>
                      <c:pt idx="31">
                        <c:v>1069</c:v>
                      </c:pt>
                      <c:pt idx="32">
                        <c:v>1104</c:v>
                      </c:pt>
                      <c:pt idx="33">
                        <c:v>1140</c:v>
                      </c:pt>
                      <c:pt idx="34">
                        <c:v>1179</c:v>
                      </c:pt>
                      <c:pt idx="35">
                        <c:v>1220</c:v>
                      </c:pt>
                      <c:pt idx="36">
                        <c:v>1263</c:v>
                      </c:pt>
                      <c:pt idx="37">
                        <c:v>1308</c:v>
                      </c:pt>
                      <c:pt idx="38">
                        <c:v>1356</c:v>
                      </c:pt>
                      <c:pt idx="39">
                        <c:v>1406</c:v>
                      </c:pt>
                      <c:pt idx="40">
                        <c:v>1458</c:v>
                      </c:pt>
                      <c:pt idx="41">
                        <c:v>1514</c:v>
                      </c:pt>
                      <c:pt idx="42">
                        <c:v>1573</c:v>
                      </c:pt>
                      <c:pt idx="43">
                        <c:v>1613</c:v>
                      </c:pt>
                      <c:pt idx="44">
                        <c:v>772.72984834308033</c:v>
                      </c:pt>
                      <c:pt idx="45">
                        <c:v>794.01567128074646</c:v>
                      </c:pt>
                      <c:pt idx="46">
                        <c:v>815.95747130199152</c:v>
                      </c:pt>
                      <c:pt idx="47">
                        <c:v>1100.8260678956392</c:v>
                      </c:pt>
                      <c:pt idx="48">
                        <c:v>1132.3736576685424</c:v>
                      </c:pt>
                      <c:pt idx="49">
                        <c:v>1165.373326759018</c:v>
                      </c:pt>
                      <c:pt idx="50">
                        <c:v>1199.178706111938</c:v>
                      </c:pt>
                      <c:pt idx="51">
                        <c:v>1234.5431830320088</c:v>
                      </c:pt>
                      <c:pt idx="52">
                        <c:v>1271.6366311565982</c:v>
                      </c:pt>
                      <c:pt idx="53">
                        <c:v>1559.6082618409052</c:v>
                      </c:pt>
                      <c:pt idx="54">
                        <c:v>1608.02663044526</c:v>
                      </c:pt>
                      <c:pt idx="55">
                        <c:v>1658.1989216038633</c:v>
                      </c:pt>
                      <c:pt idx="56">
                        <c:v>1711.7545377197082</c:v>
                      </c:pt>
                      <c:pt idx="57">
                        <c:v>1768.5417605096834</c:v>
                      </c:pt>
                      <c:pt idx="58">
                        <c:v>1826.6364300346875</c:v>
                      </c:pt>
                      <c:pt idx="59">
                        <c:v>1886.6421392052587</c:v>
                      </c:pt>
                      <c:pt idx="60">
                        <c:v>1950.4566903562029</c:v>
                      </c:pt>
                      <c:pt idx="61">
                        <c:v>2018.08659563028</c:v>
                      </c:pt>
                      <c:pt idx="62">
                        <c:v>2088.7112734351895</c:v>
                      </c:pt>
                      <c:pt idx="63">
                        <c:v>2167.005317376404</c:v>
                      </c:pt>
                      <c:pt idx="64">
                        <c:v>2246.6739791439245</c:v>
                      </c:pt>
                      <c:pt idx="65">
                        <c:v>2332.5404135050699</c:v>
                      </c:pt>
                      <c:pt idx="66">
                        <c:v>1005</c:v>
                      </c:pt>
                      <c:pt idx="67">
                        <c:v>1034</c:v>
                      </c:pt>
                      <c:pt idx="68">
                        <c:v>1063</c:v>
                      </c:pt>
                      <c:pt idx="69">
                        <c:v>1093</c:v>
                      </c:pt>
                      <c:pt idx="70">
                        <c:v>1124</c:v>
                      </c:pt>
                      <c:pt idx="71">
                        <c:v>1157</c:v>
                      </c:pt>
                      <c:pt idx="72">
                        <c:v>1191</c:v>
                      </c:pt>
                      <c:pt idx="73">
                        <c:v>1227</c:v>
                      </c:pt>
                      <c:pt idx="74">
                        <c:v>1265</c:v>
                      </c:pt>
                      <c:pt idx="75">
                        <c:v>1305</c:v>
                      </c:pt>
                      <c:pt idx="76">
                        <c:v>1347</c:v>
                      </c:pt>
                      <c:pt idx="77">
                        <c:v>1392</c:v>
                      </c:pt>
                      <c:pt idx="78">
                        <c:v>1438</c:v>
                      </c:pt>
                      <c:pt idx="79">
                        <c:v>1486</c:v>
                      </c:pt>
                      <c:pt idx="80">
                        <c:v>1538</c:v>
                      </c:pt>
                      <c:pt idx="81">
                        <c:v>1593</c:v>
                      </c:pt>
                      <c:pt idx="82">
                        <c:v>1651</c:v>
                      </c:pt>
                      <c:pt idx="83">
                        <c:v>1713</c:v>
                      </c:pt>
                      <c:pt idx="84">
                        <c:v>1778</c:v>
                      </c:pt>
                      <c:pt idx="85">
                        <c:v>1848</c:v>
                      </c:pt>
                      <c:pt idx="86">
                        <c:v>1924</c:v>
                      </c:pt>
                      <c:pt idx="87">
                        <c:v>1993</c:v>
                      </c:pt>
                      <c:pt idx="88">
                        <c:v>787</c:v>
                      </c:pt>
                      <c:pt idx="89">
                        <c:v>808</c:v>
                      </c:pt>
                      <c:pt idx="90">
                        <c:v>830</c:v>
                      </c:pt>
                      <c:pt idx="91">
                        <c:v>853</c:v>
                      </c:pt>
                      <c:pt idx="92">
                        <c:v>876</c:v>
                      </c:pt>
                      <c:pt idx="93">
                        <c:v>902</c:v>
                      </c:pt>
                      <c:pt idx="94">
                        <c:v>928</c:v>
                      </c:pt>
                      <c:pt idx="95">
                        <c:v>955</c:v>
                      </c:pt>
                      <c:pt idx="96">
                        <c:v>983</c:v>
                      </c:pt>
                      <c:pt idx="97">
                        <c:v>1012</c:v>
                      </c:pt>
                      <c:pt idx="98">
                        <c:v>1043</c:v>
                      </c:pt>
                      <c:pt idx="99">
                        <c:v>1077</c:v>
                      </c:pt>
                      <c:pt idx="100">
                        <c:v>1112</c:v>
                      </c:pt>
                      <c:pt idx="101">
                        <c:v>1148</c:v>
                      </c:pt>
                      <c:pt idx="102">
                        <c:v>1186</c:v>
                      </c:pt>
                      <c:pt idx="103">
                        <c:v>1226</c:v>
                      </c:pt>
                      <c:pt idx="104">
                        <c:v>1270</c:v>
                      </c:pt>
                      <c:pt idx="105">
                        <c:v>1316</c:v>
                      </c:pt>
                      <c:pt idx="106">
                        <c:v>1363</c:v>
                      </c:pt>
                      <c:pt idx="107">
                        <c:v>1413</c:v>
                      </c:pt>
                      <c:pt idx="108">
                        <c:v>1466</c:v>
                      </c:pt>
                      <c:pt idx="109">
                        <c:v>1522</c:v>
                      </c:pt>
                      <c:pt idx="110">
                        <c:v>1581</c:v>
                      </c:pt>
                      <c:pt idx="111">
                        <c:v>1644</c:v>
                      </c:pt>
                      <c:pt idx="112">
                        <c:v>925</c:v>
                      </c:pt>
                      <c:pt idx="113">
                        <c:v>959</c:v>
                      </c:pt>
                      <c:pt idx="114">
                        <c:v>1068</c:v>
                      </c:pt>
                      <c:pt idx="115">
                        <c:v>1180</c:v>
                      </c:pt>
                      <c:pt idx="116">
                        <c:v>1217</c:v>
                      </c:pt>
                      <c:pt idx="117">
                        <c:v>1256</c:v>
                      </c:pt>
                      <c:pt idx="118">
                        <c:v>1298</c:v>
                      </c:pt>
                      <c:pt idx="119">
                        <c:v>1338</c:v>
                      </c:pt>
                      <c:pt idx="120">
                        <c:v>1381</c:v>
                      </c:pt>
                      <c:pt idx="121">
                        <c:v>1430</c:v>
                      </c:pt>
                      <c:pt idx="122">
                        <c:v>1480</c:v>
                      </c:pt>
                      <c:pt idx="123">
                        <c:v>1532</c:v>
                      </c:pt>
                      <c:pt idx="124">
                        <c:v>1588</c:v>
                      </c:pt>
                      <c:pt idx="125">
                        <c:v>1645</c:v>
                      </c:pt>
                      <c:pt idx="126">
                        <c:v>1824</c:v>
                      </c:pt>
                      <c:pt idx="127">
                        <c:v>1896</c:v>
                      </c:pt>
                      <c:pt idx="128">
                        <c:v>1970</c:v>
                      </c:pt>
                      <c:pt idx="129">
                        <c:v>2045</c:v>
                      </c:pt>
                      <c:pt idx="130">
                        <c:v>2128</c:v>
                      </c:pt>
                      <c:pt idx="131">
                        <c:v>2221</c:v>
                      </c:pt>
                      <c:pt idx="132">
                        <c:v>2317</c:v>
                      </c:pt>
                      <c:pt idx="133">
                        <c:v>2418</c:v>
                      </c:pt>
                      <c:pt idx="134">
                        <c:v>2530</c:v>
                      </c:pt>
                      <c:pt idx="135">
                        <c:v>2649</c:v>
                      </c:pt>
                      <c:pt idx="136">
                        <c:v>2778</c:v>
                      </c:pt>
                      <c:pt idx="137">
                        <c:v>2915</c:v>
                      </c:pt>
                      <c:pt idx="138">
                        <c:v>3073</c:v>
                      </c:pt>
                      <c:pt idx="139">
                        <c:v>3272</c:v>
                      </c:pt>
                      <c:pt idx="140">
                        <c:v>3463</c:v>
                      </c:pt>
                      <c:pt idx="141">
                        <c:v>3653</c:v>
                      </c:pt>
                      <c:pt idx="142">
                        <c:v>3849</c:v>
                      </c:pt>
                      <c:pt idx="143">
                        <c:v>4063</c:v>
                      </c:pt>
                      <c:pt idx="144">
                        <c:v>1017.1486592307771</c:v>
                      </c:pt>
                      <c:pt idx="145">
                        <c:v>1046.0819753579458</c:v>
                      </c:pt>
                      <c:pt idx="146">
                        <c:v>1210.7137232287459</c:v>
                      </c:pt>
                      <c:pt idx="147">
                        <c:v>1245.5188167129611</c:v>
                      </c:pt>
                      <c:pt idx="148">
                        <c:v>1281.6956849876512</c:v>
                      </c:pt>
                      <c:pt idx="149">
                        <c:v>1319.7012855126909</c:v>
                      </c:pt>
                      <c:pt idx="150">
                        <c:v>1586.1396372698798</c:v>
                      </c:pt>
                      <c:pt idx="151">
                        <c:v>1635.0299337621161</c:v>
                      </c:pt>
                      <c:pt idx="152">
                        <c:v>1686.3677748489545</c:v>
                      </c:pt>
                      <c:pt idx="153">
                        <c:v>1904.4302484482985</c:v>
                      </c:pt>
                      <c:pt idx="154">
                        <c:v>1965.6432908627853</c:v>
                      </c:pt>
                      <c:pt idx="155">
                        <c:v>2029.2434133040349</c:v>
                      </c:pt>
                      <c:pt idx="156">
                        <c:v>809.975696781068</c:v>
                      </c:pt>
                      <c:pt idx="157">
                        <c:v>840.24308938831791</c:v>
                      </c:pt>
                      <c:pt idx="158">
                        <c:v>871.61530415793652</c:v>
                      </c:pt>
                      <c:pt idx="159">
                        <c:v>904.65629187030527</c:v>
                      </c:pt>
                      <c:pt idx="160">
                        <c:v>939.86423844400395</c:v>
                      </c:pt>
                      <c:pt idx="161">
                        <c:v>977.45676493648216</c:v>
                      </c:pt>
                      <c:pt idx="162">
                        <c:v>1018.0797561557216</c:v>
                      </c:pt>
                      <c:pt idx="163">
                        <c:v>1061.0231673480046</c:v>
                      </c:pt>
                      <c:pt idx="164">
                        <c:v>1106.486403058886</c:v>
                      </c:pt>
                      <c:pt idx="165">
                        <c:v>1155.6576408471728</c:v>
                      </c:pt>
                      <c:pt idx="166">
                        <c:v>1208.4662915678211</c:v>
                      </c:pt>
                      <c:pt idx="167">
                        <c:v>1263.6535410106674</c:v>
                      </c:pt>
                      <c:pt idx="168">
                        <c:v>1323.1027019617729</c:v>
                      </c:pt>
                      <c:pt idx="169">
                        <c:v>1388.5906982130955</c:v>
                      </c:pt>
                      <c:pt idx="170">
                        <c:v>1458.227878623456</c:v>
                      </c:pt>
                      <c:pt idx="171">
                        <c:v>1535.3721893979512</c:v>
                      </c:pt>
                      <c:pt idx="172">
                        <c:v>1631.8914170655762</c:v>
                      </c:pt>
                      <c:pt idx="173">
                        <c:v>845.86049461803771</c:v>
                      </c:pt>
                      <c:pt idx="174">
                        <c:v>877.11947142010763</c:v>
                      </c:pt>
                      <c:pt idx="175">
                        <c:v>910.03897328417952</c:v>
                      </c:pt>
                      <c:pt idx="176">
                        <c:v>934.79744824443321</c:v>
                      </c:pt>
                      <c:pt idx="177">
                        <c:v>1095.6657177526902</c:v>
                      </c:pt>
                      <c:pt idx="178">
                        <c:v>1138.0487460149423</c:v>
                      </c:pt>
                      <c:pt idx="179">
                        <c:v>1185.7001832035539</c:v>
                      </c:pt>
                      <c:pt idx="180">
                        <c:v>1236.1222453458229</c:v>
                      </c:pt>
                      <c:pt idx="181">
                        <c:v>1288.7568790934131</c:v>
                      </c:pt>
                      <c:pt idx="182">
                        <c:v>1343.4293421272939</c:v>
                      </c:pt>
                      <c:pt idx="183">
                        <c:v>1400.8005423426653</c:v>
                      </c:pt>
                      <c:pt idx="184">
                        <c:v>1461.0426507063219</c:v>
                      </c:pt>
                      <c:pt idx="185">
                        <c:v>1528.134413999376</c:v>
                      </c:pt>
                      <c:pt idx="186">
                        <c:v>1602.3616976976657</c:v>
                      </c:pt>
                      <c:pt idx="187">
                        <c:v>1682.7813063185145</c:v>
                      </c:pt>
                      <c:pt idx="188">
                        <c:v>1763.6609007739371</c:v>
                      </c:pt>
                      <c:pt idx="189">
                        <c:v>1851.3304622481051</c:v>
                      </c:pt>
                      <c:pt idx="190">
                        <c:v>1955.7875640622524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Всёв1!$L$4:$L$194</c15:sqref>
                        </c15:formulaRef>
                      </c:ext>
                    </c:extLst>
                    <c:numCache>
                      <c:formatCode>General</c:formatCode>
                      <c:ptCount val="191"/>
                      <c:pt idx="0">
                        <c:v>1.9094380796508406E-4</c:v>
                      </c:pt>
                      <c:pt idx="1">
                        <c:v>2.7692307692307738E-4</c:v>
                      </c:pt>
                      <c:pt idx="2">
                        <c:v>2.8571428571428574E-4</c:v>
                      </c:pt>
                      <c:pt idx="3">
                        <c:v>4.0399999999999919E-4</c:v>
                      </c:pt>
                      <c:pt idx="4">
                        <c:v>3.8571428571428638E-4</c:v>
                      </c:pt>
                      <c:pt idx="5">
                        <c:v>4.1199999999999901E-4</c:v>
                      </c:pt>
                      <c:pt idx="6">
                        <c:v>4.0384615384615551E-4</c:v>
                      </c:pt>
                      <c:pt idx="7">
                        <c:v>4.3478260869565219E-4</c:v>
                      </c:pt>
                      <c:pt idx="8">
                        <c:v>5.1999999999999952E-4</c:v>
                      </c:pt>
                      <c:pt idx="9">
                        <c:v>5.700000000000003E-4</c:v>
                      </c:pt>
                      <c:pt idx="10">
                        <c:v>7.9999999999999939E-4</c:v>
                      </c:pt>
                      <c:pt idx="11">
                        <c:v>7.6249999999999929E-4</c:v>
                      </c:pt>
                      <c:pt idx="12">
                        <c:v>9.5000000000000043E-4</c:v>
                      </c:pt>
                      <c:pt idx="13">
                        <c:v>8.4166666666666504E-4</c:v>
                      </c:pt>
                      <c:pt idx="14">
                        <c:v>9.1666666666666784E-4</c:v>
                      </c:pt>
                      <c:pt idx="15">
                        <c:v>1.0200000000000031E-3</c:v>
                      </c:pt>
                      <c:pt idx="16">
                        <c:v>1.1099999999999994E-3</c:v>
                      </c:pt>
                      <c:pt idx="17">
                        <c:v>1.2624999999999976E-3</c:v>
                      </c:pt>
                      <c:pt idx="18" formatCode="0.00E+00">
                        <c:v>6.9099999999999999E-5</c:v>
                      </c:pt>
                      <c:pt idx="19" formatCode="0.00E+00">
                        <c:v>8.6000000000000003E-5</c:v>
                      </c:pt>
                      <c:pt idx="20" formatCode="0.00E+00">
                        <c:v>1.21E-4</c:v>
                      </c:pt>
                      <c:pt idx="21" formatCode="0.00E+00">
                        <c:v>1.5899999999999999E-4</c:v>
                      </c:pt>
                      <c:pt idx="22" formatCode="0.00E+00">
                        <c:v>1.7899999999999999E-4</c:v>
                      </c:pt>
                      <c:pt idx="23" formatCode="0.00E+00">
                        <c:v>1.93E-4</c:v>
                      </c:pt>
                      <c:pt idx="24" formatCode="0.00E+00">
                        <c:v>2.2000000000000001E-4</c:v>
                      </c:pt>
                      <c:pt idx="25" formatCode="0.00E+00">
                        <c:v>2.6800000000000001E-4</c:v>
                      </c:pt>
                      <c:pt idx="26" formatCode="0.00E+00">
                        <c:v>3.1300000000000002E-4</c:v>
                      </c:pt>
                      <c:pt idx="27" formatCode="0.00E+00">
                        <c:v>3.6099999999999999E-4</c:v>
                      </c:pt>
                      <c:pt idx="28" formatCode="0.00E+00">
                        <c:v>3.8900000000000002E-4</c:v>
                      </c:pt>
                      <c:pt idx="29" formatCode="0.00E+00">
                        <c:v>4.3899999999999999E-4</c:v>
                      </c:pt>
                      <c:pt idx="30" formatCode="0.00E+00">
                        <c:v>4.8099999999999998E-4</c:v>
                      </c:pt>
                      <c:pt idx="31" formatCode="0.00E+00">
                        <c:v>5.4600000000000004E-4</c:v>
                      </c:pt>
                      <c:pt idx="32" formatCode="0.00E+00">
                        <c:v>5.9800000000000001E-4</c:v>
                      </c:pt>
                      <c:pt idx="33" formatCode="0.00E+00">
                        <c:v>6.3000000000000003E-4</c:v>
                      </c:pt>
                      <c:pt idx="34" formatCode="0.00E+00">
                        <c:v>6.9999999999999999E-4</c:v>
                      </c:pt>
                      <c:pt idx="35" formatCode="0.00E+00">
                        <c:v>7.0299999999999996E-4</c:v>
                      </c:pt>
                      <c:pt idx="36" formatCode="0.00E+00">
                        <c:v>7.8100000000000001E-4</c:v>
                      </c:pt>
                      <c:pt idx="37" formatCode="0.00E+00">
                        <c:v>8.7399999999999999E-4</c:v>
                      </c:pt>
                      <c:pt idx="38" formatCode="0.00E+00">
                        <c:v>8.5599999999999999E-4</c:v>
                      </c:pt>
                      <c:pt idx="39" formatCode="0.00E+00">
                        <c:v>8.4800000000000001E-4</c:v>
                      </c:pt>
                      <c:pt idx="40" formatCode="0.00E+00">
                        <c:v>9.2199999999999997E-4</c:v>
                      </c:pt>
                      <c:pt idx="41" formatCode="0.00E+00">
                        <c:v>9.4300000000000004E-4</c:v>
                      </c:pt>
                      <c:pt idx="42" formatCode="0.00E+00">
                        <c:v>1.0300000000000001E-3</c:v>
                      </c:pt>
                      <c:pt idx="43" formatCode="0.00E+00">
                        <c:v>1.0399999999999999E-3</c:v>
                      </c:pt>
                      <c:pt idx="44">
                        <c:v>1.682053677832014E-4</c:v>
                      </c:pt>
                      <c:pt idx="45">
                        <c:v>2.3414593025977077E-4</c:v>
                      </c:pt>
                      <c:pt idx="46">
                        <c:v>2.4239161250615406E-4</c:v>
                      </c:pt>
                      <c:pt idx="47">
                        <c:v>4.9359641266699574E-4</c:v>
                      </c:pt>
                      <c:pt idx="48">
                        <c:v>5.7450649291784913E-4</c:v>
                      </c:pt>
                      <c:pt idx="49">
                        <c:v>6.0755723429951522E-4</c:v>
                      </c:pt>
                      <c:pt idx="50">
                        <c:v>6.385152868318162E-4</c:v>
                      </c:pt>
                      <c:pt idx="51">
                        <c:v>6.6515678055190314E-4</c:v>
                      </c:pt>
                      <c:pt idx="52">
                        <c:v>8.3665812182741306E-4</c:v>
                      </c:pt>
                      <c:pt idx="53">
                        <c:v>1.0906698028477493E-3</c:v>
                      </c:pt>
                      <c:pt idx="54">
                        <c:v>1.1703298728323699E-3</c:v>
                      </c:pt>
                      <c:pt idx="55">
                        <c:v>1.1446894953051703E-3</c:v>
                      </c:pt>
                      <c:pt idx="56">
                        <c:v>1.2310597535211232E-3</c:v>
                      </c:pt>
                      <c:pt idx="57">
                        <c:v>1.4592968475073272E-3</c:v>
                      </c:pt>
                      <c:pt idx="58">
                        <c:v>1.3611642270861864E-3</c:v>
                      </c:pt>
                      <c:pt idx="59">
                        <c:v>1.4371355605381211E-3</c:v>
                      </c:pt>
                      <c:pt idx="60">
                        <c:v>1.5175668208955169E-3</c:v>
                      </c:pt>
                      <c:pt idx="61">
                        <c:v>1.5672809500805209E-3</c:v>
                      </c:pt>
                      <c:pt idx="62">
                        <c:v>1.6373478653530344E-3</c:v>
                      </c:pt>
                      <c:pt idx="63">
                        <c:v>1.7583442927631612E-3</c:v>
                      </c:pt>
                      <c:pt idx="64">
                        <c:v>1.8819310266940403E-3</c:v>
                      </c:pt>
                      <c:pt idx="65">
                        <c:v>2.0125272627737291E-3</c:v>
                      </c:pt>
                      <c:pt idx="66" formatCode="0.00E+00">
                        <c:v>1.15E-4</c:v>
                      </c:pt>
                      <c:pt idx="67" formatCode="0.00E+00">
                        <c:v>1.8900000000000001E-4</c:v>
                      </c:pt>
                      <c:pt idx="68" formatCode="0.00E+00">
                        <c:v>2.72E-4</c:v>
                      </c:pt>
                      <c:pt idx="69" formatCode="0.00E+00">
                        <c:v>2.9700000000000001E-4</c:v>
                      </c:pt>
                      <c:pt idx="70" formatCode="0.00E+00">
                        <c:v>3.6400000000000001E-4</c:v>
                      </c:pt>
                      <c:pt idx="71" formatCode="0.00E+00">
                        <c:v>3.4900000000000003E-4</c:v>
                      </c:pt>
                      <c:pt idx="72" formatCode="0.00E+00">
                        <c:v>3.7199999999999999E-4</c:v>
                      </c:pt>
                      <c:pt idx="73" formatCode="0.00E+00">
                        <c:v>4.1199999999999999E-4</c:v>
                      </c:pt>
                      <c:pt idx="74" formatCode="0.00E+00">
                        <c:v>4.7199999999999998E-4</c:v>
                      </c:pt>
                      <c:pt idx="75" formatCode="0.00E+00">
                        <c:v>5.0900000000000001E-4</c:v>
                      </c:pt>
                      <c:pt idx="76" formatCode="0.00E+00">
                        <c:v>5.8799999999999998E-4</c:v>
                      </c:pt>
                      <c:pt idx="77" formatCode="0.00E+00">
                        <c:v>6.4000000000000005E-4</c:v>
                      </c:pt>
                      <c:pt idx="78" formatCode="0.00E+00">
                        <c:v>7.1599999999999995E-4</c:v>
                      </c:pt>
                      <c:pt idx="79" formatCode="0.00E+00">
                        <c:v>7.94E-4</c:v>
                      </c:pt>
                      <c:pt idx="80" formatCode="0.00E+00">
                        <c:v>8.7399999999999999E-4</c:v>
                      </c:pt>
                      <c:pt idx="81" formatCode="0.00E+00">
                        <c:v>9.5799999999999998E-4</c:v>
                      </c:pt>
                      <c:pt idx="82" formatCode="0.00E+00">
                        <c:v>1.0399999999999999E-3</c:v>
                      </c:pt>
                      <c:pt idx="83" formatCode="0.00E+00">
                        <c:v>1.16E-3</c:v>
                      </c:pt>
                      <c:pt idx="84" formatCode="0.00E+00">
                        <c:v>1.2099999999999999E-3</c:v>
                      </c:pt>
                      <c:pt idx="85" formatCode="0.00E+00">
                        <c:v>1.31E-3</c:v>
                      </c:pt>
                      <c:pt idx="86" formatCode="0.00E+00">
                        <c:v>1.42E-3</c:v>
                      </c:pt>
                      <c:pt idx="87" formatCode="0.00E+00">
                        <c:v>1.5E-3</c:v>
                      </c:pt>
                      <c:pt idx="88" formatCode="0.00E+00">
                        <c:v>1.17E-4</c:v>
                      </c:pt>
                      <c:pt idx="89" formatCode="0.00E+00">
                        <c:v>1.85E-4</c:v>
                      </c:pt>
                      <c:pt idx="90" formatCode="0.00E+00">
                        <c:v>2.7900000000000001E-4</c:v>
                      </c:pt>
                      <c:pt idx="91" formatCode="0.00E+00">
                        <c:v>3.0499999999999999E-4</c:v>
                      </c:pt>
                      <c:pt idx="92" formatCode="0.00E+00">
                        <c:v>3.7500000000000001E-4</c:v>
                      </c:pt>
                      <c:pt idx="93" formatCode="0.00E+00">
                        <c:v>4.06E-4</c:v>
                      </c:pt>
                      <c:pt idx="94" formatCode="0.00E+00">
                        <c:v>4.3600000000000003E-4</c:v>
                      </c:pt>
                      <c:pt idx="95" formatCode="0.00E+00">
                        <c:v>4.8299999999999998E-4</c:v>
                      </c:pt>
                      <c:pt idx="96" formatCode="0.00E+00">
                        <c:v>5.4000000000000001E-4</c:v>
                      </c:pt>
                      <c:pt idx="97" formatCode="0.00E+00">
                        <c:v>5.62E-4</c:v>
                      </c:pt>
                      <c:pt idx="98" formatCode="0.00E+00">
                        <c:v>6.0899999999999995E-4</c:v>
                      </c:pt>
                      <c:pt idx="99" formatCode="0.00E+00">
                        <c:v>6.6299999999999996E-4</c:v>
                      </c:pt>
                      <c:pt idx="100" formatCode="0.00E+00">
                        <c:v>7.0200000000000004E-4</c:v>
                      </c:pt>
                      <c:pt idx="101" formatCode="0.00E+00">
                        <c:v>7.27E-4</c:v>
                      </c:pt>
                      <c:pt idx="102" formatCode="0.00E+00">
                        <c:v>7.85E-4</c:v>
                      </c:pt>
                      <c:pt idx="103" formatCode="0.00E+00">
                        <c:v>8.3000000000000001E-4</c:v>
                      </c:pt>
                      <c:pt idx="104" formatCode="0.00E+00">
                        <c:v>8.9400000000000005E-4</c:v>
                      </c:pt>
                      <c:pt idx="105" formatCode="0.00E+00">
                        <c:v>9.4300000000000004E-4</c:v>
                      </c:pt>
                      <c:pt idx="106" formatCode="0.00E+00">
                        <c:v>1.0200000000000001E-3</c:v>
                      </c:pt>
                      <c:pt idx="107" formatCode="0.00E+00">
                        <c:v>1.08E-3</c:v>
                      </c:pt>
                      <c:pt idx="108" formatCode="0.00E+00">
                        <c:v>1.14E-3</c:v>
                      </c:pt>
                      <c:pt idx="109" formatCode="0.00E+00">
                        <c:v>1.1999999999999999E-3</c:v>
                      </c:pt>
                      <c:pt idx="110" formatCode="0.00E+00">
                        <c:v>1.2800000000000001E-3</c:v>
                      </c:pt>
                      <c:pt idx="111" formatCode="0.00E+00">
                        <c:v>1.3600000000000001E-3</c:v>
                      </c:pt>
                      <c:pt idx="112">
                        <c:v>1.6483273558472235E-4</c:v>
                      </c:pt>
                      <c:pt idx="113">
                        <c:v>2.1744998667110952E-4</c:v>
                      </c:pt>
                      <c:pt idx="114">
                        <c:v>3.0670638036809798E-4</c:v>
                      </c:pt>
                      <c:pt idx="115">
                        <c:v>4.2136574578469592E-4</c:v>
                      </c:pt>
                      <c:pt idx="116">
                        <c:v>4.6223778625954418E-4</c:v>
                      </c:pt>
                      <c:pt idx="117">
                        <c:v>5.0817405044510286E-4</c:v>
                      </c:pt>
                      <c:pt idx="118">
                        <c:v>4.9277116908212344E-4</c:v>
                      </c:pt>
                      <c:pt idx="119">
                        <c:v>5.2436444962143409E-4</c:v>
                      </c:pt>
                      <c:pt idx="120">
                        <c:v>6.3671702821316485E-4</c:v>
                      </c:pt>
                      <c:pt idx="121">
                        <c:v>5.9370801204819293E-4</c:v>
                      </c:pt>
                      <c:pt idx="122">
                        <c:v>6.3625507170795681E-4</c:v>
                      </c:pt>
                      <c:pt idx="123">
                        <c:v>7.0325242362525371E-4</c:v>
                      </c:pt>
                      <c:pt idx="124">
                        <c:v>6.9939015714285497E-4</c:v>
                      </c:pt>
                      <c:pt idx="125">
                        <c:v>8.5852807527801419E-4</c:v>
                      </c:pt>
                      <c:pt idx="126">
                        <c:v>9.6924036714975972E-4</c:v>
                      </c:pt>
                      <c:pt idx="127">
                        <c:v>1.0778406896551716E-3</c:v>
                      </c:pt>
                      <c:pt idx="128">
                        <c:v>1.0976850704225401E-3</c:v>
                      </c:pt>
                      <c:pt idx="129">
                        <c:v>1.1317286869871024E-3</c:v>
                      </c:pt>
                      <c:pt idx="130">
                        <c:v>1.1962674884259271E-3</c:v>
                      </c:pt>
                      <c:pt idx="131">
                        <c:v>1.135179846659362E-3</c:v>
                      </c:pt>
                      <c:pt idx="132">
                        <c:v>1.2304009217171646E-3</c:v>
                      </c:pt>
                      <c:pt idx="133">
                        <c:v>1.4698680351906308E-3</c:v>
                      </c:pt>
                      <c:pt idx="134">
                        <c:v>1.5255422238805866E-3</c:v>
                      </c:pt>
                      <c:pt idx="135">
                        <c:v>1.7617130053667223E-3</c:v>
                      </c:pt>
                      <c:pt idx="136">
                        <c:v>2.1144352361396543E-3</c:v>
                      </c:pt>
                      <c:pt idx="137">
                        <c:v>2.5891181420765017E-3</c:v>
                      </c:pt>
                      <c:pt idx="138">
                        <c:v>3.187841917808206E-3</c:v>
                      </c:pt>
                      <c:pt idx="139">
                        <c:v>4.0477142434210437E-3</c:v>
                      </c:pt>
                      <c:pt idx="140">
                        <c:v>4.8058734972678046E-3</c:v>
                      </c:pt>
                      <c:pt idx="141">
                        <c:v>5.5262875409835465E-3</c:v>
                      </c:pt>
                      <c:pt idx="142">
                        <c:v>6.581489586776847E-3</c:v>
                      </c:pt>
                      <c:pt idx="143">
                        <c:v>8.1777981147542009E-3</c:v>
                      </c:pt>
                      <c:pt idx="144">
                        <c:v>1.2590334340763129E-4</c:v>
                      </c:pt>
                      <c:pt idx="145">
                        <c:v>1.2604195471978253E-4</c:v>
                      </c:pt>
                      <c:pt idx="146">
                        <c:v>2.6821802737520055E-4</c:v>
                      </c:pt>
                      <c:pt idx="147">
                        <c:v>3.3119346577629294E-4</c:v>
                      </c:pt>
                      <c:pt idx="148">
                        <c:v>3.7811843346007685E-4</c:v>
                      </c:pt>
                      <c:pt idx="149">
                        <c:v>6.0293032953864746E-4</c:v>
                      </c:pt>
                      <c:pt idx="150">
                        <c:v>7.8451417057903098E-4</c:v>
                      </c:pt>
                      <c:pt idx="151">
                        <c:v>7.894235891472847E-4</c:v>
                      </c:pt>
                      <c:pt idx="152">
                        <c:v>8.2861788998357937E-4</c:v>
                      </c:pt>
                      <c:pt idx="153">
                        <c:v>1.120685387283236E-3</c:v>
                      </c:pt>
                      <c:pt idx="154">
                        <c:v>1.1413666703176371E-3</c:v>
                      </c:pt>
                      <c:pt idx="155">
                        <c:v>1.2006556763590396E-3</c:v>
                      </c:pt>
                      <c:pt idx="156">
                        <c:v>2.2893976439208739E-4</c:v>
                      </c:pt>
                      <c:pt idx="157">
                        <c:v>2.6578947368421094E-4</c:v>
                      </c:pt>
                      <c:pt idx="158">
                        <c:v>3.3333333333333332E-4</c:v>
                      </c:pt>
                      <c:pt idx="159">
                        <c:v>3.7407407407407333E-4</c:v>
                      </c:pt>
                      <c:pt idx="160">
                        <c:v>4.6363636363636344E-4</c:v>
                      </c:pt>
                      <c:pt idx="161">
                        <c:v>4.9047619047619102E-4</c:v>
                      </c:pt>
                      <c:pt idx="162">
                        <c:v>5.578947368421065E-4</c:v>
                      </c:pt>
                      <c:pt idx="163">
                        <c:v>5.9999999999999767E-4</c:v>
                      </c:pt>
                      <c:pt idx="164">
                        <c:v>6.5625000000000264E-4</c:v>
                      </c:pt>
                      <c:pt idx="165">
                        <c:v>6.9999999999999815E-4</c:v>
                      </c:pt>
                      <c:pt idx="166">
                        <c:v>7.5714285714285879E-4</c:v>
                      </c:pt>
                      <c:pt idx="167">
                        <c:v>8.3333333333333339E-4</c:v>
                      </c:pt>
                      <c:pt idx="168">
                        <c:v>8.9166666666666691E-4</c:v>
                      </c:pt>
                      <c:pt idx="169">
                        <c:v>9.5454545454545195E-4</c:v>
                      </c:pt>
                      <c:pt idx="170">
                        <c:v>1.039999999999999E-3</c:v>
                      </c:pt>
                      <c:pt idx="171">
                        <c:v>1.1000000000000014E-3</c:v>
                      </c:pt>
                      <c:pt idx="172">
                        <c:v>1.2593283582089565E-3</c:v>
                      </c:pt>
                      <c:pt idx="173">
                        <c:v>1.3758943313153549E-4</c:v>
                      </c:pt>
                      <c:pt idx="174">
                        <c:v>1.5432579890880779E-4</c:v>
                      </c:pt>
                      <c:pt idx="175">
                        <c:v>2.2084805653710247E-4</c:v>
                      </c:pt>
                      <c:pt idx="176">
                        <c:v>2.5219941348973593E-4</c:v>
                      </c:pt>
                      <c:pt idx="177">
                        <c:v>5.1932367149758424E-4</c:v>
                      </c:pt>
                      <c:pt idx="178">
                        <c:v>7.5407608695652619E-4</c:v>
                      </c:pt>
                      <c:pt idx="179">
                        <c:v>6.9651741293532115E-4</c:v>
                      </c:pt>
                      <c:pt idx="180">
                        <c:v>6.4591896652965437E-4</c:v>
                      </c:pt>
                      <c:pt idx="181">
                        <c:v>4.7959183673469273E-4</c:v>
                      </c:pt>
                      <c:pt idx="182">
                        <c:v>7.5000000000000305E-4</c:v>
                      </c:pt>
                      <c:pt idx="183">
                        <c:v>8.3105022831049915E-4</c:v>
                      </c:pt>
                      <c:pt idx="184">
                        <c:v>1.0344827586206927E-3</c:v>
                      </c:pt>
                      <c:pt idx="185">
                        <c:v>9.03284671532842E-4</c:v>
                      </c:pt>
                      <c:pt idx="186">
                        <c:v>1.1675675675675734E-3</c:v>
                      </c:pt>
                      <c:pt idx="187">
                        <c:v>1.026694045174538E-3</c:v>
                      </c:pt>
                      <c:pt idx="188">
                        <c:v>1.1032863849765231E-3</c:v>
                      </c:pt>
                      <c:pt idx="189">
                        <c:v>1.2287104622871023E-3</c:v>
                      </c:pt>
                      <c:pt idx="190">
                        <c:v>1.3262910798122096E-3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E9E8-456F-A978-77132E3F01A2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v>ВО корр.ср.</c:v>
                </c:tx>
                <c:spPr>
                  <a:ln w="1270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[1]Кривые!$A$17:$A$122</c15:sqref>
                        </c15:formulaRef>
                      </c:ext>
                    </c:extLst>
                    <c:numCache>
                      <c:formatCode>General</c:formatCode>
                      <c:ptCount val="106"/>
                      <c:pt idx="0">
                        <c:v>130</c:v>
                      </c:pt>
                      <c:pt idx="1">
                        <c:v>140</c:v>
                      </c:pt>
                      <c:pt idx="2">
                        <c:v>150</c:v>
                      </c:pt>
                      <c:pt idx="3">
                        <c:v>160</c:v>
                      </c:pt>
                      <c:pt idx="4">
                        <c:v>170</c:v>
                      </c:pt>
                      <c:pt idx="5">
                        <c:v>180</c:v>
                      </c:pt>
                      <c:pt idx="6">
                        <c:v>190</c:v>
                      </c:pt>
                      <c:pt idx="7">
                        <c:v>200</c:v>
                      </c:pt>
                      <c:pt idx="8">
                        <c:v>300</c:v>
                      </c:pt>
                      <c:pt idx="9">
                        <c:v>400</c:v>
                      </c:pt>
                      <c:pt idx="10">
                        <c:v>500</c:v>
                      </c:pt>
                      <c:pt idx="11">
                        <c:v>600</c:v>
                      </c:pt>
                      <c:pt idx="12">
                        <c:v>700</c:v>
                      </c:pt>
                      <c:pt idx="13">
                        <c:v>800</c:v>
                      </c:pt>
                      <c:pt idx="14">
                        <c:v>900</c:v>
                      </c:pt>
                      <c:pt idx="15">
                        <c:v>1000</c:v>
                      </c:pt>
                      <c:pt idx="16">
                        <c:v>1100</c:v>
                      </c:pt>
                      <c:pt idx="17">
                        <c:v>1200</c:v>
                      </c:pt>
                      <c:pt idx="18">
                        <c:v>1300</c:v>
                      </c:pt>
                      <c:pt idx="19">
                        <c:v>1400</c:v>
                      </c:pt>
                      <c:pt idx="20">
                        <c:v>1500</c:v>
                      </c:pt>
                      <c:pt idx="21">
                        <c:v>1600</c:v>
                      </c:pt>
                      <c:pt idx="22">
                        <c:v>1700</c:v>
                      </c:pt>
                      <c:pt idx="23">
                        <c:v>1800</c:v>
                      </c:pt>
                      <c:pt idx="24">
                        <c:v>1900</c:v>
                      </c:pt>
                      <c:pt idx="25">
                        <c:v>2000</c:v>
                      </c:pt>
                      <c:pt idx="26">
                        <c:v>2100</c:v>
                      </c:pt>
                      <c:pt idx="27">
                        <c:v>2200</c:v>
                      </c:pt>
                      <c:pt idx="28">
                        <c:v>2300</c:v>
                      </c:pt>
                      <c:pt idx="29">
                        <c:v>2400</c:v>
                      </c:pt>
                      <c:pt idx="30">
                        <c:v>2500</c:v>
                      </c:pt>
                      <c:pt idx="31">
                        <c:v>2600</c:v>
                      </c:pt>
                      <c:pt idx="32">
                        <c:v>2700</c:v>
                      </c:pt>
                      <c:pt idx="33">
                        <c:v>2800</c:v>
                      </c:pt>
                      <c:pt idx="34">
                        <c:v>2900</c:v>
                      </c:pt>
                      <c:pt idx="35">
                        <c:v>3000</c:v>
                      </c:pt>
                      <c:pt idx="36">
                        <c:v>3100</c:v>
                      </c:pt>
                      <c:pt idx="37">
                        <c:v>3200</c:v>
                      </c:pt>
                      <c:pt idx="38">
                        <c:v>3300</c:v>
                      </c:pt>
                      <c:pt idx="39">
                        <c:v>3400</c:v>
                      </c:pt>
                      <c:pt idx="40">
                        <c:v>3500</c:v>
                      </c:pt>
                      <c:pt idx="41">
                        <c:v>3600</c:v>
                      </c:pt>
                      <c:pt idx="42">
                        <c:v>3700</c:v>
                      </c:pt>
                      <c:pt idx="43">
                        <c:v>3800</c:v>
                      </c:pt>
                      <c:pt idx="44">
                        <c:v>3900</c:v>
                      </c:pt>
                      <c:pt idx="45">
                        <c:v>4000</c:v>
                      </c:pt>
                      <c:pt idx="46">
                        <c:v>4100</c:v>
                      </c:pt>
                      <c:pt idx="47">
                        <c:v>4200</c:v>
                      </c:pt>
                      <c:pt idx="48">
                        <c:v>4300</c:v>
                      </c:pt>
                      <c:pt idx="49">
                        <c:v>4400</c:v>
                      </c:pt>
                      <c:pt idx="50">
                        <c:v>4500</c:v>
                      </c:pt>
                      <c:pt idx="51">
                        <c:v>4600</c:v>
                      </c:pt>
                      <c:pt idx="52">
                        <c:v>4700</c:v>
                      </c:pt>
                      <c:pt idx="53">
                        <c:v>4800</c:v>
                      </c:pt>
                      <c:pt idx="54">
                        <c:v>4900</c:v>
                      </c:pt>
                      <c:pt idx="55">
                        <c:v>5000</c:v>
                      </c:pt>
                      <c:pt idx="56">
                        <c:v>5100</c:v>
                      </c:pt>
                      <c:pt idx="57">
                        <c:v>5200</c:v>
                      </c:pt>
                      <c:pt idx="58">
                        <c:v>5300</c:v>
                      </c:pt>
                      <c:pt idx="59">
                        <c:v>5400</c:v>
                      </c:pt>
                      <c:pt idx="60">
                        <c:v>5500</c:v>
                      </c:pt>
                      <c:pt idx="61">
                        <c:v>5600</c:v>
                      </c:pt>
                      <c:pt idx="62">
                        <c:v>5700</c:v>
                      </c:pt>
                      <c:pt idx="63">
                        <c:v>5800</c:v>
                      </c:pt>
                      <c:pt idx="64">
                        <c:v>5900</c:v>
                      </c:pt>
                      <c:pt idx="65">
                        <c:v>6000</c:v>
                      </c:pt>
                      <c:pt idx="66">
                        <c:v>6100</c:v>
                      </c:pt>
                      <c:pt idx="67">
                        <c:v>6200</c:v>
                      </c:pt>
                      <c:pt idx="68">
                        <c:v>6300</c:v>
                      </c:pt>
                      <c:pt idx="69">
                        <c:v>6400</c:v>
                      </c:pt>
                      <c:pt idx="70">
                        <c:v>6500</c:v>
                      </c:pt>
                      <c:pt idx="71">
                        <c:v>6600</c:v>
                      </c:pt>
                      <c:pt idx="72">
                        <c:v>6700</c:v>
                      </c:pt>
                      <c:pt idx="73">
                        <c:v>6800</c:v>
                      </c:pt>
                      <c:pt idx="74">
                        <c:v>6900</c:v>
                      </c:pt>
                      <c:pt idx="75">
                        <c:v>7000</c:v>
                      </c:pt>
                      <c:pt idx="76">
                        <c:v>7100</c:v>
                      </c:pt>
                      <c:pt idx="77">
                        <c:v>7200</c:v>
                      </c:pt>
                      <c:pt idx="78">
                        <c:v>7300</c:v>
                      </c:pt>
                      <c:pt idx="79">
                        <c:v>7400</c:v>
                      </c:pt>
                      <c:pt idx="80">
                        <c:v>7500</c:v>
                      </c:pt>
                      <c:pt idx="81">
                        <c:v>7600</c:v>
                      </c:pt>
                      <c:pt idx="82">
                        <c:v>7700</c:v>
                      </c:pt>
                      <c:pt idx="83">
                        <c:v>7800</c:v>
                      </c:pt>
                      <c:pt idx="84">
                        <c:v>7900</c:v>
                      </c:pt>
                      <c:pt idx="85">
                        <c:v>8000</c:v>
                      </c:pt>
                      <c:pt idx="86">
                        <c:v>8100</c:v>
                      </c:pt>
                      <c:pt idx="87">
                        <c:v>8200</c:v>
                      </c:pt>
                      <c:pt idx="88">
                        <c:v>8300</c:v>
                      </c:pt>
                      <c:pt idx="89">
                        <c:v>8400</c:v>
                      </c:pt>
                      <c:pt idx="90">
                        <c:v>8500</c:v>
                      </c:pt>
                      <c:pt idx="91">
                        <c:v>8600</c:v>
                      </c:pt>
                      <c:pt idx="92">
                        <c:v>8700</c:v>
                      </c:pt>
                      <c:pt idx="93">
                        <c:v>8800</c:v>
                      </c:pt>
                      <c:pt idx="94">
                        <c:v>8900</c:v>
                      </c:pt>
                      <c:pt idx="95">
                        <c:v>9000</c:v>
                      </c:pt>
                      <c:pt idx="96">
                        <c:v>9100</c:v>
                      </c:pt>
                      <c:pt idx="97">
                        <c:v>9200</c:v>
                      </c:pt>
                      <c:pt idx="98">
                        <c:v>9300</c:v>
                      </c:pt>
                      <c:pt idx="99">
                        <c:v>9400</c:v>
                      </c:pt>
                      <c:pt idx="100">
                        <c:v>9500</c:v>
                      </c:pt>
                      <c:pt idx="101">
                        <c:v>9600</c:v>
                      </c:pt>
                      <c:pt idx="102">
                        <c:v>9700</c:v>
                      </c:pt>
                      <c:pt idx="103">
                        <c:v>9800</c:v>
                      </c:pt>
                      <c:pt idx="104">
                        <c:v>9900</c:v>
                      </c:pt>
                      <c:pt idx="105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[1]Кривые!$H$17:$H$122</c15:sqref>
                        </c15:formulaRef>
                      </c:ext>
                    </c:extLst>
                    <c:numCache>
                      <c:formatCode>0.00E+00</c:formatCode>
                      <c:ptCount val="106"/>
                      <c:pt idx="0">
                        <c:v>1.296920504729772E-8</c:v>
                      </c:pt>
                      <c:pt idx="1">
                        <c:v>6.3867857358021078E-8</c:v>
                      </c:pt>
                      <c:pt idx="2">
                        <c:v>1.6229018020832256E-7</c:v>
                      </c:pt>
                      <c:pt idx="3">
                        <c:v>3.1452222311455062E-7</c:v>
                      </c:pt>
                      <c:pt idx="4">
                        <c:v>5.2546569284410258E-7</c:v>
                      </c:pt>
                      <c:pt idx="5">
                        <c:v>7.9921059481686365E-7</c:v>
                      </c:pt>
                      <c:pt idx="6">
                        <c:v>1.1393019709029276E-6</c:v>
                      </c:pt>
                      <c:pt idx="7">
                        <c:v>1.5488891114412081E-6</c:v>
                      </c:pt>
                      <c:pt idx="8">
                        <c:v>1.0000923802515937E-5</c:v>
                      </c:pt>
                      <c:pt idx="9">
                        <c:v>2.7629741944888197E-5</c:v>
                      </c:pt>
                      <c:pt idx="10">
                        <c:v>5.5771924253620793E-5</c:v>
                      </c:pt>
                      <c:pt idx="11">
                        <c:v>9.5448301075185844E-5</c:v>
                      </c:pt>
                      <c:pt idx="12">
                        <c:v>1.475019432212475E-4</c:v>
                      </c:pt>
                      <c:pt idx="13">
                        <c:v>2.1265904335109317E-4</c:v>
                      </c:pt>
                      <c:pt idx="14">
                        <c:v>2.9156201488765555E-4</c:v>
                      </c:pt>
                      <c:pt idx="15">
                        <c:v>3.8478975688577526E-4</c:v>
                      </c:pt>
                      <c:pt idx="16">
                        <c:v>4.9287107405047591E-4</c:v>
                      </c:pt>
                      <c:pt idx="17">
                        <c:v>6.1629407753039441E-4</c:v>
                      </c:pt>
                      <c:pt idx="18">
                        <c:v>7.5551305543679348E-4</c:v>
                      </c:pt>
                      <c:pt idx="19">
                        <c:v>9.1095366368529069E-4</c:v>
                      </c:pt>
                      <c:pt idx="20">
                        <c:v>1.0830169541492449E-3</c:v>
                      </c:pt>
                      <c:pt idx="21">
                        <c:v>1.2720825702033352E-3</c:v>
                      </c:pt>
                      <c:pt idx="22">
                        <c:v>1.4785113290306693E-3</c:v>
                      </c:pt>
                      <c:pt idx="23">
                        <c:v>1.7026473414430002E-3</c:v>
                      </c:pt>
                      <c:pt idx="24">
                        <c:v>1.9448197757751271E-3</c:v>
                      </c:pt>
                      <c:pt idx="25">
                        <c:v>2.2053443430268605E-3</c:v>
                      </c:pt>
                      <c:pt idx="26">
                        <c:v>2.4845245603299262E-3</c:v>
                      </c:pt>
                      <c:pt idx="27">
                        <c:v>2.7826528357394126E-3</c:v>
                      </c:pt>
                      <c:pt idx="28">
                        <c:v>3.1000114072749206E-3</c:v>
                      </c:pt>
                      <c:pt idx="29">
                        <c:v>3.4368731617906503E-3</c:v>
                      </c:pt>
                      <c:pt idx="30">
                        <c:v>3.7935023538065095E-3</c:v>
                      </c:pt>
                      <c:pt idx="31">
                        <c:v>4.170155240331405E-3</c:v>
                      </c:pt>
                      <c:pt idx="32">
                        <c:v>4.5670806445805585E-3</c:v>
                      </c:pt>
                      <c:pt idx="33">
                        <c:v>4.9845204590711718E-3</c:v>
                      </c:pt>
                      <c:pt idx="34">
                        <c:v>5.4227100966911931E-3</c:v>
                      </c:pt>
                      <c:pt idx="35">
                        <c:v>5.8818788968451876E-3</c:v>
                      </c:pt>
                      <c:pt idx="36">
                        <c:v>6.3622504925917771E-3</c:v>
                      </c:pt>
                      <c:pt idx="37">
                        <c:v>6.8640431437326987E-3</c:v>
                      </c:pt>
                      <c:pt idx="38">
                        <c:v>7.3874700400376357E-3</c:v>
                      </c:pt>
                      <c:pt idx="39">
                        <c:v>7.9327395781576184E-3</c:v>
                      </c:pt>
                      <c:pt idx="40">
                        <c:v>8.5000556152586802E-3</c:v>
                      </c:pt>
                      <c:pt idx="41">
                        <c:v>9.0896177019777202E-3</c:v>
                      </c:pt>
                      <c:pt idx="42">
                        <c:v>9.7016212969436265E-3</c:v>
                      </c:pt>
                      <c:pt idx="43">
                        <c:v>1.0336257964805496E-2</c:v>
                      </c:pt>
                      <c:pt idx="44">
                        <c:v>1.0993715559458946E-2</c:v>
                      </c:pt>
                      <c:pt idx="45">
                        <c:v>1.1674178393945399E-2</c:v>
                      </c:pt>
                      <c:pt idx="46">
                        <c:v>1.2377827398318398E-2</c:v>
                      </c:pt>
                      <c:pt idx="47">
                        <c:v>1.3104840266614912E-2</c:v>
                      </c:pt>
                      <c:pt idx="48">
                        <c:v>1.3855391593936714E-2</c:v>
                      </c:pt>
                      <c:pt idx="49">
                        <c:v>1.4629653004532136E-2</c:v>
                      </c:pt>
                      <c:pt idx="50">
                        <c:v>1.5427793271667779E-2</c:v>
                      </c:pt>
                      <c:pt idx="51">
                        <c:v>1.6249978429995867E-2</c:v>
                      </c:pt>
                      <c:pt idx="52">
                        <c:v>1.7096371881045871E-2</c:v>
                      </c:pt>
                      <c:pt idx="53">
                        <c:v>1.7967134492404255E-2</c:v>
                      </c:pt>
                      <c:pt idx="54">
                        <c:v>1.8862424691089241E-2</c:v>
                      </c:pt>
                      <c:pt idx="55">
                        <c:v>1.9782398551575511E-2</c:v>
                      </c:pt>
                      <c:pt idx="56">
                        <c:v>2.0727209878881121E-2</c:v>
                      </c:pt>
                      <c:pt idx="57">
                        <c:v>2.1697010287088293E-2</c:v>
                      </c:pt>
                      <c:pt idx="58">
                        <c:v>2.2691949273634257E-2</c:v>
                      </c:pt>
                      <c:pt idx="59">
                        <c:v>2.3712174289679651E-2</c:v>
                      </c:pt>
                      <c:pt idx="60">
                        <c:v>2.4757830806832835E-2</c:v>
                      </c:pt>
                      <c:pt idx="61">
                        <c:v>2.5829062380481296E-2</c:v>
                      </c:pt>
                      <c:pt idx="62">
                        <c:v>2.6926010709966738E-2</c:v>
                      </c:pt>
                      <c:pt idx="63">
                        <c:v>2.8048815695811594E-2</c:v>
                      </c:pt>
                      <c:pt idx="64">
                        <c:v>2.9197615494192711E-2</c:v>
                      </c:pt>
                      <c:pt idx="65">
                        <c:v>3.0372546568841714E-2</c:v>
                      </c:pt>
                      <c:pt idx="66">
                        <c:v>3.1573743740534156E-2</c:v>
                      </c:pt>
                      <c:pt idx="67">
                        <c:v>3.2801340234318535E-2</c:v>
                      </c:pt>
                      <c:pt idx="68">
                        <c:v>3.4055467724626004E-2</c:v>
                      </c:pt>
                      <c:pt idx="69">
                        <c:v>3.5336256378386145E-2</c:v>
                      </c:pt>
                      <c:pt idx="70">
                        <c:v>3.6643834896270829E-2</c:v>
                      </c:pt>
                      <c:pt idx="71">
                        <c:v>3.7978330552172611E-2</c:v>
                      </c:pt>
                      <c:pt idx="72">
                        <c:v>3.9339869231022173E-2</c:v>
                      </c:pt>
                      <c:pt idx="73">
                        <c:v>4.07285754650379E-2</c:v>
                      </c:pt>
                      <c:pt idx="74">
                        <c:v>4.2144572468495421E-2</c:v>
                      </c:pt>
                      <c:pt idx="75">
                        <c:v>4.3587982171098466E-2</c:v>
                      </c:pt>
                      <c:pt idx="76">
                        <c:v>4.5058925250028421E-2</c:v>
                      </c:pt>
                      <c:pt idx="77">
                        <c:v>4.6557521160740599E-2</c:v>
                      </c:pt>
                      <c:pt idx="78">
                        <c:v>4.8083888166576147E-2</c:v>
                      </c:pt>
                      <c:pt idx="79">
                        <c:v>4.9638143367250212E-2</c:v>
                      </c:pt>
                      <c:pt idx="80">
                        <c:v>5.1220402726272221E-2</c:v>
                      </c:pt>
                      <c:pt idx="81">
                        <c:v>5.2830781097356172E-2</c:v>
                      </c:pt>
                      <c:pt idx="82">
                        <c:v>5.44693922498663E-2</c:v>
                      </c:pt>
                      <c:pt idx="83">
                        <c:v>5.6136348893351631E-2</c:v>
                      </c:pt>
                      <c:pt idx="84">
                        <c:v>5.7831762701207566E-2</c:v>
                      </c:pt>
                      <c:pt idx="85">
                        <c:v>5.9555744333510498E-2</c:v>
                      </c:pt>
                      <c:pt idx="86">
                        <c:v>6.1308403459063417E-2</c:v>
                      </c:pt>
                      <c:pt idx="87">
                        <c:v>6.3089848776689703E-2</c:v>
                      </c:pt>
                      <c:pt idx="88">
                        <c:v>6.4900188035808618E-2</c:v>
                      </c:pt>
                      <c:pt idx="89">
                        <c:v>6.6739528056325784E-2</c:v>
                      </c:pt>
                      <c:pt idx="90">
                        <c:v>6.8607974747872405E-2</c:v>
                      </c:pt>
                      <c:pt idx="91">
                        <c:v>7.0505633128415818E-2</c:v>
                      </c:pt>
                      <c:pt idx="92">
                        <c:v>7.2432607342276106E-2</c:v>
                      </c:pt>
                      <c:pt idx="93">
                        <c:v>7.4389000677569553E-2</c:v>
                      </c:pt>
                      <c:pt idx="94">
                        <c:v>7.637491558310576E-2</c:v>
                      </c:pt>
                      <c:pt idx="95">
                        <c:v>7.8390453684761829E-2</c:v>
                      </c:pt>
                      <c:pt idx="96">
                        <c:v>8.0435715801353919E-2</c:v>
                      </c:pt>
                      <c:pt idx="97">
                        <c:v>8.2510801960028246E-2</c:v>
                      </c:pt>
                      <c:pt idx="98">
                        <c:v>8.4615811411192385E-2</c:v>
                      </c:pt>
                      <c:pt idx="99">
                        <c:v>8.6750842643001799E-2</c:v>
                      </c:pt>
                      <c:pt idx="100">
                        <c:v>8.8915993395424817E-2</c:v>
                      </c:pt>
                      <c:pt idx="101">
                        <c:v>9.1111360673897301E-2</c:v>
                      </c:pt>
                      <c:pt idx="102">
                        <c:v>9.3337040762586615E-2</c:v>
                      </c:pt>
                      <c:pt idx="103">
                        <c:v>9.5593129237279431E-2</c:v>
                      </c:pt>
                      <c:pt idx="104">
                        <c:v>9.7879720977908119E-2</c:v>
                      </c:pt>
                      <c:pt idx="105">
                        <c:v>0.10019691018072791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E9E8-456F-A978-77132E3F01A2}"/>
                  </c:ext>
                </c:extLst>
              </c15:ser>
            </c15:filteredScatterSeries>
          </c:ext>
        </c:extLst>
      </c:scatterChart>
      <c:valAx>
        <c:axId val="279053536"/>
        <c:scaling>
          <c:logBase val="10"/>
          <c:orientation val="minMax"/>
          <c:max val="10000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4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14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1400" b="0" i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400" b="0" i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Н/мм</a:t>
                </a:r>
                <a:r>
                  <a:rPr lang="ru-RU" sz="1400" b="0" i="0" baseline="3000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3/2</a:t>
                </a:r>
                <a:endParaRPr lang="ru-RU" sz="140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9054096"/>
        <c:crosses val="autoZero"/>
        <c:crossBetween val="midCat"/>
      </c:valAx>
      <c:valAx>
        <c:axId val="279054096"/>
        <c:scaling>
          <c:logBase val="10"/>
          <c:orientation val="minMax"/>
          <c:max val="1.0000000000000002E-2"/>
          <c:min val="1.0000000000000004E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da/dN,</a:t>
                </a:r>
                <a:r>
                  <a:rPr lang="en-US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мм/цикл</a:t>
                </a:r>
                <a:endParaRPr lang="ru-RU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90535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924945651063374"/>
          <c:y val="0.44436650254605964"/>
          <c:w val="0.31075054348936626"/>
          <c:h val="0.5041628452496678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57584695782305E-2"/>
          <c:y val="1.4206255715043459E-2"/>
          <c:w val="0.90643644236297538"/>
          <c:h val="0.84761020601269788"/>
        </c:manualLayout>
      </c:layout>
      <c:scatterChart>
        <c:scatterStyle val="lineMarker"/>
        <c:varyColors val="0"/>
        <c:ser>
          <c:idx val="7"/>
          <c:order val="4"/>
          <c:tx>
            <c:v>Корр. среда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A55-48A4-9070-87A7834B55E8}"/>
            </c:ext>
          </c:extLst>
        </c:ser>
        <c:ser>
          <c:idx val="1"/>
          <c:order val="5"/>
          <c:tx>
            <c:v>FL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3"/>
            <c:spPr>
              <a:noFill/>
              <a:ln w="6350">
                <a:solidFill>
                  <a:schemeClr val="tx1"/>
                </a:solidFill>
              </a:ln>
              <a:effectLst/>
            </c:spPr>
          </c:marker>
          <c:xVal>
            <c:numRef>
              <c:f>Всёв1!$C$4:$C$234</c:f>
              <c:numCache>
                <c:formatCode>General</c:formatCode>
                <c:ptCount val="231"/>
                <c:pt idx="0">
                  <c:v>700.68133950226638</c:v>
                </c:pt>
                <c:pt idx="1">
                  <c:v>727.22050945405454</c:v>
                </c:pt>
                <c:pt idx="2">
                  <c:v>755.8321574572617</c:v>
                </c:pt>
                <c:pt idx="3">
                  <c:v>784.6849639924352</c:v>
                </c:pt>
                <c:pt idx="4">
                  <c:v>813.57704912701422</c:v>
                </c:pt>
                <c:pt idx="5">
                  <c:v>844.39873737153141</c:v>
                </c:pt>
                <c:pt idx="6">
                  <c:v>876.86615735398789</c:v>
                </c:pt>
                <c:pt idx="7">
                  <c:v>911.29192337990514</c:v>
                </c:pt>
                <c:pt idx="8">
                  <c:v>949.12320865566244</c:v>
                </c:pt>
                <c:pt idx="9">
                  <c:v>989.84448592092735</c:v>
                </c:pt>
                <c:pt idx="10">
                  <c:v>1031.7462181696178</c:v>
                </c:pt>
                <c:pt idx="11">
                  <c:v>1078.7144704147456</c:v>
                </c:pt>
                <c:pt idx="12">
                  <c:v>1130.3468866611629</c:v>
                </c:pt>
                <c:pt idx="13">
                  <c:v>1183.5387890165969</c:v>
                </c:pt>
                <c:pt idx="14">
                  <c:v>1242.5142680381928</c:v>
                </c:pt>
                <c:pt idx="15">
                  <c:v>1306.1145343331634</c:v>
                </c:pt>
                <c:pt idx="16">
                  <c:v>1373.9405220141452</c:v>
                </c:pt>
                <c:pt idx="17">
                  <c:v>1443.998932736519</c:v>
                </c:pt>
                <c:pt idx="18">
                  <c:v>1521.6644447175088</c:v>
                </c:pt>
                <c:pt idx="19">
                  <c:v>1606.5287950900599</c:v>
                </c:pt>
                <c:pt idx="20">
                  <c:v>708</c:v>
                </c:pt>
                <c:pt idx="21">
                  <c:v>727</c:v>
                </c:pt>
                <c:pt idx="22">
                  <c:v>747</c:v>
                </c:pt>
                <c:pt idx="23">
                  <c:v>768</c:v>
                </c:pt>
                <c:pt idx="24">
                  <c:v>858</c:v>
                </c:pt>
                <c:pt idx="25">
                  <c:v>884</c:v>
                </c:pt>
                <c:pt idx="26">
                  <c:v>910</c:v>
                </c:pt>
                <c:pt idx="27">
                  <c:v>938</c:v>
                </c:pt>
                <c:pt idx="28">
                  <c:v>966</c:v>
                </c:pt>
                <c:pt idx="29">
                  <c:v>996</c:v>
                </c:pt>
                <c:pt idx="30">
                  <c:v>1028</c:v>
                </c:pt>
                <c:pt idx="31">
                  <c:v>1060</c:v>
                </c:pt>
                <c:pt idx="32">
                  <c:v>1096</c:v>
                </c:pt>
                <c:pt idx="33">
                  <c:v>1133</c:v>
                </c:pt>
                <c:pt idx="34">
                  <c:v>1172</c:v>
                </c:pt>
                <c:pt idx="35">
                  <c:v>1213</c:v>
                </c:pt>
                <c:pt idx="36">
                  <c:v>1300</c:v>
                </c:pt>
                <c:pt idx="37">
                  <c:v>1348</c:v>
                </c:pt>
                <c:pt idx="38">
                  <c:v>1399</c:v>
                </c:pt>
                <c:pt idx="39">
                  <c:v>1443</c:v>
                </c:pt>
                <c:pt idx="40">
                  <c:v>1125.7629480195651</c:v>
                </c:pt>
                <c:pt idx="41">
                  <c:v>1361.9778081264972</c:v>
                </c:pt>
                <c:pt idx="42">
                  <c:v>1400.8487150351468</c:v>
                </c:pt>
                <c:pt idx="43">
                  <c:v>1441.8437919832579</c:v>
                </c:pt>
                <c:pt idx="44">
                  <c:v>1485.0521981587303</c:v>
                </c:pt>
                <c:pt idx="45">
                  <c:v>1530.2973422637917</c:v>
                </c:pt>
                <c:pt idx="46">
                  <c:v>1577.44368535583</c:v>
                </c:pt>
                <c:pt idx="47">
                  <c:v>1626.5080328223971</c:v>
                </c:pt>
                <c:pt idx="48">
                  <c:v>1677.8670612709154</c:v>
                </c:pt>
                <c:pt idx="49">
                  <c:v>1731.8572210844084</c:v>
                </c:pt>
                <c:pt idx="50">
                  <c:v>1787.9146488334641</c:v>
                </c:pt>
                <c:pt idx="51">
                  <c:v>1845.5794137758471</c:v>
                </c:pt>
                <c:pt idx="52">
                  <c:v>1908.6845012346425</c:v>
                </c:pt>
                <c:pt idx="53">
                  <c:v>1976.0484483970199</c:v>
                </c:pt>
                <c:pt idx="54">
                  <c:v>2045.802109934315</c:v>
                </c:pt>
                <c:pt idx="55">
                  <c:v>2118.8810733174914</c:v>
                </c:pt>
                <c:pt idx="56">
                  <c:v>2194.0874014262145</c:v>
                </c:pt>
                <c:pt idx="57">
                  <c:v>1036</c:v>
                </c:pt>
                <c:pt idx="58">
                  <c:v>1069</c:v>
                </c:pt>
                <c:pt idx="59">
                  <c:v>1103</c:v>
                </c:pt>
                <c:pt idx="60">
                  <c:v>1138</c:v>
                </c:pt>
                <c:pt idx="61">
                  <c:v>1173</c:v>
                </c:pt>
                <c:pt idx="62">
                  <c:v>1212</c:v>
                </c:pt>
                <c:pt idx="63">
                  <c:v>1252</c:v>
                </c:pt>
                <c:pt idx="64">
                  <c:v>1295</c:v>
                </c:pt>
                <c:pt idx="65">
                  <c:v>1339</c:v>
                </c:pt>
                <c:pt idx="66">
                  <c:v>1387</c:v>
                </c:pt>
                <c:pt idx="67">
                  <c:v>1436</c:v>
                </c:pt>
                <c:pt idx="68">
                  <c:v>1490</c:v>
                </c:pt>
                <c:pt idx="69">
                  <c:v>1545</c:v>
                </c:pt>
                <c:pt idx="70">
                  <c:v>1607</c:v>
                </c:pt>
                <c:pt idx="71">
                  <c:v>1671</c:v>
                </c:pt>
                <c:pt idx="72">
                  <c:v>1742</c:v>
                </c:pt>
                <c:pt idx="73">
                  <c:v>838</c:v>
                </c:pt>
                <c:pt idx="74">
                  <c:v>863</c:v>
                </c:pt>
                <c:pt idx="75">
                  <c:v>888</c:v>
                </c:pt>
                <c:pt idx="76">
                  <c:v>914</c:v>
                </c:pt>
                <c:pt idx="77">
                  <c:v>945</c:v>
                </c:pt>
                <c:pt idx="78">
                  <c:v>978</c:v>
                </c:pt>
                <c:pt idx="79">
                  <c:v>1010</c:v>
                </c:pt>
                <c:pt idx="80">
                  <c:v>1042</c:v>
                </c:pt>
                <c:pt idx="81">
                  <c:v>1077</c:v>
                </c:pt>
                <c:pt idx="82">
                  <c:v>1112</c:v>
                </c:pt>
                <c:pt idx="83">
                  <c:v>1149</c:v>
                </c:pt>
                <c:pt idx="84">
                  <c:v>1188</c:v>
                </c:pt>
                <c:pt idx="85">
                  <c:v>1231</c:v>
                </c:pt>
                <c:pt idx="86">
                  <c:v>1277</c:v>
                </c:pt>
                <c:pt idx="87">
                  <c:v>1325</c:v>
                </c:pt>
                <c:pt idx="88">
                  <c:v>1375</c:v>
                </c:pt>
                <c:pt idx="89">
                  <c:v>1429</c:v>
                </c:pt>
                <c:pt idx="90">
                  <c:v>1484</c:v>
                </c:pt>
                <c:pt idx="91">
                  <c:v>1520</c:v>
                </c:pt>
                <c:pt idx="92">
                  <c:v>867.08656544377436</c:v>
                </c:pt>
                <c:pt idx="93">
                  <c:v>892.77869760464387</c:v>
                </c:pt>
                <c:pt idx="94">
                  <c:v>919.72025990323084</c:v>
                </c:pt>
                <c:pt idx="95">
                  <c:v>947.88937128096131</c:v>
                </c:pt>
                <c:pt idx="96">
                  <c:v>977.35523975289993</c:v>
                </c:pt>
                <c:pt idx="97">
                  <c:v>1008.0677517601152</c:v>
                </c:pt>
                <c:pt idx="98">
                  <c:v>1040.0055412474951</c:v>
                </c:pt>
                <c:pt idx="99">
                  <c:v>1074.1525767318406</c:v>
                </c:pt>
                <c:pt idx="100">
                  <c:v>1109.9963131247766</c:v>
                </c:pt>
                <c:pt idx="101">
                  <c:v>1147.2851798218619</c:v>
                </c:pt>
                <c:pt idx="102">
                  <c:v>1187.014768780122</c:v>
                </c:pt>
                <c:pt idx="103">
                  <c:v>1229.1028489312537</c:v>
                </c:pt>
                <c:pt idx="104">
                  <c:v>1273.1458399692565</c:v>
                </c:pt>
                <c:pt idx="105">
                  <c:v>1319.5831712844411</c:v>
                </c:pt>
                <c:pt idx="106">
                  <c:v>1368.4540978264044</c:v>
                </c:pt>
                <c:pt idx="107">
                  <c:v>1420.1314640097078</c:v>
                </c:pt>
                <c:pt idx="108">
                  <c:v>1475.5453058623011</c:v>
                </c:pt>
                <c:pt idx="109">
                  <c:v>1534.7278037429921</c:v>
                </c:pt>
                <c:pt idx="110">
                  <c:v>1597.4075527774373</c:v>
                </c:pt>
                <c:pt idx="111">
                  <c:v>1664.9830976962039</c:v>
                </c:pt>
                <c:pt idx="112">
                  <c:v>1737.6210148355199</c:v>
                </c:pt>
                <c:pt idx="113">
                  <c:v>1815.7764361131992</c:v>
                </c:pt>
                <c:pt idx="114">
                  <c:v>1897.4340738607114</c:v>
                </c:pt>
                <c:pt idx="115">
                  <c:v>1985.5845398229351</c:v>
                </c:pt>
                <c:pt idx="116">
                  <c:v>2083.7809078901341</c:v>
                </c:pt>
                <c:pt idx="117">
                  <c:v>2186.8501786525508</c:v>
                </c:pt>
                <c:pt idx="118">
                  <c:v>2300.3352032311614</c:v>
                </c:pt>
                <c:pt idx="119">
                  <c:v>2422.1201591469862</c:v>
                </c:pt>
                <c:pt idx="120">
                  <c:v>1027.2072252416797</c:v>
                </c:pt>
                <c:pt idx="121">
                  <c:v>1054.9776782826359</c:v>
                </c:pt>
                <c:pt idx="122">
                  <c:v>1089.7320273406056</c:v>
                </c:pt>
                <c:pt idx="123">
                  <c:v>1134.3913678744268</c:v>
                </c:pt>
                <c:pt idx="124">
                  <c:v>1166.8448300144616</c:v>
                </c:pt>
                <c:pt idx="125">
                  <c:v>1200.6346860245646</c:v>
                </c:pt>
                <c:pt idx="126">
                  <c:v>1236.1384917522494</c:v>
                </c:pt>
                <c:pt idx="127">
                  <c:v>1273.3721242268523</c:v>
                </c:pt>
                <c:pt idx="128">
                  <c:v>1311.9590481534385</c:v>
                </c:pt>
                <c:pt idx="129">
                  <c:v>1352.1095220733032</c:v>
                </c:pt>
                <c:pt idx="130">
                  <c:v>1394.4009805292831</c:v>
                </c:pt>
                <c:pt idx="131">
                  <c:v>1438.7951768604223</c:v>
                </c:pt>
                <c:pt idx="132">
                  <c:v>1485.3423188470076</c:v>
                </c:pt>
                <c:pt idx="133">
                  <c:v>1534.5625918683338</c:v>
                </c:pt>
                <c:pt idx="134">
                  <c:v>1586.1801036049164</c:v>
                </c:pt>
                <c:pt idx="135">
                  <c:v>1640.2231547856659</c:v>
                </c:pt>
                <c:pt idx="136">
                  <c:v>1696.9601272192601</c:v>
                </c:pt>
                <c:pt idx="137">
                  <c:v>1756.0239996078008</c:v>
                </c:pt>
                <c:pt idx="138">
                  <c:v>1818.0746234840524</c:v>
                </c:pt>
                <c:pt idx="139">
                  <c:v>1884.5462898789074</c:v>
                </c:pt>
                <c:pt idx="140">
                  <c:v>1955.4462881795248</c:v>
                </c:pt>
                <c:pt idx="141">
                  <c:v>2029.8966766819349</c:v>
                </c:pt>
                <c:pt idx="142">
                  <c:v>2110.381418145349</c:v>
                </c:pt>
                <c:pt idx="143">
                  <c:v>2197.5769651252695</c:v>
                </c:pt>
                <c:pt idx="144">
                  <c:v>2288.7873861084809</c:v>
                </c:pt>
                <c:pt idx="145">
                  <c:v>709.66390320198843</c:v>
                </c:pt>
                <c:pt idx="146">
                  <c:v>735.96660733541739</c:v>
                </c:pt>
                <c:pt idx="147">
                  <c:v>763.25313327306219</c:v>
                </c:pt>
                <c:pt idx="148">
                  <c:v>792.01836763672111</c:v>
                </c:pt>
                <c:pt idx="149">
                  <c:v>822.10729475547157</c:v>
                </c:pt>
                <c:pt idx="150">
                  <c:v>854.40394274055654</c:v>
                </c:pt>
                <c:pt idx="151">
                  <c:v>892.28916605862798</c:v>
                </c:pt>
                <c:pt idx="152">
                  <c:v>932.94954110505171</c:v>
                </c:pt>
                <c:pt idx="153">
                  <c:v>973.13154863627426</c:v>
                </c:pt>
                <c:pt idx="154">
                  <c:v>1013.2904454460808</c:v>
                </c:pt>
                <c:pt idx="155">
                  <c:v>1054.4548554392481</c:v>
                </c:pt>
                <c:pt idx="156">
                  <c:v>1100.8428144789862</c:v>
                </c:pt>
                <c:pt idx="157">
                  <c:v>1151.0746958305479</c:v>
                </c:pt>
                <c:pt idx="158">
                  <c:v>1204.3346292168389</c:v>
                </c:pt>
                <c:pt idx="159">
                  <c:v>1262.2687147664103</c:v>
                </c:pt>
                <c:pt idx="160">
                  <c:v>1321.6163028843368</c:v>
                </c:pt>
                <c:pt idx="161">
                  <c:v>1389.2323130883788</c:v>
                </c:pt>
                <c:pt idx="162">
                  <c:v>1475.6983591265332</c:v>
                </c:pt>
                <c:pt idx="163">
                  <c:v>1565.872972191288</c:v>
                </c:pt>
                <c:pt idx="164">
                  <c:v>1671.0709646659584</c:v>
                </c:pt>
                <c:pt idx="165">
                  <c:v>722.48244875155206</c:v>
                </c:pt>
                <c:pt idx="166">
                  <c:v>748.3559149066806</c:v>
                </c:pt>
                <c:pt idx="167">
                  <c:v>775.49317499724384</c:v>
                </c:pt>
                <c:pt idx="168">
                  <c:v>804.29182172876233</c:v>
                </c:pt>
                <c:pt idx="169">
                  <c:v>830.76665842860587</c:v>
                </c:pt>
                <c:pt idx="170">
                  <c:v>1043.3191945452354</c:v>
                </c:pt>
                <c:pt idx="171">
                  <c:v>1105.130821067972</c:v>
                </c:pt>
                <c:pt idx="172">
                  <c:v>1172.6469349953154</c:v>
                </c:pt>
                <c:pt idx="173">
                  <c:v>1219.7812346043233</c:v>
                </c:pt>
                <c:pt idx="174">
                  <c:v>1270.5750251629536</c:v>
                </c:pt>
                <c:pt idx="175">
                  <c:v>1326.001491875023</c:v>
                </c:pt>
                <c:pt idx="176">
                  <c:v>1385.4698214634529</c:v>
                </c:pt>
                <c:pt idx="177">
                  <c:v>1447.5164499104676</c:v>
                </c:pt>
                <c:pt idx="178">
                  <c:v>1512.5782467242011</c:v>
                </c:pt>
                <c:pt idx="179">
                  <c:v>1582.2791396591874</c:v>
                </c:pt>
                <c:pt idx="180">
                  <c:v>1659.8605695240431</c:v>
                </c:pt>
                <c:pt idx="181">
                  <c:v>1743.9997087623096</c:v>
                </c:pt>
                <c:pt idx="182">
                  <c:v>1835.0683076449413</c:v>
                </c:pt>
                <c:pt idx="183">
                  <c:v>1935.9224599709828</c:v>
                </c:pt>
                <c:pt idx="184">
                  <c:v>2045.372209413259</c:v>
                </c:pt>
                <c:pt idx="185">
                  <c:v>2165.0984152446995</c:v>
                </c:pt>
                <c:pt idx="186">
                  <c:v>2297.8616678445183</c:v>
                </c:pt>
                <c:pt idx="187">
                  <c:v>921.09510208440088</c:v>
                </c:pt>
                <c:pt idx="188">
                  <c:v>955.24152342102968</c:v>
                </c:pt>
                <c:pt idx="189">
                  <c:v>990.98304563483225</c:v>
                </c:pt>
                <c:pt idx="190">
                  <c:v>1028.250669521696</c:v>
                </c:pt>
                <c:pt idx="191">
                  <c:v>1063.3400299037924</c:v>
                </c:pt>
                <c:pt idx="192">
                  <c:v>1080.5099597417393</c:v>
                </c:pt>
                <c:pt idx="193">
                  <c:v>1243.8581541152078</c:v>
                </c:pt>
                <c:pt idx="194">
                  <c:v>1297.0403504118942</c:v>
                </c:pt>
                <c:pt idx="195">
                  <c:v>1349.6061848061577</c:v>
                </c:pt>
                <c:pt idx="196">
                  <c:v>1404.8276705597093</c:v>
                </c:pt>
                <c:pt idx="197">
                  <c:v>1465.6211202500826</c:v>
                </c:pt>
                <c:pt idx="198">
                  <c:v>1531.1221537380432</c:v>
                </c:pt>
                <c:pt idx="199">
                  <c:v>1599.7960548064705</c:v>
                </c:pt>
                <c:pt idx="200">
                  <c:v>1672.9349074735869</c:v>
                </c:pt>
                <c:pt idx="201">
                  <c:v>1749.7738012252248</c:v>
                </c:pt>
                <c:pt idx="202">
                  <c:v>1832.2391860451737</c:v>
                </c:pt>
                <c:pt idx="203">
                  <c:v>1921.4077594377175</c:v>
                </c:pt>
                <c:pt idx="204">
                  <c:v>2017.1018916842388</c:v>
                </c:pt>
                <c:pt idx="205">
                  <c:v>2121.1011237130015</c:v>
                </c:pt>
                <c:pt idx="206">
                  <c:v>2234.4855805491143</c:v>
                </c:pt>
                <c:pt idx="207">
                  <c:v>2335.1047919448115</c:v>
                </c:pt>
                <c:pt idx="208">
                  <c:v>2452.0109700107455</c:v>
                </c:pt>
                <c:pt idx="209">
                  <c:v>2603.9091241502697</c:v>
                </c:pt>
                <c:pt idx="210">
                  <c:v>2763.4005231886072</c:v>
                </c:pt>
                <c:pt idx="211">
                  <c:v>846.89993742826482</c:v>
                </c:pt>
                <c:pt idx="212">
                  <c:v>877.59250601295992</c:v>
                </c:pt>
                <c:pt idx="213">
                  <c:v>909.15089695514473</c:v>
                </c:pt>
                <c:pt idx="214">
                  <c:v>942.113697554331</c:v>
                </c:pt>
                <c:pt idx="215">
                  <c:v>976.76321678111935</c:v>
                </c:pt>
                <c:pt idx="216">
                  <c:v>1013.6153054276215</c:v>
                </c:pt>
                <c:pt idx="217">
                  <c:v>1186.2871485386045</c:v>
                </c:pt>
                <c:pt idx="218">
                  <c:v>1232.6142182374331</c:v>
                </c:pt>
                <c:pt idx="219">
                  <c:v>1278.8784727159216</c:v>
                </c:pt>
                <c:pt idx="220">
                  <c:v>1328.2800076143426</c:v>
                </c:pt>
                <c:pt idx="221">
                  <c:v>1384.2270410108954</c:v>
                </c:pt>
                <c:pt idx="222">
                  <c:v>1442.8871499765808</c:v>
                </c:pt>
                <c:pt idx="223">
                  <c:v>1506.3499739353083</c:v>
                </c:pt>
                <c:pt idx="224">
                  <c:v>1574.1678262261771</c:v>
                </c:pt>
                <c:pt idx="225">
                  <c:v>1647.8904180566487</c:v>
                </c:pt>
                <c:pt idx="226">
                  <c:v>1727.0922519635342</c:v>
                </c:pt>
                <c:pt idx="227">
                  <c:v>1810.2567561570379</c:v>
                </c:pt>
                <c:pt idx="228">
                  <c:v>1899.8718515981411</c:v>
                </c:pt>
                <c:pt idx="229">
                  <c:v>1995.693941487915</c:v>
                </c:pt>
                <c:pt idx="230">
                  <c:v>2102.6384415637999</c:v>
                </c:pt>
              </c:numCache>
            </c:numRef>
          </c:xVal>
          <c:yVal>
            <c:numRef>
              <c:f>Всёв1!$D$4:$D$234</c:f>
              <c:numCache>
                <c:formatCode>General</c:formatCode>
                <c:ptCount val="231"/>
                <c:pt idx="0">
                  <c:v>7.6264479458953795E-5</c:v>
                </c:pt>
                <c:pt idx="1">
                  <c:v>1.0090909090909086E-4</c:v>
                </c:pt>
                <c:pt idx="2">
                  <c:v>1.4000000000000012E-4</c:v>
                </c:pt>
                <c:pt idx="3">
                  <c:v>1.6451612903225799E-4</c:v>
                </c:pt>
                <c:pt idx="4">
                  <c:v>1.8545454545454537E-4</c:v>
                </c:pt>
                <c:pt idx="5">
                  <c:v>2.6923076923076944E-4</c:v>
                </c:pt>
                <c:pt idx="6">
                  <c:v>3.5172413793103436E-4</c:v>
                </c:pt>
                <c:pt idx="7">
                  <c:v>3.7857142857142809E-4</c:v>
                </c:pt>
                <c:pt idx="8">
                  <c:v>4.4000000000000056E-4</c:v>
                </c:pt>
                <c:pt idx="9">
                  <c:v>5.4500000000000175E-4</c:v>
                </c:pt>
                <c:pt idx="10">
                  <c:v>5.7222222222221887E-4</c:v>
                </c:pt>
                <c:pt idx="11">
                  <c:v>5.7142857142857277E-4</c:v>
                </c:pt>
                <c:pt idx="12">
                  <c:v>6.8125000000000217E-4</c:v>
                </c:pt>
                <c:pt idx="13">
                  <c:v>6.937499999999996E-4</c:v>
                </c:pt>
                <c:pt idx="14">
                  <c:v>7.7333333333333106E-4</c:v>
                </c:pt>
                <c:pt idx="15">
                  <c:v>8.5384615384615338E-4</c:v>
                </c:pt>
                <c:pt idx="16">
                  <c:v>9.4166666666666878E-4</c:v>
                </c:pt>
                <c:pt idx="17">
                  <c:v>1.2624999999999976E-3</c:v>
                </c:pt>
                <c:pt idx="18">
                  <c:v>1.0727272727272725E-3</c:v>
                </c:pt>
                <c:pt idx="19">
                  <c:v>1.1333333333333369E-3</c:v>
                </c:pt>
                <c:pt idx="20" formatCode="0.00E+00">
                  <c:v>1.08E-4</c:v>
                </c:pt>
                <c:pt idx="21" formatCode="0.00E+00">
                  <c:v>1.4100000000000001E-4</c:v>
                </c:pt>
                <c:pt idx="22" formatCode="0.00E+00">
                  <c:v>1.36E-4</c:v>
                </c:pt>
                <c:pt idx="23" formatCode="0.00E+00">
                  <c:v>1.5799999999999999E-4</c:v>
                </c:pt>
                <c:pt idx="24" formatCode="0.00E+00">
                  <c:v>2.04E-4</c:v>
                </c:pt>
                <c:pt idx="25" formatCode="0.00E+00">
                  <c:v>3.3700000000000001E-4</c:v>
                </c:pt>
                <c:pt idx="26" formatCode="0.00E+00">
                  <c:v>3.39E-4</c:v>
                </c:pt>
                <c:pt idx="27" formatCode="0.00E+00">
                  <c:v>3.59E-4</c:v>
                </c:pt>
                <c:pt idx="28" formatCode="0.00E+00">
                  <c:v>4.0299999999999998E-4</c:v>
                </c:pt>
                <c:pt idx="29" formatCode="0.00E+00">
                  <c:v>4.6900000000000002E-4</c:v>
                </c:pt>
                <c:pt idx="30" formatCode="0.00E+00">
                  <c:v>4.35E-4</c:v>
                </c:pt>
                <c:pt idx="31" formatCode="0.00E+00">
                  <c:v>5.04E-4</c:v>
                </c:pt>
                <c:pt idx="32" formatCode="0.00E+00">
                  <c:v>5.5599999999999996E-4</c:v>
                </c:pt>
                <c:pt idx="33" formatCode="0.00E+00">
                  <c:v>6.02E-4</c:v>
                </c:pt>
                <c:pt idx="34" formatCode="0.00E+00">
                  <c:v>7.3999999999999999E-4</c:v>
                </c:pt>
                <c:pt idx="35" formatCode="0.00E+00">
                  <c:v>6.4400000000000004E-4</c:v>
                </c:pt>
                <c:pt idx="36" formatCode="0.00E+00">
                  <c:v>7.3499999999999998E-4</c:v>
                </c:pt>
                <c:pt idx="37" formatCode="0.00E+00">
                  <c:v>7.8600000000000002E-4</c:v>
                </c:pt>
                <c:pt idx="38" formatCode="0.00E+00">
                  <c:v>8.0800000000000002E-4</c:v>
                </c:pt>
                <c:pt idx="39" formatCode="0.00E+00">
                  <c:v>8.4900000000000004E-4</c:v>
                </c:pt>
                <c:pt idx="40">
                  <c:v>3.4993735170969916E-4</c:v>
                </c:pt>
                <c:pt idx="41">
                  <c:v>6.1247378750000085E-4</c:v>
                </c:pt>
                <c:pt idx="42">
                  <c:v>7.4223026197604966E-4</c:v>
                </c:pt>
                <c:pt idx="43">
                  <c:v>7.215481452192634E-4</c:v>
                </c:pt>
                <c:pt idx="44">
                  <c:v>7.6525375945537372E-4</c:v>
                </c:pt>
                <c:pt idx="45">
                  <c:v>7.9645331753554541E-4</c:v>
                </c:pt>
                <c:pt idx="46">
                  <c:v>8.0237991214057237E-4</c:v>
                </c:pt>
                <c:pt idx="47">
                  <c:v>9.3717530075188178E-4</c:v>
                </c:pt>
                <c:pt idx="48">
                  <c:v>1.0990518181818213E-3</c:v>
                </c:pt>
                <c:pt idx="49">
                  <c:v>1.112531453940063E-3</c:v>
                </c:pt>
                <c:pt idx="50">
                  <c:v>1.0084461088295655E-3</c:v>
                </c:pt>
                <c:pt idx="51">
                  <c:v>1.1528055329341346E-3</c:v>
                </c:pt>
                <c:pt idx="52">
                  <c:v>1.3877300261437877E-3</c:v>
                </c:pt>
                <c:pt idx="53">
                  <c:v>1.3939664880112867E-3</c:v>
                </c:pt>
                <c:pt idx="54">
                  <c:v>1.4701147988505771E-3</c:v>
                </c:pt>
                <c:pt idx="55">
                  <c:v>1.7463213105924564E-3</c:v>
                </c:pt>
                <c:pt idx="56">
                  <c:v>1.7478967805755357E-3</c:v>
                </c:pt>
                <c:pt idx="57" formatCode="0.00E+00">
                  <c:v>1.2999999999999999E-4</c:v>
                </c:pt>
                <c:pt idx="58" formatCode="0.00E+00">
                  <c:v>1.4899999999999999E-4</c:v>
                </c:pt>
                <c:pt idx="59" formatCode="0.00E+00">
                  <c:v>1.8000000000000001E-4</c:v>
                </c:pt>
                <c:pt idx="60" formatCode="0.00E+00">
                  <c:v>2.23E-4</c:v>
                </c:pt>
                <c:pt idx="61" formatCode="0.00E+00">
                  <c:v>2.63E-4</c:v>
                </c:pt>
                <c:pt idx="62" formatCode="0.00E+00">
                  <c:v>3.5799999999999997E-4</c:v>
                </c:pt>
                <c:pt idx="63" formatCode="0.00E+00">
                  <c:v>3.8699999999999997E-4</c:v>
                </c:pt>
                <c:pt idx="64" formatCode="0.00E+00">
                  <c:v>4.3100000000000001E-4</c:v>
                </c:pt>
                <c:pt idx="65" formatCode="0.00E+00">
                  <c:v>4.6299999999999998E-4</c:v>
                </c:pt>
                <c:pt idx="66" formatCode="0.00E+00">
                  <c:v>5.44E-4</c:v>
                </c:pt>
                <c:pt idx="67" formatCode="0.00E+00">
                  <c:v>6.3500000000000004E-4</c:v>
                </c:pt>
                <c:pt idx="68" formatCode="0.00E+00">
                  <c:v>6.6100000000000002E-4</c:v>
                </c:pt>
                <c:pt idx="69" formatCode="0.00E+00">
                  <c:v>7.9100000000000004E-4</c:v>
                </c:pt>
                <c:pt idx="70" formatCode="0.00E+00">
                  <c:v>8.2899999999999998E-4</c:v>
                </c:pt>
                <c:pt idx="71" formatCode="0.00E+00">
                  <c:v>9.6599999999999995E-4</c:v>
                </c:pt>
                <c:pt idx="72" formatCode="0.00E+00">
                  <c:v>1.1100000000000001E-3</c:v>
                </c:pt>
                <c:pt idx="73" formatCode="0.00E+00">
                  <c:v>4.4700000000000002E-4</c:v>
                </c:pt>
                <c:pt idx="74" formatCode="0.00E+00">
                  <c:v>4.08E-4</c:v>
                </c:pt>
                <c:pt idx="75" formatCode="0.00E+00">
                  <c:v>5.04E-4</c:v>
                </c:pt>
                <c:pt idx="76" formatCode="0.00E+00">
                  <c:v>5.6499999999999996E-4</c:v>
                </c:pt>
                <c:pt idx="77" formatCode="0.00E+00">
                  <c:v>6.2200000000000005E-4</c:v>
                </c:pt>
                <c:pt idx="78" formatCode="0.00E+00">
                  <c:v>6.3199999999999997E-4</c:v>
                </c:pt>
                <c:pt idx="79" formatCode="0.00E+00">
                  <c:v>6.1899999999999998E-4</c:v>
                </c:pt>
                <c:pt idx="80" formatCode="0.00E+00">
                  <c:v>7.3499999999999998E-4</c:v>
                </c:pt>
                <c:pt idx="81" formatCode="0.00E+00">
                  <c:v>7.3899999999999997E-4</c:v>
                </c:pt>
                <c:pt idx="82" formatCode="0.00E+00">
                  <c:v>7.7999999999999999E-4</c:v>
                </c:pt>
                <c:pt idx="83" formatCode="0.00E+00">
                  <c:v>7.2199999999999999E-4</c:v>
                </c:pt>
                <c:pt idx="84" formatCode="0.00E+00">
                  <c:v>9.1200000000000005E-4</c:v>
                </c:pt>
                <c:pt idx="85" formatCode="0.00E+00">
                  <c:v>7.2000000000000005E-4</c:v>
                </c:pt>
                <c:pt idx="86" formatCode="0.00E+00">
                  <c:v>9.810000000000001E-4</c:v>
                </c:pt>
                <c:pt idx="87" formatCode="0.00E+00">
                  <c:v>7.9299999999999998E-4</c:v>
                </c:pt>
                <c:pt idx="88" formatCode="0.00E+00">
                  <c:v>8.3500000000000002E-4</c:v>
                </c:pt>
                <c:pt idx="89" formatCode="0.00E+00">
                  <c:v>7.94E-4</c:v>
                </c:pt>
                <c:pt idx="90" formatCode="0.00E+00">
                  <c:v>8.0099999999999995E-4</c:v>
                </c:pt>
                <c:pt idx="91" formatCode="0.00E+00">
                  <c:v>8.1899999999999996E-4</c:v>
                </c:pt>
                <c:pt idx="92">
                  <c:v>2.6563878964059115E-4</c:v>
                </c:pt>
                <c:pt idx="93">
                  <c:v>3.5375952261306614E-4</c:v>
                </c:pt>
                <c:pt idx="94">
                  <c:v>4.3591898494623539E-4</c:v>
                </c:pt>
                <c:pt idx="95">
                  <c:v>3.6641795986622189E-4</c:v>
                </c:pt>
                <c:pt idx="96">
                  <c:v>3.9817861635219981E-4</c:v>
                </c:pt>
                <c:pt idx="97">
                  <c:v>4.4132075463172298E-4</c:v>
                </c:pt>
                <c:pt idx="98">
                  <c:v>4.4064768109540518E-4</c:v>
                </c:pt>
                <c:pt idx="99">
                  <c:v>5.3393396524486841E-4</c:v>
                </c:pt>
                <c:pt idx="100">
                  <c:v>5.5974501687289008E-4</c:v>
                </c:pt>
                <c:pt idx="101">
                  <c:v>5.5791345894263134E-4</c:v>
                </c:pt>
                <c:pt idx="102">
                  <c:v>5.9321980780430823E-4</c:v>
                </c:pt>
                <c:pt idx="103">
                  <c:v>5.6690798866855779E-4</c:v>
                </c:pt>
                <c:pt idx="104">
                  <c:v>6.2705509717868443E-4</c:v>
                </c:pt>
                <c:pt idx="105">
                  <c:v>6.2400858307209842E-4</c:v>
                </c:pt>
                <c:pt idx="106">
                  <c:v>6.0480419571865224E-4</c:v>
                </c:pt>
                <c:pt idx="107">
                  <c:v>6.4604045632333954E-4</c:v>
                </c:pt>
                <c:pt idx="108">
                  <c:v>7.2061382857143026E-4</c:v>
                </c:pt>
                <c:pt idx="109">
                  <c:v>7.3892936390532432E-4</c:v>
                </c:pt>
                <c:pt idx="110">
                  <c:v>8.1569690671031109E-4</c:v>
                </c:pt>
                <c:pt idx="111">
                  <c:v>7.3185497126436699E-4</c:v>
                </c:pt>
                <c:pt idx="112">
                  <c:v>8.3608447215294571E-4</c:v>
                </c:pt>
                <c:pt idx="113">
                  <c:v>9.9043022222222439E-4</c:v>
                </c:pt>
                <c:pt idx="114">
                  <c:v>1.0266686933045426E-3</c:v>
                </c:pt>
                <c:pt idx="115">
                  <c:v>1.0601615400410629E-3</c:v>
                </c:pt>
                <c:pt idx="116">
                  <c:v>1.1903336971830964E-3</c:v>
                </c:pt>
                <c:pt idx="117">
                  <c:v>1.2062704223602559E-3</c:v>
                </c:pt>
                <c:pt idx="118">
                  <c:v>1.3654513856209117E-3</c:v>
                </c:pt>
                <c:pt idx="119">
                  <c:v>1.6536857968476356E-3</c:v>
                </c:pt>
                <c:pt idx="120">
                  <c:v>1.4164748680644751E-4</c:v>
                </c:pt>
                <c:pt idx="121">
                  <c:v>1.4451072104357788E-4</c:v>
                </c:pt>
                <c:pt idx="122">
                  <c:v>2.2897294685990372E-4</c:v>
                </c:pt>
                <c:pt idx="123">
                  <c:v>1.5131576754053575E-4</c:v>
                </c:pt>
                <c:pt idx="124">
                  <c:v>2.845345979322241E-4</c:v>
                </c:pt>
                <c:pt idx="125">
                  <c:v>3.6074075226039755E-4</c:v>
                </c:pt>
                <c:pt idx="126">
                  <c:v>2.9384973122991472E-4</c:v>
                </c:pt>
                <c:pt idx="127">
                  <c:v>3.3494267886855335E-4</c:v>
                </c:pt>
                <c:pt idx="128">
                  <c:v>4.2702630988346969E-4</c:v>
                </c:pt>
                <c:pt idx="129">
                  <c:v>4.1763570590699607E-4</c:v>
                </c:pt>
                <c:pt idx="130">
                  <c:v>4.5471508620689558E-4</c:v>
                </c:pt>
                <c:pt idx="131">
                  <c:v>4.8054710374639944E-4</c:v>
                </c:pt>
                <c:pt idx="132">
                  <c:v>4.8373348792270481E-4</c:v>
                </c:pt>
                <c:pt idx="133">
                  <c:v>4.806613791469196E-4</c:v>
                </c:pt>
                <c:pt idx="134">
                  <c:v>5.7434541522491324E-4</c:v>
                </c:pt>
                <c:pt idx="135">
                  <c:v>6.3398062539481929E-4</c:v>
                </c:pt>
                <c:pt idx="136">
                  <c:v>8.4661236301369978E-4</c:v>
                </c:pt>
                <c:pt idx="137">
                  <c:v>6.6411385607603323E-4</c:v>
                </c:pt>
                <c:pt idx="138">
                  <c:v>7.6625681782642755E-4</c:v>
                </c:pt>
                <c:pt idx="139">
                  <c:v>8.6020260273972436E-4</c:v>
                </c:pt>
                <c:pt idx="140">
                  <c:v>8.5929985306828333E-4</c:v>
                </c:pt>
                <c:pt idx="141">
                  <c:v>9.5167372946859848E-4</c:v>
                </c:pt>
                <c:pt idx="142">
                  <c:v>8.7264290076335862E-4</c:v>
                </c:pt>
                <c:pt idx="143">
                  <c:v>9.1474264811490253E-4</c:v>
                </c:pt>
                <c:pt idx="144">
                  <c:v>1.0147148973305923E-3</c:v>
                </c:pt>
                <c:pt idx="145">
                  <c:v>8.3339947614890131E-5</c:v>
                </c:pt>
                <c:pt idx="146">
                  <c:v>6.3855421686746913E-5</c:v>
                </c:pt>
                <c:pt idx="147">
                  <c:v>8.8034188034188132E-5</c:v>
                </c:pt>
                <c:pt idx="148">
                  <c:v>1.7833333333333338E-4</c:v>
                </c:pt>
                <c:pt idx="149">
                  <c:v>1.9615384615384606E-4</c:v>
                </c:pt>
                <c:pt idx="150">
                  <c:v>2.1764705882352931E-4</c:v>
                </c:pt>
                <c:pt idx="151">
                  <c:v>3.6764705882352941E-4</c:v>
                </c:pt>
                <c:pt idx="152">
                  <c:v>4.3461538461538426E-4</c:v>
                </c:pt>
                <c:pt idx="153">
                  <c:v>3.8571428571428513E-4</c:v>
                </c:pt>
                <c:pt idx="154">
                  <c:v>4.5454545454545455E-4</c:v>
                </c:pt>
                <c:pt idx="155">
                  <c:v>5.0500000000000252E-4</c:v>
                </c:pt>
                <c:pt idx="156">
                  <c:v>4.8695652173912931E-4</c:v>
                </c:pt>
                <c:pt idx="157">
                  <c:v>5.1999999999999952E-4</c:v>
                </c:pt>
                <c:pt idx="158">
                  <c:v>7.3333333333333432E-4</c:v>
                </c:pt>
                <c:pt idx="159">
                  <c:v>8.9166666666666691E-4</c:v>
                </c:pt>
                <c:pt idx="160">
                  <c:v>5.5555555555555556E-4</c:v>
                </c:pt>
                <c:pt idx="161">
                  <c:v>8.4999999999999833E-4</c:v>
                </c:pt>
                <c:pt idx="162">
                  <c:v>1.1500000000000021E-3</c:v>
                </c:pt>
                <c:pt idx="163">
                  <c:v>8.8333333333333525E-4</c:v>
                </c:pt>
                <c:pt idx="164">
                  <c:v>1.1692307692307662E-3</c:v>
                </c:pt>
                <c:pt idx="165">
                  <c:v>9.0958704748044392E-5</c:v>
                </c:pt>
                <c:pt idx="166">
                  <c:v>1.2855122766422419E-4</c:v>
                </c:pt>
                <c:pt idx="167">
                  <c:v>1.6010246557796989E-4</c:v>
                </c:pt>
                <c:pt idx="168">
                  <c:v>2.1104903786468024E-4</c:v>
                </c:pt>
                <c:pt idx="169">
                  <c:v>2.3162445954292774E-4</c:v>
                </c:pt>
                <c:pt idx="170">
                  <c:v>7.8212290502793042E-4</c:v>
                </c:pt>
                <c:pt idx="171">
                  <c:v>5.5570542217426547E-4</c:v>
                </c:pt>
                <c:pt idx="172">
                  <c:v>7.0714285714285855E-4</c:v>
                </c:pt>
                <c:pt idx="173">
                  <c:v>5.9710494571772917E-4</c:v>
                </c:pt>
                <c:pt idx="174">
                  <c:v>8.6221470836855721E-4</c:v>
                </c:pt>
                <c:pt idx="175">
                  <c:v>1.2470023980815338E-3</c:v>
                </c:pt>
                <c:pt idx="176">
                  <c:v>5.7638500279798613E-4</c:v>
                </c:pt>
                <c:pt idx="177">
                  <c:v>1.0164271047227948E-3</c:v>
                </c:pt>
                <c:pt idx="178">
                  <c:v>1.0702702702702648E-3</c:v>
                </c:pt>
                <c:pt idx="179">
                  <c:v>1.0843373493975926E-3</c:v>
                </c:pt>
                <c:pt idx="180">
                  <c:v>1.2441314553990636E-3</c:v>
                </c:pt>
                <c:pt idx="181">
                  <c:v>1.3458950201884253E-3</c:v>
                </c:pt>
                <c:pt idx="182">
                  <c:v>1.4520547945205413E-3</c:v>
                </c:pt>
                <c:pt idx="183">
                  <c:v>1.5522388059701585E-3</c:v>
                </c:pt>
                <c:pt idx="184">
                  <c:v>1.7241379310344782E-3</c:v>
                </c:pt>
                <c:pt idx="185">
                  <c:v>1.7105263157894722E-3</c:v>
                </c:pt>
                <c:pt idx="186">
                  <c:v>2.1971252566735117E-3</c:v>
                </c:pt>
                <c:pt idx="187">
                  <c:v>1.5349887133182837E-4</c:v>
                </c:pt>
                <c:pt idx="188">
                  <c:v>2.4619840695148433E-4</c:v>
                </c:pt>
                <c:pt idx="189">
                  <c:v>3.1790997796663569E-4</c:v>
                </c:pt>
                <c:pt idx="190">
                  <c:v>4.2992261392949118E-4</c:v>
                </c:pt>
                <c:pt idx="191">
                  <c:v>4.6948356807511985E-4</c:v>
                </c:pt>
                <c:pt idx="192">
                  <c:v>3.7313432835818776E-4</c:v>
                </c:pt>
                <c:pt idx="193">
                  <c:v>6.307775965198498E-4</c:v>
                </c:pt>
                <c:pt idx="194">
                  <c:v>6.6403681788297045E-4</c:v>
                </c:pt>
                <c:pt idx="195">
                  <c:v>7.209136331191991E-4</c:v>
                </c:pt>
                <c:pt idx="196">
                  <c:v>7.0113314447592205E-4</c:v>
                </c:pt>
                <c:pt idx="197">
                  <c:v>8.7876322213181312E-4</c:v>
                </c:pt>
                <c:pt idx="198">
                  <c:v>8.2990961380443554E-4</c:v>
                </c:pt>
                <c:pt idx="199">
                  <c:v>8.988764044943813E-4</c:v>
                </c:pt>
                <c:pt idx="200">
                  <c:v>9.6618357487922703E-4</c:v>
                </c:pt>
                <c:pt idx="201">
                  <c:v>8.3402835696413675E-4</c:v>
                </c:pt>
                <c:pt idx="202">
                  <c:v>1.0604453870625664E-3</c:v>
                </c:pt>
                <c:pt idx="203">
                  <c:v>1.1438278595696546E-3</c:v>
                </c:pt>
                <c:pt idx="204">
                  <c:v>1.2515802781289443E-3</c:v>
                </c:pt>
                <c:pt idx="205">
                  <c:v>1.2686567164179143E-3</c:v>
                </c:pt>
                <c:pt idx="206">
                  <c:v>1.3157894736842105E-3</c:v>
                </c:pt>
                <c:pt idx="207">
                  <c:v>1.4442013129102925E-3</c:v>
                </c:pt>
                <c:pt idx="208">
                  <c:v>1.4618369987063331E-3</c:v>
                </c:pt>
                <c:pt idx="209">
                  <c:v>1.4925373134328358E-3</c:v>
                </c:pt>
                <c:pt idx="210">
                  <c:v>1.6118935837245714E-3</c:v>
                </c:pt>
                <c:pt idx="211">
                  <c:v>1.5985244389794023E-4</c:v>
                </c:pt>
                <c:pt idx="212">
                  <c:v>2.4372410431391665E-4</c:v>
                </c:pt>
                <c:pt idx="213">
                  <c:v>2.8129395218002813E-4</c:v>
                </c:pt>
                <c:pt idx="214">
                  <c:v>2.9464285714285774E-4</c:v>
                </c:pt>
                <c:pt idx="215">
                  <c:v>4.4169611307420494E-4</c:v>
                </c:pt>
                <c:pt idx="216">
                  <c:v>3.7532515793385417E-4</c:v>
                </c:pt>
                <c:pt idx="217">
                  <c:v>6.3171193935565378E-4</c:v>
                </c:pt>
                <c:pt idx="218">
                  <c:v>6.2928348909657196E-4</c:v>
                </c:pt>
                <c:pt idx="219">
                  <c:v>6.3936781609195438E-4</c:v>
                </c:pt>
                <c:pt idx="220">
                  <c:v>8.8109495295124137E-4</c:v>
                </c:pt>
                <c:pt idx="221">
                  <c:v>8.2926829268292941E-4</c:v>
                </c:pt>
                <c:pt idx="222">
                  <c:v>8.6505190311418688E-4</c:v>
                </c:pt>
                <c:pt idx="223">
                  <c:v>8.9820359281436886E-4</c:v>
                </c:pt>
                <c:pt idx="224">
                  <c:v>1.026694045174538E-3</c:v>
                </c:pt>
                <c:pt idx="225">
                  <c:v>1.2485549132947957E-3</c:v>
                </c:pt>
                <c:pt idx="226">
                  <c:v>1.0952902519167579E-3</c:v>
                </c:pt>
                <c:pt idx="227">
                  <c:v>1.2089201877934286E-3</c:v>
                </c:pt>
                <c:pt idx="228">
                  <c:v>1.3477088948787063E-3</c:v>
                </c:pt>
                <c:pt idx="229">
                  <c:v>1.3816689466484241E-3</c:v>
                </c:pt>
                <c:pt idx="230">
                  <c:v>1.4520547945205511E-3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A55-48A4-9070-87A7834B55E8}"/>
            </c:ext>
          </c:extLst>
        </c:ser>
        <c:ser>
          <c:idx val="3"/>
          <c:order val="6"/>
          <c:tx>
            <c:v>WM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3"/>
            <c:spPr>
              <a:noFill/>
              <a:ln w="6350">
                <a:solidFill>
                  <a:schemeClr val="tx1"/>
                </a:solidFill>
              </a:ln>
              <a:effectLst/>
            </c:spPr>
          </c:marker>
          <c:xVal>
            <c:numRef>
              <c:f>Всёв1!$G$4:$G$181</c:f>
              <c:numCache>
                <c:formatCode>General</c:formatCode>
                <c:ptCount val="178"/>
                <c:pt idx="0">
                  <c:v>744.71635112158754</c:v>
                </c:pt>
                <c:pt idx="1">
                  <c:v>772.45427080341392</c:v>
                </c:pt>
                <c:pt idx="2">
                  <c:v>806.57231162425217</c:v>
                </c:pt>
                <c:pt idx="3">
                  <c:v>842.15982412229994</c:v>
                </c:pt>
                <c:pt idx="4">
                  <c:v>874.48611815347579</c:v>
                </c:pt>
                <c:pt idx="5">
                  <c:v>910.45153280041484</c:v>
                </c:pt>
                <c:pt idx="6">
                  <c:v>948.02670487383921</c:v>
                </c:pt>
                <c:pt idx="7">
                  <c:v>988.65027460912165</c:v>
                </c:pt>
                <c:pt idx="8">
                  <c:v>1066.5161967379959</c:v>
                </c:pt>
                <c:pt idx="9">
                  <c:v>1155.802400387701</c:v>
                </c:pt>
                <c:pt idx="10">
                  <c:v>1211.5764261868271</c:v>
                </c:pt>
                <c:pt idx="11">
                  <c:v>1276.3208977397051</c:v>
                </c:pt>
                <c:pt idx="12">
                  <c:v>1353.2800271668509</c:v>
                </c:pt>
                <c:pt idx="13">
                  <c:v>1425.2776960096214</c:v>
                </c:pt>
                <c:pt idx="14">
                  <c:v>1497.6690904521352</c:v>
                </c:pt>
                <c:pt idx="15">
                  <c:v>1579.5367461736564</c:v>
                </c:pt>
                <c:pt idx="16">
                  <c:v>745</c:v>
                </c:pt>
                <c:pt idx="17">
                  <c:v>770</c:v>
                </c:pt>
                <c:pt idx="18">
                  <c:v>795</c:v>
                </c:pt>
                <c:pt idx="19">
                  <c:v>819</c:v>
                </c:pt>
                <c:pt idx="20">
                  <c:v>845</c:v>
                </c:pt>
                <c:pt idx="21">
                  <c:v>871</c:v>
                </c:pt>
                <c:pt idx="22">
                  <c:v>899</c:v>
                </c:pt>
                <c:pt idx="23">
                  <c:v>930</c:v>
                </c:pt>
                <c:pt idx="24">
                  <c:v>963</c:v>
                </c:pt>
                <c:pt idx="25">
                  <c:v>995</c:v>
                </c:pt>
                <c:pt idx="26">
                  <c:v>1030</c:v>
                </c:pt>
                <c:pt idx="27">
                  <c:v>1068</c:v>
                </c:pt>
                <c:pt idx="28">
                  <c:v>1106</c:v>
                </c:pt>
                <c:pt idx="29">
                  <c:v>1145</c:v>
                </c:pt>
                <c:pt idx="30">
                  <c:v>1186</c:v>
                </c:pt>
                <c:pt idx="31">
                  <c:v>1235</c:v>
                </c:pt>
                <c:pt idx="32">
                  <c:v>1288</c:v>
                </c:pt>
                <c:pt idx="33">
                  <c:v>1338</c:v>
                </c:pt>
                <c:pt idx="34">
                  <c:v>1389</c:v>
                </c:pt>
                <c:pt idx="35">
                  <c:v>1438</c:v>
                </c:pt>
                <c:pt idx="36">
                  <c:v>988.74285087490648</c:v>
                </c:pt>
                <c:pt idx="37">
                  <c:v>1016.5536799116582</c:v>
                </c:pt>
                <c:pt idx="38">
                  <c:v>1045.1427970531952</c:v>
                </c:pt>
                <c:pt idx="39">
                  <c:v>1075.1350048881345</c:v>
                </c:pt>
                <c:pt idx="40">
                  <c:v>1106.7417655546164</c:v>
                </c:pt>
                <c:pt idx="41">
                  <c:v>1139.0867901244378</c:v>
                </c:pt>
                <c:pt idx="42">
                  <c:v>1503.7518575728334</c:v>
                </c:pt>
                <c:pt idx="43">
                  <c:v>1549.4107548286268</c:v>
                </c:pt>
                <c:pt idx="44">
                  <c:v>1597.0749678228638</c:v>
                </c:pt>
                <c:pt idx="45">
                  <c:v>1647.4341282033138</c:v>
                </c:pt>
                <c:pt idx="46">
                  <c:v>2040.1882011365071</c:v>
                </c:pt>
                <c:pt idx="47">
                  <c:v>2107.1164441915948</c:v>
                </c:pt>
                <c:pt idx="48">
                  <c:v>2176.0970756235579</c:v>
                </c:pt>
                <c:pt idx="49">
                  <c:v>2248.2353799584193</c:v>
                </c:pt>
                <c:pt idx="50">
                  <c:v>2323.722844029749</c:v>
                </c:pt>
                <c:pt idx="51">
                  <c:v>2401.2217473677542</c:v>
                </c:pt>
                <c:pt idx="52">
                  <c:v>2488.683455344335</c:v>
                </c:pt>
                <c:pt idx="53">
                  <c:v>2579.088232278657</c:v>
                </c:pt>
                <c:pt idx="54">
                  <c:v>2672.6252993839103</c:v>
                </c:pt>
                <c:pt idx="55">
                  <c:v>1200</c:v>
                </c:pt>
                <c:pt idx="56">
                  <c:v>1218</c:v>
                </c:pt>
                <c:pt idx="57">
                  <c:v>1237</c:v>
                </c:pt>
                <c:pt idx="58">
                  <c:v>1262</c:v>
                </c:pt>
                <c:pt idx="59">
                  <c:v>1335</c:v>
                </c:pt>
                <c:pt idx="60">
                  <c:v>1387</c:v>
                </c:pt>
                <c:pt idx="61">
                  <c:v>1451</c:v>
                </c:pt>
                <c:pt idx="62">
                  <c:v>1491</c:v>
                </c:pt>
                <c:pt idx="63">
                  <c:v>1548</c:v>
                </c:pt>
                <c:pt idx="64">
                  <c:v>1602</c:v>
                </c:pt>
                <c:pt idx="65">
                  <c:v>1640</c:v>
                </c:pt>
                <c:pt idx="66">
                  <c:v>1732</c:v>
                </c:pt>
                <c:pt idx="67">
                  <c:v>1826</c:v>
                </c:pt>
                <c:pt idx="68">
                  <c:v>1903</c:v>
                </c:pt>
                <c:pt idx="69">
                  <c:v>1989</c:v>
                </c:pt>
                <c:pt idx="70">
                  <c:v>2035</c:v>
                </c:pt>
                <c:pt idx="71">
                  <c:v>2095</c:v>
                </c:pt>
                <c:pt idx="72">
                  <c:v>712.90198519758644</c:v>
                </c:pt>
                <c:pt idx="73">
                  <c:v>738.90658136129832</c:v>
                </c:pt>
                <c:pt idx="74">
                  <c:v>765.86862366433286</c:v>
                </c:pt>
                <c:pt idx="75">
                  <c:v>794.27919610706829</c:v>
                </c:pt>
                <c:pt idx="76">
                  <c:v>824.12547088820099</c:v>
                </c:pt>
                <c:pt idx="77">
                  <c:v>855.37588340461559</c:v>
                </c:pt>
                <c:pt idx="78">
                  <c:v>889.45401734344227</c:v>
                </c:pt>
                <c:pt idx="79">
                  <c:v>926.35729544533388</c:v>
                </c:pt>
                <c:pt idx="80">
                  <c:v>964.20446712789578</c:v>
                </c:pt>
                <c:pt idx="81">
                  <c:v>1004.7310535410896</c:v>
                </c:pt>
                <c:pt idx="82">
                  <c:v>1049.2694039960402</c:v>
                </c:pt>
                <c:pt idx="83">
                  <c:v>1099.7075467833372</c:v>
                </c:pt>
                <c:pt idx="84">
                  <c:v>1151.6996292418498</c:v>
                </c:pt>
                <c:pt idx="85">
                  <c:v>1201.8378456933099</c:v>
                </c:pt>
                <c:pt idx="86">
                  <c:v>1260.0486428357749</c:v>
                </c:pt>
                <c:pt idx="87">
                  <c:v>1322.4047508183382</c:v>
                </c:pt>
                <c:pt idx="88">
                  <c:v>1386.14513414207</c:v>
                </c:pt>
                <c:pt idx="89">
                  <c:v>1455.4898818230706</c:v>
                </c:pt>
                <c:pt idx="90">
                  <c:v>789</c:v>
                </c:pt>
                <c:pt idx="91">
                  <c:v>812</c:v>
                </c:pt>
                <c:pt idx="92">
                  <c:v>835</c:v>
                </c:pt>
                <c:pt idx="93">
                  <c:v>859</c:v>
                </c:pt>
                <c:pt idx="94">
                  <c:v>885</c:v>
                </c:pt>
                <c:pt idx="95">
                  <c:v>911</c:v>
                </c:pt>
                <c:pt idx="96">
                  <c:v>938</c:v>
                </c:pt>
                <c:pt idx="97">
                  <c:v>967</c:v>
                </c:pt>
                <c:pt idx="98">
                  <c:v>997</c:v>
                </c:pt>
                <c:pt idx="99">
                  <c:v>1029</c:v>
                </c:pt>
                <c:pt idx="100">
                  <c:v>1063</c:v>
                </c:pt>
                <c:pt idx="101">
                  <c:v>1099</c:v>
                </c:pt>
                <c:pt idx="102">
                  <c:v>1138</c:v>
                </c:pt>
                <c:pt idx="103">
                  <c:v>1178</c:v>
                </c:pt>
                <c:pt idx="104">
                  <c:v>1219</c:v>
                </c:pt>
                <c:pt idx="105">
                  <c:v>1262</c:v>
                </c:pt>
                <c:pt idx="106">
                  <c:v>1307</c:v>
                </c:pt>
                <c:pt idx="107">
                  <c:v>1355</c:v>
                </c:pt>
                <c:pt idx="108">
                  <c:v>1408</c:v>
                </c:pt>
                <c:pt idx="109">
                  <c:v>1463</c:v>
                </c:pt>
                <c:pt idx="110">
                  <c:v>1517</c:v>
                </c:pt>
                <c:pt idx="111">
                  <c:v>869.97099311505235</c:v>
                </c:pt>
                <c:pt idx="112">
                  <c:v>894.15387373695637</c:v>
                </c:pt>
                <c:pt idx="113">
                  <c:v>919.02567891493743</c:v>
                </c:pt>
                <c:pt idx="114">
                  <c:v>939.91562168841062</c:v>
                </c:pt>
                <c:pt idx="115">
                  <c:v>1084.4986331593834</c:v>
                </c:pt>
                <c:pt idx="116">
                  <c:v>1121.5145429735935</c:v>
                </c:pt>
                <c:pt idx="117">
                  <c:v>1156.3550283691579</c:v>
                </c:pt>
                <c:pt idx="118">
                  <c:v>1189.1662667742414</c:v>
                </c:pt>
                <c:pt idx="119">
                  <c:v>1227.7220009560701</c:v>
                </c:pt>
                <c:pt idx="120">
                  <c:v>1268.1210914965052</c:v>
                </c:pt>
                <c:pt idx="121">
                  <c:v>1310.6142771987993</c:v>
                </c:pt>
                <c:pt idx="122">
                  <c:v>1355.3588245979608</c:v>
                </c:pt>
                <c:pt idx="123">
                  <c:v>1401.4315402783168</c:v>
                </c:pt>
                <c:pt idx="124">
                  <c:v>1450.1822273447838</c:v>
                </c:pt>
                <c:pt idx="125">
                  <c:v>1502.4924632543359</c:v>
                </c:pt>
                <c:pt idx="126">
                  <c:v>1558.2257665504521</c:v>
                </c:pt>
                <c:pt idx="127">
                  <c:v>1615.9788825457467</c:v>
                </c:pt>
                <c:pt idx="128">
                  <c:v>1677.0762091790482</c:v>
                </c:pt>
                <c:pt idx="129">
                  <c:v>1743.2357054892768</c:v>
                </c:pt>
                <c:pt idx="130">
                  <c:v>1813.1037464923213</c:v>
                </c:pt>
                <c:pt idx="131">
                  <c:v>1889.9081417753123</c:v>
                </c:pt>
                <c:pt idx="132">
                  <c:v>1970.7113776338217</c:v>
                </c:pt>
                <c:pt idx="133">
                  <c:v>2054.2681038900027</c:v>
                </c:pt>
                <c:pt idx="134">
                  <c:v>2145.0251464177018</c:v>
                </c:pt>
                <c:pt idx="135">
                  <c:v>2242.6976233105916</c:v>
                </c:pt>
                <c:pt idx="136">
                  <c:v>2349.4275163546004</c:v>
                </c:pt>
                <c:pt idx="137">
                  <c:v>1105.8106565499768</c:v>
                </c:pt>
                <c:pt idx="138">
                  <c:v>1136.5163003573211</c:v>
                </c:pt>
                <c:pt idx="139">
                  <c:v>1168.4298877010513</c:v>
                </c:pt>
                <c:pt idx="140">
                  <c:v>1201.4079710747058</c:v>
                </c:pt>
                <c:pt idx="141">
                  <c:v>1290.8891291101372</c:v>
                </c:pt>
                <c:pt idx="142">
                  <c:v>1390.9010519128326</c:v>
                </c:pt>
                <c:pt idx="143">
                  <c:v>1433.9038788094083</c:v>
                </c:pt>
                <c:pt idx="144">
                  <c:v>1478.8795894728555</c:v>
                </c:pt>
                <c:pt idx="145">
                  <c:v>1525.9080314072739</c:v>
                </c:pt>
                <c:pt idx="146">
                  <c:v>1575.2160493212778</c:v>
                </c:pt>
                <c:pt idx="147">
                  <c:v>1625.1575732518311</c:v>
                </c:pt>
                <c:pt idx="148">
                  <c:v>1677.8175140481519</c:v>
                </c:pt>
                <c:pt idx="149">
                  <c:v>1734.4688763291674</c:v>
                </c:pt>
                <c:pt idx="150">
                  <c:v>1793.7800857546649</c:v>
                </c:pt>
                <c:pt idx="151">
                  <c:v>1857.4667816079161</c:v>
                </c:pt>
                <c:pt idx="152">
                  <c:v>1924.5517084712687</c:v>
                </c:pt>
                <c:pt idx="153">
                  <c:v>1995.0084262347877</c:v>
                </c:pt>
                <c:pt idx="154">
                  <c:v>2070.3448745023884</c:v>
                </c:pt>
                <c:pt idx="155">
                  <c:v>2150.4053990456468</c:v>
                </c:pt>
                <c:pt idx="156">
                  <c:v>2236.2977370453518</c:v>
                </c:pt>
                <c:pt idx="157">
                  <c:v>2328.0586178140406</c:v>
                </c:pt>
                <c:pt idx="158">
                  <c:v>751.61336583725631</c:v>
                </c:pt>
                <c:pt idx="159">
                  <c:v>778.9769348140893</c:v>
                </c:pt>
                <c:pt idx="160">
                  <c:v>807.88022188316188</c:v>
                </c:pt>
                <c:pt idx="161">
                  <c:v>830.93312289073162</c:v>
                </c:pt>
                <c:pt idx="162">
                  <c:v>839.0819363986426</c:v>
                </c:pt>
                <c:pt idx="163">
                  <c:v>1038.5934249045208</c:v>
                </c:pt>
                <c:pt idx="164">
                  <c:v>1083.6462469971045</c:v>
                </c:pt>
                <c:pt idx="165">
                  <c:v>1128.9642078442423</c:v>
                </c:pt>
                <c:pt idx="166">
                  <c:v>1173.8715691901123</c:v>
                </c:pt>
                <c:pt idx="167">
                  <c:v>1222.2070963292774</c:v>
                </c:pt>
                <c:pt idx="168">
                  <c:v>1614.3822770369945</c:v>
                </c:pt>
                <c:pt idx="169">
                  <c:v>1684.5687521662524</c:v>
                </c:pt>
                <c:pt idx="170">
                  <c:v>1761.7813125867074</c:v>
                </c:pt>
                <c:pt idx="171">
                  <c:v>1843.7336853503411</c:v>
                </c:pt>
                <c:pt idx="172">
                  <c:v>1931.7197016438759</c:v>
                </c:pt>
                <c:pt idx="173">
                  <c:v>2025.4607450398482</c:v>
                </c:pt>
                <c:pt idx="174">
                  <c:v>2124.9868821904843</c:v>
                </c:pt>
                <c:pt idx="175">
                  <c:v>2234.0822136076386</c:v>
                </c:pt>
                <c:pt idx="176">
                  <c:v>2359.5081577240908</c:v>
                </c:pt>
                <c:pt idx="177">
                  <c:v>2517.0485395661103</c:v>
                </c:pt>
              </c:numCache>
            </c:numRef>
          </c:xVal>
          <c:yVal>
            <c:numRef>
              <c:f>Всёв1!$H$4:$H$181</c:f>
              <c:numCache>
                <c:formatCode>General</c:formatCode>
                <c:ptCount val="178"/>
                <c:pt idx="0">
                  <c:v>1.0928961748633866E-4</c:v>
                </c:pt>
                <c:pt idx="1">
                  <c:v>2.2608695652173895E-4</c:v>
                </c:pt>
                <c:pt idx="2">
                  <c:v>2.2741935483870971E-4</c:v>
                </c:pt>
                <c:pt idx="3">
                  <c:v>2.4390243902439024E-4</c:v>
                </c:pt>
                <c:pt idx="4">
                  <c:v>1.8135593220338988E-4</c:v>
                </c:pt>
                <c:pt idx="5">
                  <c:v>3.083333333333332E-4</c:v>
                </c:pt>
                <c:pt idx="6">
                  <c:v>3.5862068965517214E-4</c:v>
                </c:pt>
                <c:pt idx="7">
                  <c:v>3.1944444444444403E-4</c:v>
                </c:pt>
                <c:pt idx="8">
                  <c:v>5.0000000000000055E-4</c:v>
                </c:pt>
                <c:pt idx="9">
                  <c:v>5.1250000000000167E-4</c:v>
                </c:pt>
                <c:pt idx="10">
                  <c:v>5.5555555555555556E-4</c:v>
                </c:pt>
                <c:pt idx="11">
                  <c:v>4.9999999999999947E-4</c:v>
                </c:pt>
                <c:pt idx="12">
                  <c:v>7.176470588235287E-4</c:v>
                </c:pt>
                <c:pt idx="13">
                  <c:v>5.7222222222222288E-4</c:v>
                </c:pt>
                <c:pt idx="14">
                  <c:v>8.153846153846117E-4</c:v>
                </c:pt>
                <c:pt idx="15">
                  <c:v>8.6153846153846502E-4</c:v>
                </c:pt>
                <c:pt idx="16" formatCode="0.00E+00">
                  <c:v>4.9499999999999997E-5</c:v>
                </c:pt>
                <c:pt idx="17" formatCode="0.00E+00">
                  <c:v>1.2899999999999999E-4</c:v>
                </c:pt>
                <c:pt idx="18" formatCode="0.00E+00">
                  <c:v>7.3700000000000002E-5</c:v>
                </c:pt>
                <c:pt idx="19" formatCode="0.00E+00">
                  <c:v>1.8100000000000001E-4</c:v>
                </c:pt>
                <c:pt idx="20" formatCode="0.00E+00">
                  <c:v>2.6200000000000003E-4</c:v>
                </c:pt>
                <c:pt idx="21" formatCode="0.00E+00">
                  <c:v>2.6699999999999998E-4</c:v>
                </c:pt>
                <c:pt idx="22" formatCode="0.00E+00">
                  <c:v>4.1899999999999999E-4</c:v>
                </c:pt>
                <c:pt idx="23" formatCode="0.00E+00">
                  <c:v>3.3799999999999998E-4</c:v>
                </c:pt>
                <c:pt idx="24" formatCode="0.00E+00">
                  <c:v>5.8399999999999999E-4</c:v>
                </c:pt>
                <c:pt idx="25" formatCode="0.00E+00">
                  <c:v>3.77E-4</c:v>
                </c:pt>
                <c:pt idx="26" formatCode="0.00E+00">
                  <c:v>5.5699999999999999E-4</c:v>
                </c:pt>
                <c:pt idx="27" formatCode="0.00E+00">
                  <c:v>4.9100000000000001E-4</c:v>
                </c:pt>
                <c:pt idx="28" formatCode="0.00E+00">
                  <c:v>5.4699999999999996E-4</c:v>
                </c:pt>
                <c:pt idx="29" formatCode="0.00E+00">
                  <c:v>6.2E-4</c:v>
                </c:pt>
                <c:pt idx="30" formatCode="0.00E+00">
                  <c:v>6.3000000000000003E-4</c:v>
                </c:pt>
                <c:pt idx="31" formatCode="0.00E+00">
                  <c:v>8.1800000000000004E-4</c:v>
                </c:pt>
                <c:pt idx="32" formatCode="0.00E+00">
                  <c:v>5.4699999999999996E-4</c:v>
                </c:pt>
                <c:pt idx="33" formatCode="0.00E+00">
                  <c:v>7.7099999999999998E-4</c:v>
                </c:pt>
                <c:pt idx="34" formatCode="0.00E+00">
                  <c:v>8.1099999999999998E-4</c:v>
                </c:pt>
                <c:pt idx="35" formatCode="0.00E+00">
                  <c:v>8.9499999999999996E-4</c:v>
                </c:pt>
                <c:pt idx="36">
                  <c:v>9.0073056831486962E-5</c:v>
                </c:pt>
                <c:pt idx="37">
                  <c:v>1.4986529455630169E-4</c:v>
                </c:pt>
                <c:pt idx="38">
                  <c:v>1.2299053499496403E-4</c:v>
                </c:pt>
                <c:pt idx="39">
                  <c:v>1.2171550918197047E-4</c:v>
                </c:pt>
                <c:pt idx="40">
                  <c:v>1.3217215655163291E-4</c:v>
                </c:pt>
                <c:pt idx="41">
                  <c:v>2.3918226034063219E-4</c:v>
                </c:pt>
                <c:pt idx="42">
                  <c:v>3.6854085441877628E-4</c:v>
                </c:pt>
                <c:pt idx="43">
                  <c:v>3.7436316579144655E-4</c:v>
                </c:pt>
                <c:pt idx="44">
                  <c:v>3.8705290185471513E-4</c:v>
                </c:pt>
                <c:pt idx="45">
                  <c:v>5.5763671969281199E-4</c:v>
                </c:pt>
                <c:pt idx="46">
                  <c:v>1.1717002227432612E-3</c:v>
                </c:pt>
                <c:pt idx="47">
                  <c:v>1.1476585333333291E-3</c:v>
                </c:pt>
                <c:pt idx="48">
                  <c:v>1.1516160718562946E-3</c:v>
                </c:pt>
                <c:pt idx="49">
                  <c:v>1.3377532810457525E-3</c:v>
                </c:pt>
                <c:pt idx="50">
                  <c:v>1.3672498132183829E-3</c:v>
                </c:pt>
                <c:pt idx="51">
                  <c:v>1.1503628537735866E-3</c:v>
                </c:pt>
                <c:pt idx="52">
                  <c:v>1.7357805750798695E-3</c:v>
                </c:pt>
                <c:pt idx="53">
                  <c:v>1.9083352156057589E-3</c:v>
                </c:pt>
                <c:pt idx="54">
                  <c:v>2.1418747227926038E-3</c:v>
                </c:pt>
                <c:pt idx="55" formatCode="0.00E+00">
                  <c:v>7.3300000000000006E-5</c:v>
                </c:pt>
                <c:pt idx="56" formatCode="0.00E+00">
                  <c:v>7.5699999999999997E-5</c:v>
                </c:pt>
                <c:pt idx="57" formatCode="0.00E+00">
                  <c:v>1.06E-4</c:v>
                </c:pt>
                <c:pt idx="58" formatCode="0.00E+00">
                  <c:v>1.8000000000000001E-4</c:v>
                </c:pt>
                <c:pt idx="59" formatCode="0.00E+00">
                  <c:v>2.6400000000000002E-4</c:v>
                </c:pt>
                <c:pt idx="60" formatCode="0.00E+00">
                  <c:v>2.8899999999999998E-4</c:v>
                </c:pt>
                <c:pt idx="61" formatCode="0.00E+00">
                  <c:v>3.21E-4</c:v>
                </c:pt>
                <c:pt idx="62" formatCode="0.00E+00">
                  <c:v>3.8400000000000001E-4</c:v>
                </c:pt>
                <c:pt idx="63" formatCode="0.00E+00">
                  <c:v>4.0000000000000002E-4</c:v>
                </c:pt>
                <c:pt idx="64" formatCode="0.00E+00">
                  <c:v>4.2900000000000002E-4</c:v>
                </c:pt>
                <c:pt idx="65" formatCode="0.00E+00">
                  <c:v>5.1999999999999995E-4</c:v>
                </c:pt>
                <c:pt idx="66" formatCode="0.00E+00">
                  <c:v>5.7600000000000001E-4</c:v>
                </c:pt>
                <c:pt idx="67" formatCode="0.00E+00">
                  <c:v>7.3899999999999997E-4</c:v>
                </c:pt>
                <c:pt idx="68" formatCode="0.00E+00">
                  <c:v>7.8799999999999996E-4</c:v>
                </c:pt>
                <c:pt idx="69" formatCode="0.00E+00">
                  <c:v>8.1400000000000005E-4</c:v>
                </c:pt>
                <c:pt idx="70" formatCode="0.00E+00">
                  <c:v>9.3599999999999998E-4</c:v>
                </c:pt>
                <c:pt idx="71" formatCode="0.00E+00">
                  <c:v>1.1800000000000001E-3</c:v>
                </c:pt>
                <c:pt idx="72">
                  <c:v>8.455972030246355E-5</c:v>
                </c:pt>
                <c:pt idx="73">
                  <c:v>1.118279569892476E-4</c:v>
                </c:pt>
                <c:pt idx="74">
                  <c:v>1.6999999999999993E-4</c:v>
                </c:pt>
                <c:pt idx="75">
                  <c:v>2.3863636363636299E-4</c:v>
                </c:pt>
                <c:pt idx="76">
                  <c:v>3.0909090909091006E-4</c:v>
                </c:pt>
                <c:pt idx="77">
                  <c:v>3.7142857142857111E-4</c:v>
                </c:pt>
                <c:pt idx="78">
                  <c:v>4.9545454545454534E-4</c:v>
                </c:pt>
                <c:pt idx="79">
                  <c:v>6.0555555555555547E-4</c:v>
                </c:pt>
                <c:pt idx="80">
                  <c:v>6.37500000000002E-4</c:v>
                </c:pt>
                <c:pt idx="81">
                  <c:v>6.937499999999996E-4</c:v>
                </c:pt>
                <c:pt idx="82">
                  <c:v>7.7857142857142589E-4</c:v>
                </c:pt>
                <c:pt idx="83">
                  <c:v>7.7500000000000127E-4</c:v>
                </c:pt>
                <c:pt idx="84">
                  <c:v>1E-3</c:v>
                </c:pt>
                <c:pt idx="85">
                  <c:v>9.2727272727272363E-4</c:v>
                </c:pt>
                <c:pt idx="86">
                  <c:v>1.0636363636363651E-3</c:v>
                </c:pt>
                <c:pt idx="87">
                  <c:v>1.12222222222222E-3</c:v>
                </c:pt>
                <c:pt idx="88">
                  <c:v>1.0600000000000023E-3</c:v>
                </c:pt>
                <c:pt idx="89">
                  <c:v>1.471428571428573E-3</c:v>
                </c:pt>
                <c:pt idx="90" formatCode="0.00E+00">
                  <c:v>1.6100000000000001E-4</c:v>
                </c:pt>
                <c:pt idx="91" formatCode="0.00E+00">
                  <c:v>1.9799999999999999E-4</c:v>
                </c:pt>
                <c:pt idx="92" formatCode="0.00E+00">
                  <c:v>3.3399999999999999E-4</c:v>
                </c:pt>
                <c:pt idx="93" formatCode="0.00E+00">
                  <c:v>4.64E-4</c:v>
                </c:pt>
                <c:pt idx="94" formatCode="0.00E+00">
                  <c:v>5.4100000000000003E-4</c:v>
                </c:pt>
                <c:pt idx="95" formatCode="0.00E+00">
                  <c:v>6.38E-4</c:v>
                </c:pt>
                <c:pt idx="96" formatCode="0.00E+00">
                  <c:v>6.2799999999999998E-4</c:v>
                </c:pt>
                <c:pt idx="97" formatCode="0.00E+00">
                  <c:v>6.4899999999999995E-4</c:v>
                </c:pt>
                <c:pt idx="98" formatCode="0.00E+00">
                  <c:v>6.3599999999999996E-4</c:v>
                </c:pt>
                <c:pt idx="99" formatCode="0.00E+00">
                  <c:v>6.8199999999999999E-4</c:v>
                </c:pt>
                <c:pt idx="100" formatCode="0.00E+00">
                  <c:v>6.9300000000000004E-4</c:v>
                </c:pt>
                <c:pt idx="101" formatCode="0.00E+00">
                  <c:v>8.4000000000000003E-4</c:v>
                </c:pt>
                <c:pt idx="102" formatCode="0.00E+00">
                  <c:v>8.7200000000000005E-4</c:v>
                </c:pt>
                <c:pt idx="103" formatCode="0.00E+00">
                  <c:v>9.3599999999999998E-4</c:v>
                </c:pt>
                <c:pt idx="104" formatCode="0.00E+00">
                  <c:v>1.0200000000000001E-3</c:v>
                </c:pt>
                <c:pt idx="105" formatCode="0.00E+00">
                  <c:v>1.1299999999999999E-3</c:v>
                </c:pt>
                <c:pt idx="106" formatCode="0.00E+00">
                  <c:v>1.1199999999999999E-3</c:v>
                </c:pt>
                <c:pt idx="107" formatCode="0.00E+00">
                  <c:v>1.15E-3</c:v>
                </c:pt>
                <c:pt idx="108" formatCode="0.00E+00">
                  <c:v>1.09E-3</c:v>
                </c:pt>
                <c:pt idx="109" formatCode="0.00E+00">
                  <c:v>1.1199999999999999E-3</c:v>
                </c:pt>
                <c:pt idx="110" formatCode="0.00E+00">
                  <c:v>1.17E-3</c:v>
                </c:pt>
                <c:pt idx="111">
                  <c:v>9.2249340335360416E-5</c:v>
                </c:pt>
                <c:pt idx="112">
                  <c:v>1.3855764330326174E-4</c:v>
                </c:pt>
                <c:pt idx="113">
                  <c:v>1.737811126860385E-4</c:v>
                </c:pt>
                <c:pt idx="114">
                  <c:v>2.4408396713614995E-4</c:v>
                </c:pt>
                <c:pt idx="115">
                  <c:v>3.4228041400201928E-4</c:v>
                </c:pt>
                <c:pt idx="116">
                  <c:v>5.4874745654162962E-4</c:v>
                </c:pt>
                <c:pt idx="117">
                  <c:v>4.9695812342569255E-4</c:v>
                </c:pt>
                <c:pt idx="118">
                  <c:v>5.1497487679671441E-4</c:v>
                </c:pt>
                <c:pt idx="119">
                  <c:v>6.9836457123098367E-4</c:v>
                </c:pt>
                <c:pt idx="120">
                  <c:v>6.3103374605179817E-4</c:v>
                </c:pt>
                <c:pt idx="121">
                  <c:v>6.8644334691106792E-4</c:v>
                </c:pt>
                <c:pt idx="122">
                  <c:v>7.4021003700962078E-4</c:v>
                </c:pt>
                <c:pt idx="123">
                  <c:v>7.9414312243220758E-4</c:v>
                </c:pt>
                <c:pt idx="124">
                  <c:v>8.7121310285220637E-4</c:v>
                </c:pt>
                <c:pt idx="125">
                  <c:v>9.6494059903381893E-4</c:v>
                </c:pt>
                <c:pt idx="126">
                  <c:v>8.7302130657557501E-4</c:v>
                </c:pt>
                <c:pt idx="127">
                  <c:v>9.1596621284755191E-4</c:v>
                </c:pt>
                <c:pt idx="128">
                  <c:v>1.0814853503184768E-3</c:v>
                </c:pt>
                <c:pt idx="129">
                  <c:v>1.0888349069003243E-3</c:v>
                </c:pt>
                <c:pt idx="130">
                  <c:v>1.1764425674091485E-3</c:v>
                </c:pt>
                <c:pt idx="131">
                  <c:v>1.5267412735166359E-3</c:v>
                </c:pt>
                <c:pt idx="132">
                  <c:v>1.1430528150765638E-3</c:v>
                </c:pt>
                <c:pt idx="133">
                  <c:v>1.5581234227129241E-3</c:v>
                </c:pt>
                <c:pt idx="134">
                  <c:v>1.5622556964006299E-3</c:v>
                </c:pt>
                <c:pt idx="135">
                  <c:v>1.6293691625615869E-3</c:v>
                </c:pt>
                <c:pt idx="136">
                  <c:v>1.9837335714285587E-3</c:v>
                </c:pt>
                <c:pt idx="137">
                  <c:v>2.2214663758389347E-4</c:v>
                </c:pt>
                <c:pt idx="138">
                  <c:v>3.0802726354453705E-4</c:v>
                </c:pt>
                <c:pt idx="139">
                  <c:v>2.8576235971222838E-4</c:v>
                </c:pt>
                <c:pt idx="140">
                  <c:v>3.642878217821789E-4</c:v>
                </c:pt>
                <c:pt idx="141">
                  <c:v>3.556571372549033E-4</c:v>
                </c:pt>
                <c:pt idx="142">
                  <c:v>5.9533909580838148E-4</c:v>
                </c:pt>
                <c:pt idx="143">
                  <c:v>5.9808300591715946E-4</c:v>
                </c:pt>
                <c:pt idx="144">
                  <c:v>7.0873796428571722E-4</c:v>
                </c:pt>
                <c:pt idx="145">
                  <c:v>9.6128914040114529E-4</c:v>
                </c:pt>
                <c:pt idx="146">
                  <c:v>8.1463188167624917E-4</c:v>
                </c:pt>
                <c:pt idx="147">
                  <c:v>8.5529988138686455E-4</c:v>
                </c:pt>
                <c:pt idx="148">
                  <c:v>8.1411855166802492E-4</c:v>
                </c:pt>
                <c:pt idx="149">
                  <c:v>8.9644291970802925E-4</c:v>
                </c:pt>
                <c:pt idx="150">
                  <c:v>1.0681863930885518E-3</c:v>
                </c:pt>
                <c:pt idx="151">
                  <c:v>9.8379736231883727E-4</c:v>
                </c:pt>
                <c:pt idx="152">
                  <c:v>1.0769429901423917E-3</c:v>
                </c:pt>
                <c:pt idx="153">
                  <c:v>1.1048534763476317E-3</c:v>
                </c:pt>
                <c:pt idx="154">
                  <c:v>1.0288534702258727E-3</c:v>
                </c:pt>
                <c:pt idx="155">
                  <c:v>1.2253844768856418E-3</c:v>
                </c:pt>
                <c:pt idx="156">
                  <c:v>1.3977495068493173E-3</c:v>
                </c:pt>
                <c:pt idx="157">
                  <c:v>1.3855927359781124E-3</c:v>
                </c:pt>
                <c:pt idx="158">
                  <c:v>4.7231575009352858E-5</c:v>
                </c:pt>
                <c:pt idx="159">
                  <c:v>8.809020436927414E-5</c:v>
                </c:pt>
                <c:pt idx="160">
                  <c:v>9.6317280453257751E-5</c:v>
                </c:pt>
                <c:pt idx="161">
                  <c:v>1.1940298507462676E-4</c:v>
                </c:pt>
                <c:pt idx="162">
                  <c:v>2.2831050228314071E-5</c:v>
                </c:pt>
                <c:pt idx="163">
                  <c:v>2.0231213872832325E-4</c:v>
                </c:pt>
                <c:pt idx="164">
                  <c:v>4.4846577498033066E-4</c:v>
                </c:pt>
                <c:pt idx="165">
                  <c:v>4.1701417848206837E-4</c:v>
                </c:pt>
                <c:pt idx="166">
                  <c:v>2.094240837696335E-4</c:v>
                </c:pt>
                <c:pt idx="167">
                  <c:v>4.0015540015540059E-4</c:v>
                </c:pt>
                <c:pt idx="168">
                  <c:v>5.9143029571514594E-4</c:v>
                </c:pt>
                <c:pt idx="169">
                  <c:v>8.9678510998308144E-4</c:v>
                </c:pt>
                <c:pt idx="170">
                  <c:v>1.0677618069815187E-3</c:v>
                </c:pt>
                <c:pt idx="171">
                  <c:v>1.1491712707182311E-3</c:v>
                </c:pt>
                <c:pt idx="172">
                  <c:v>1.8245614035087704E-3</c:v>
                </c:pt>
                <c:pt idx="173">
                  <c:v>1.6293929712460115E-3</c:v>
                </c:pt>
                <c:pt idx="174">
                  <c:v>2.0739219712525626E-3</c:v>
                </c:pt>
                <c:pt idx="175">
                  <c:v>2.5119617224880486E-3</c:v>
                </c:pt>
                <c:pt idx="176">
                  <c:v>4.4313725490195896E-3</c:v>
                </c:pt>
                <c:pt idx="177">
                  <c:v>5.5737704918032765E-3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A55-48A4-9070-87A7834B55E8}"/>
            </c:ext>
          </c:extLst>
        </c:ser>
        <c:ser>
          <c:idx val="5"/>
          <c:order val="7"/>
          <c:tx>
            <c:v>HAZ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3"/>
            <c:spPr>
              <a:noFill/>
              <a:ln w="6350">
                <a:solidFill>
                  <a:schemeClr val="tx1"/>
                </a:solidFill>
              </a:ln>
              <a:effectLst/>
            </c:spPr>
          </c:marker>
          <c:xVal>
            <c:numRef>
              <c:f>Всёв1!$K$4:$K$194</c:f>
              <c:numCache>
                <c:formatCode>General</c:formatCode>
                <c:ptCount val="191"/>
                <c:pt idx="0">
                  <c:v>771.14032790450597</c:v>
                </c:pt>
                <c:pt idx="1">
                  <c:v>800.49941071755779</c:v>
                </c:pt>
                <c:pt idx="2">
                  <c:v>830.63574101468726</c:v>
                </c:pt>
                <c:pt idx="3">
                  <c:v>861.25351300109469</c:v>
                </c:pt>
                <c:pt idx="4">
                  <c:v>894.78266133487648</c:v>
                </c:pt>
                <c:pt idx="5">
                  <c:v>930.53519891756525</c:v>
                </c:pt>
                <c:pt idx="6">
                  <c:v>967.81640045629308</c:v>
                </c:pt>
                <c:pt idx="7">
                  <c:v>1006.7157485447973</c:v>
                </c:pt>
                <c:pt idx="8">
                  <c:v>1047.7412070376929</c:v>
                </c:pt>
                <c:pt idx="9">
                  <c:v>1094.3746350079095</c:v>
                </c:pt>
                <c:pt idx="10">
                  <c:v>1144.1759265997796</c:v>
                </c:pt>
                <c:pt idx="11">
                  <c:v>1199.4979236919626</c:v>
                </c:pt>
                <c:pt idx="12">
                  <c:v>1261.7244138326378</c:v>
                </c:pt>
                <c:pt idx="13">
                  <c:v>1322.8268266871464</c:v>
                </c:pt>
                <c:pt idx="14">
                  <c:v>1387.3513420356917</c:v>
                </c:pt>
                <c:pt idx="15">
                  <c:v>1457.2479077827411</c:v>
                </c:pt>
                <c:pt idx="16">
                  <c:v>1533.1890218133092</c:v>
                </c:pt>
                <c:pt idx="17">
                  <c:v>1615.1544353360018</c:v>
                </c:pt>
                <c:pt idx="18">
                  <c:v>735</c:v>
                </c:pt>
                <c:pt idx="19">
                  <c:v>757</c:v>
                </c:pt>
                <c:pt idx="20">
                  <c:v>778</c:v>
                </c:pt>
                <c:pt idx="21">
                  <c:v>799</c:v>
                </c:pt>
                <c:pt idx="22">
                  <c:v>821</c:v>
                </c:pt>
                <c:pt idx="23">
                  <c:v>843</c:v>
                </c:pt>
                <c:pt idx="24">
                  <c:v>867</c:v>
                </c:pt>
                <c:pt idx="25">
                  <c:v>892</c:v>
                </c:pt>
                <c:pt idx="26">
                  <c:v>918</c:v>
                </c:pt>
                <c:pt idx="27">
                  <c:v>946</c:v>
                </c:pt>
                <c:pt idx="28">
                  <c:v>974</c:v>
                </c:pt>
                <c:pt idx="29">
                  <c:v>1005</c:v>
                </c:pt>
                <c:pt idx="30">
                  <c:v>1036</c:v>
                </c:pt>
                <c:pt idx="31">
                  <c:v>1069</c:v>
                </c:pt>
                <c:pt idx="32">
                  <c:v>1104</c:v>
                </c:pt>
                <c:pt idx="33">
                  <c:v>1140</c:v>
                </c:pt>
                <c:pt idx="34">
                  <c:v>1179</c:v>
                </c:pt>
                <c:pt idx="35">
                  <c:v>1220</c:v>
                </c:pt>
                <c:pt idx="36">
                  <c:v>1263</c:v>
                </c:pt>
                <c:pt idx="37">
                  <c:v>1308</c:v>
                </c:pt>
                <c:pt idx="38">
                  <c:v>1356</c:v>
                </c:pt>
                <c:pt idx="39">
                  <c:v>1406</c:v>
                </c:pt>
                <c:pt idx="40">
                  <c:v>1458</c:v>
                </c:pt>
                <c:pt idx="41">
                  <c:v>1514</c:v>
                </c:pt>
                <c:pt idx="42">
                  <c:v>1573</c:v>
                </c:pt>
                <c:pt idx="43">
                  <c:v>1613</c:v>
                </c:pt>
                <c:pt idx="44">
                  <c:v>772.72984834308033</c:v>
                </c:pt>
                <c:pt idx="45">
                  <c:v>794.01567128074646</c:v>
                </c:pt>
                <c:pt idx="46">
                  <c:v>815.95747130199152</c:v>
                </c:pt>
                <c:pt idx="47">
                  <c:v>1100.8260678956392</c:v>
                </c:pt>
                <c:pt idx="48">
                  <c:v>1132.3736576685424</c:v>
                </c:pt>
                <c:pt idx="49">
                  <c:v>1165.373326759018</c:v>
                </c:pt>
                <c:pt idx="50">
                  <c:v>1199.178706111938</c:v>
                </c:pt>
                <c:pt idx="51">
                  <c:v>1234.5431830320088</c:v>
                </c:pt>
                <c:pt idx="52">
                  <c:v>1271.6366311565982</c:v>
                </c:pt>
                <c:pt idx="53">
                  <c:v>1559.6082618409052</c:v>
                </c:pt>
                <c:pt idx="54">
                  <c:v>1608.02663044526</c:v>
                </c:pt>
                <c:pt idx="55">
                  <c:v>1658.1989216038633</c:v>
                </c:pt>
                <c:pt idx="56">
                  <c:v>1711.7545377197082</c:v>
                </c:pt>
                <c:pt idx="57">
                  <c:v>1768.5417605096834</c:v>
                </c:pt>
                <c:pt idx="58">
                  <c:v>1826.6364300346875</c:v>
                </c:pt>
                <c:pt idx="59">
                  <c:v>1886.6421392052587</c:v>
                </c:pt>
                <c:pt idx="60">
                  <c:v>1950.4566903562029</c:v>
                </c:pt>
                <c:pt idx="61">
                  <c:v>2018.08659563028</c:v>
                </c:pt>
                <c:pt idx="62">
                  <c:v>2088.7112734351895</c:v>
                </c:pt>
                <c:pt idx="63">
                  <c:v>2167.005317376404</c:v>
                </c:pt>
                <c:pt idx="64">
                  <c:v>2246.6739791439245</c:v>
                </c:pt>
                <c:pt idx="65">
                  <c:v>2332.5404135050699</c:v>
                </c:pt>
                <c:pt idx="66">
                  <c:v>1005</c:v>
                </c:pt>
                <c:pt idx="67">
                  <c:v>1034</c:v>
                </c:pt>
                <c:pt idx="68">
                  <c:v>1063</c:v>
                </c:pt>
                <c:pt idx="69">
                  <c:v>1093</c:v>
                </c:pt>
                <c:pt idx="70">
                  <c:v>1124</c:v>
                </c:pt>
                <c:pt idx="71">
                  <c:v>1157</c:v>
                </c:pt>
                <c:pt idx="72">
                  <c:v>1191</c:v>
                </c:pt>
                <c:pt idx="73">
                  <c:v>1227</c:v>
                </c:pt>
                <c:pt idx="74">
                  <c:v>1265</c:v>
                </c:pt>
                <c:pt idx="75">
                  <c:v>1305</c:v>
                </c:pt>
                <c:pt idx="76">
                  <c:v>1347</c:v>
                </c:pt>
                <c:pt idx="77">
                  <c:v>1392</c:v>
                </c:pt>
                <c:pt idx="78">
                  <c:v>1438</c:v>
                </c:pt>
                <c:pt idx="79">
                  <c:v>1486</c:v>
                </c:pt>
                <c:pt idx="80">
                  <c:v>1538</c:v>
                </c:pt>
                <c:pt idx="81">
                  <c:v>1593</c:v>
                </c:pt>
                <c:pt idx="82">
                  <c:v>1651</c:v>
                </c:pt>
                <c:pt idx="83">
                  <c:v>1713</c:v>
                </c:pt>
                <c:pt idx="84">
                  <c:v>1778</c:v>
                </c:pt>
                <c:pt idx="85">
                  <c:v>1848</c:v>
                </c:pt>
                <c:pt idx="86">
                  <c:v>1924</c:v>
                </c:pt>
                <c:pt idx="87">
                  <c:v>1993</c:v>
                </c:pt>
                <c:pt idx="88">
                  <c:v>787</c:v>
                </c:pt>
                <c:pt idx="89">
                  <c:v>808</c:v>
                </c:pt>
                <c:pt idx="90">
                  <c:v>830</c:v>
                </c:pt>
                <c:pt idx="91">
                  <c:v>853</c:v>
                </c:pt>
                <c:pt idx="92">
                  <c:v>876</c:v>
                </c:pt>
                <c:pt idx="93">
                  <c:v>902</c:v>
                </c:pt>
                <c:pt idx="94">
                  <c:v>928</c:v>
                </c:pt>
                <c:pt idx="95">
                  <c:v>955</c:v>
                </c:pt>
                <c:pt idx="96">
                  <c:v>983</c:v>
                </c:pt>
                <c:pt idx="97">
                  <c:v>1012</c:v>
                </c:pt>
                <c:pt idx="98">
                  <c:v>1043</c:v>
                </c:pt>
                <c:pt idx="99">
                  <c:v>1077</c:v>
                </c:pt>
                <c:pt idx="100">
                  <c:v>1112</c:v>
                </c:pt>
                <c:pt idx="101">
                  <c:v>1148</c:v>
                </c:pt>
                <c:pt idx="102">
                  <c:v>1186</c:v>
                </c:pt>
                <c:pt idx="103">
                  <c:v>1226</c:v>
                </c:pt>
                <c:pt idx="104">
                  <c:v>1270</c:v>
                </c:pt>
                <c:pt idx="105">
                  <c:v>1316</c:v>
                </c:pt>
                <c:pt idx="106">
                  <c:v>1363</c:v>
                </c:pt>
                <c:pt idx="107">
                  <c:v>1413</c:v>
                </c:pt>
                <c:pt idx="108">
                  <c:v>1466</c:v>
                </c:pt>
                <c:pt idx="109">
                  <c:v>1522</c:v>
                </c:pt>
                <c:pt idx="110">
                  <c:v>1581</c:v>
                </c:pt>
                <c:pt idx="111">
                  <c:v>1644</c:v>
                </c:pt>
                <c:pt idx="112">
                  <c:v>925</c:v>
                </c:pt>
                <c:pt idx="113">
                  <c:v>959</c:v>
                </c:pt>
                <c:pt idx="114">
                  <c:v>1068</c:v>
                </c:pt>
                <c:pt idx="115">
                  <c:v>1180</c:v>
                </c:pt>
                <c:pt idx="116">
                  <c:v>1217</c:v>
                </c:pt>
                <c:pt idx="117">
                  <c:v>1256</c:v>
                </c:pt>
                <c:pt idx="118">
                  <c:v>1298</c:v>
                </c:pt>
                <c:pt idx="119">
                  <c:v>1338</c:v>
                </c:pt>
                <c:pt idx="120">
                  <c:v>1381</c:v>
                </c:pt>
                <c:pt idx="121">
                  <c:v>1430</c:v>
                </c:pt>
                <c:pt idx="122">
                  <c:v>1480</c:v>
                </c:pt>
                <c:pt idx="123">
                  <c:v>1532</c:v>
                </c:pt>
                <c:pt idx="124">
                  <c:v>1588</c:v>
                </c:pt>
                <c:pt idx="125">
                  <c:v>1645</c:v>
                </c:pt>
                <c:pt idx="126">
                  <c:v>1824</c:v>
                </c:pt>
                <c:pt idx="127">
                  <c:v>1896</c:v>
                </c:pt>
                <c:pt idx="128">
                  <c:v>1970</c:v>
                </c:pt>
                <c:pt idx="129">
                  <c:v>2045</c:v>
                </c:pt>
                <c:pt idx="130">
                  <c:v>2128</c:v>
                </c:pt>
                <c:pt idx="131">
                  <c:v>2221</c:v>
                </c:pt>
                <c:pt idx="132">
                  <c:v>2317</c:v>
                </c:pt>
                <c:pt idx="133">
                  <c:v>2418</c:v>
                </c:pt>
                <c:pt idx="134">
                  <c:v>2530</c:v>
                </c:pt>
                <c:pt idx="135">
                  <c:v>2649</c:v>
                </c:pt>
                <c:pt idx="136">
                  <c:v>2778</c:v>
                </c:pt>
                <c:pt idx="137">
                  <c:v>2915</c:v>
                </c:pt>
                <c:pt idx="138">
                  <c:v>3073</c:v>
                </c:pt>
                <c:pt idx="139">
                  <c:v>3272</c:v>
                </c:pt>
                <c:pt idx="140">
                  <c:v>3463</c:v>
                </c:pt>
                <c:pt idx="141">
                  <c:v>3653</c:v>
                </c:pt>
                <c:pt idx="142">
                  <c:v>3849</c:v>
                </c:pt>
                <c:pt idx="143">
                  <c:v>4063</c:v>
                </c:pt>
                <c:pt idx="144">
                  <c:v>1017.1486592307771</c:v>
                </c:pt>
                <c:pt idx="145">
                  <c:v>1046.0819753579458</c:v>
                </c:pt>
                <c:pt idx="146">
                  <c:v>1210.7137232287459</c:v>
                </c:pt>
                <c:pt idx="147">
                  <c:v>1245.5188167129611</c:v>
                </c:pt>
                <c:pt idx="148">
                  <c:v>1281.6956849876512</c:v>
                </c:pt>
                <c:pt idx="149">
                  <c:v>1319.7012855126909</c:v>
                </c:pt>
                <c:pt idx="150">
                  <c:v>1586.1396372698798</c:v>
                </c:pt>
                <c:pt idx="151">
                  <c:v>1635.0299337621161</c:v>
                </c:pt>
                <c:pt idx="152">
                  <c:v>1686.3677748489545</c:v>
                </c:pt>
                <c:pt idx="153">
                  <c:v>1904.4302484482985</c:v>
                </c:pt>
                <c:pt idx="154">
                  <c:v>1965.6432908627853</c:v>
                </c:pt>
                <c:pt idx="155">
                  <c:v>2029.2434133040349</c:v>
                </c:pt>
                <c:pt idx="156">
                  <c:v>809.975696781068</c:v>
                </c:pt>
                <c:pt idx="157">
                  <c:v>840.24308938831791</c:v>
                </c:pt>
                <c:pt idx="158">
                  <c:v>871.61530415793652</c:v>
                </c:pt>
                <c:pt idx="159">
                  <c:v>904.65629187030527</c:v>
                </c:pt>
                <c:pt idx="160">
                  <c:v>939.86423844400395</c:v>
                </c:pt>
                <c:pt idx="161">
                  <c:v>977.45676493648216</c:v>
                </c:pt>
                <c:pt idx="162">
                  <c:v>1018.0797561557216</c:v>
                </c:pt>
                <c:pt idx="163">
                  <c:v>1061.0231673480046</c:v>
                </c:pt>
                <c:pt idx="164">
                  <c:v>1106.486403058886</c:v>
                </c:pt>
                <c:pt idx="165">
                  <c:v>1155.6576408471728</c:v>
                </c:pt>
                <c:pt idx="166">
                  <c:v>1208.4662915678211</c:v>
                </c:pt>
                <c:pt idx="167">
                  <c:v>1263.6535410106674</c:v>
                </c:pt>
                <c:pt idx="168">
                  <c:v>1323.1027019617729</c:v>
                </c:pt>
                <c:pt idx="169">
                  <c:v>1388.5906982130955</c:v>
                </c:pt>
                <c:pt idx="170">
                  <c:v>1458.227878623456</c:v>
                </c:pt>
                <c:pt idx="171">
                  <c:v>1535.3721893979512</c:v>
                </c:pt>
                <c:pt idx="172">
                  <c:v>1631.8914170655762</c:v>
                </c:pt>
                <c:pt idx="173">
                  <c:v>845.86049461803771</c:v>
                </c:pt>
                <c:pt idx="174">
                  <c:v>877.11947142010763</c:v>
                </c:pt>
                <c:pt idx="175">
                  <c:v>910.03897328417952</c:v>
                </c:pt>
                <c:pt idx="176">
                  <c:v>934.79744824443321</c:v>
                </c:pt>
                <c:pt idx="177">
                  <c:v>1095.6657177526902</c:v>
                </c:pt>
                <c:pt idx="178">
                  <c:v>1138.0487460149423</c:v>
                </c:pt>
                <c:pt idx="179">
                  <c:v>1185.7001832035539</c:v>
                </c:pt>
                <c:pt idx="180">
                  <c:v>1236.1222453458229</c:v>
                </c:pt>
                <c:pt idx="181">
                  <c:v>1288.7568790934131</c:v>
                </c:pt>
                <c:pt idx="182">
                  <c:v>1343.4293421272939</c:v>
                </c:pt>
                <c:pt idx="183">
                  <c:v>1400.8005423426653</c:v>
                </c:pt>
                <c:pt idx="184">
                  <c:v>1461.0426507063219</c:v>
                </c:pt>
                <c:pt idx="185">
                  <c:v>1528.134413999376</c:v>
                </c:pt>
                <c:pt idx="186">
                  <c:v>1602.3616976976657</c:v>
                </c:pt>
                <c:pt idx="187">
                  <c:v>1682.7813063185145</c:v>
                </c:pt>
                <c:pt idx="188">
                  <c:v>1763.6609007739371</c:v>
                </c:pt>
                <c:pt idx="189">
                  <c:v>1851.3304622481051</c:v>
                </c:pt>
                <c:pt idx="190">
                  <c:v>1955.7875640622524</c:v>
                </c:pt>
              </c:numCache>
            </c:numRef>
          </c:xVal>
          <c:yVal>
            <c:numRef>
              <c:f>Всёв1!$L$4:$L$194</c:f>
              <c:numCache>
                <c:formatCode>General</c:formatCode>
                <c:ptCount val="191"/>
                <c:pt idx="0">
                  <c:v>1.9094380796508406E-4</c:v>
                </c:pt>
                <c:pt idx="1">
                  <c:v>2.7692307692307738E-4</c:v>
                </c:pt>
                <c:pt idx="2">
                  <c:v>2.8571428571428574E-4</c:v>
                </c:pt>
                <c:pt idx="3">
                  <c:v>4.0399999999999919E-4</c:v>
                </c:pt>
                <c:pt idx="4">
                  <c:v>3.8571428571428638E-4</c:v>
                </c:pt>
                <c:pt idx="5">
                  <c:v>4.1199999999999901E-4</c:v>
                </c:pt>
                <c:pt idx="6">
                  <c:v>4.0384615384615551E-4</c:v>
                </c:pt>
                <c:pt idx="7">
                  <c:v>4.3478260869565219E-4</c:v>
                </c:pt>
                <c:pt idx="8">
                  <c:v>5.1999999999999952E-4</c:v>
                </c:pt>
                <c:pt idx="9">
                  <c:v>5.700000000000003E-4</c:v>
                </c:pt>
                <c:pt idx="10">
                  <c:v>7.9999999999999939E-4</c:v>
                </c:pt>
                <c:pt idx="11">
                  <c:v>7.6249999999999929E-4</c:v>
                </c:pt>
                <c:pt idx="12">
                  <c:v>9.5000000000000043E-4</c:v>
                </c:pt>
                <c:pt idx="13">
                  <c:v>8.4166666666666504E-4</c:v>
                </c:pt>
                <c:pt idx="14">
                  <c:v>9.1666666666666784E-4</c:v>
                </c:pt>
                <c:pt idx="15">
                  <c:v>1.0200000000000031E-3</c:v>
                </c:pt>
                <c:pt idx="16">
                  <c:v>1.1099999999999994E-3</c:v>
                </c:pt>
                <c:pt idx="17">
                  <c:v>1.2624999999999976E-3</c:v>
                </c:pt>
                <c:pt idx="18" formatCode="0.00E+00">
                  <c:v>6.9099999999999999E-5</c:v>
                </c:pt>
                <c:pt idx="19" formatCode="0.00E+00">
                  <c:v>8.6000000000000003E-5</c:v>
                </c:pt>
                <c:pt idx="20" formatCode="0.00E+00">
                  <c:v>1.21E-4</c:v>
                </c:pt>
                <c:pt idx="21" formatCode="0.00E+00">
                  <c:v>1.5899999999999999E-4</c:v>
                </c:pt>
                <c:pt idx="22" formatCode="0.00E+00">
                  <c:v>1.7899999999999999E-4</c:v>
                </c:pt>
                <c:pt idx="23" formatCode="0.00E+00">
                  <c:v>1.93E-4</c:v>
                </c:pt>
                <c:pt idx="24" formatCode="0.00E+00">
                  <c:v>2.2000000000000001E-4</c:v>
                </c:pt>
                <c:pt idx="25" formatCode="0.00E+00">
                  <c:v>2.6800000000000001E-4</c:v>
                </c:pt>
                <c:pt idx="26" formatCode="0.00E+00">
                  <c:v>3.1300000000000002E-4</c:v>
                </c:pt>
                <c:pt idx="27" formatCode="0.00E+00">
                  <c:v>3.6099999999999999E-4</c:v>
                </c:pt>
                <c:pt idx="28" formatCode="0.00E+00">
                  <c:v>3.8900000000000002E-4</c:v>
                </c:pt>
                <c:pt idx="29" formatCode="0.00E+00">
                  <c:v>4.3899999999999999E-4</c:v>
                </c:pt>
                <c:pt idx="30" formatCode="0.00E+00">
                  <c:v>4.8099999999999998E-4</c:v>
                </c:pt>
                <c:pt idx="31" formatCode="0.00E+00">
                  <c:v>5.4600000000000004E-4</c:v>
                </c:pt>
                <c:pt idx="32" formatCode="0.00E+00">
                  <c:v>5.9800000000000001E-4</c:v>
                </c:pt>
                <c:pt idx="33" formatCode="0.00E+00">
                  <c:v>6.3000000000000003E-4</c:v>
                </c:pt>
                <c:pt idx="34" formatCode="0.00E+00">
                  <c:v>6.9999999999999999E-4</c:v>
                </c:pt>
                <c:pt idx="35" formatCode="0.00E+00">
                  <c:v>7.0299999999999996E-4</c:v>
                </c:pt>
                <c:pt idx="36" formatCode="0.00E+00">
                  <c:v>7.8100000000000001E-4</c:v>
                </c:pt>
                <c:pt idx="37" formatCode="0.00E+00">
                  <c:v>8.7399999999999999E-4</c:v>
                </c:pt>
                <c:pt idx="38" formatCode="0.00E+00">
                  <c:v>8.5599999999999999E-4</c:v>
                </c:pt>
                <c:pt idx="39" formatCode="0.00E+00">
                  <c:v>8.4800000000000001E-4</c:v>
                </c:pt>
                <c:pt idx="40" formatCode="0.00E+00">
                  <c:v>9.2199999999999997E-4</c:v>
                </c:pt>
                <c:pt idx="41" formatCode="0.00E+00">
                  <c:v>9.4300000000000004E-4</c:v>
                </c:pt>
                <c:pt idx="42" formatCode="0.00E+00">
                  <c:v>1.0300000000000001E-3</c:v>
                </c:pt>
                <c:pt idx="43" formatCode="0.00E+00">
                  <c:v>1.0399999999999999E-3</c:v>
                </c:pt>
                <c:pt idx="44">
                  <c:v>1.682053677832014E-4</c:v>
                </c:pt>
                <c:pt idx="45">
                  <c:v>2.3414593025977077E-4</c:v>
                </c:pt>
                <c:pt idx="46">
                  <c:v>2.4239161250615406E-4</c:v>
                </c:pt>
                <c:pt idx="47">
                  <c:v>4.9359641266699574E-4</c:v>
                </c:pt>
                <c:pt idx="48">
                  <c:v>5.7450649291784913E-4</c:v>
                </c:pt>
                <c:pt idx="49">
                  <c:v>6.0755723429951522E-4</c:v>
                </c:pt>
                <c:pt idx="50">
                  <c:v>6.385152868318162E-4</c:v>
                </c:pt>
                <c:pt idx="51">
                  <c:v>6.6515678055190314E-4</c:v>
                </c:pt>
                <c:pt idx="52">
                  <c:v>8.3665812182741306E-4</c:v>
                </c:pt>
                <c:pt idx="53">
                  <c:v>1.0906698028477493E-3</c:v>
                </c:pt>
                <c:pt idx="54">
                  <c:v>1.1703298728323699E-3</c:v>
                </c:pt>
                <c:pt idx="55">
                  <c:v>1.1446894953051703E-3</c:v>
                </c:pt>
                <c:pt idx="56">
                  <c:v>1.2310597535211232E-3</c:v>
                </c:pt>
                <c:pt idx="57">
                  <c:v>1.4592968475073272E-3</c:v>
                </c:pt>
                <c:pt idx="58">
                  <c:v>1.3611642270861864E-3</c:v>
                </c:pt>
                <c:pt idx="59">
                  <c:v>1.4371355605381211E-3</c:v>
                </c:pt>
                <c:pt idx="60">
                  <c:v>1.5175668208955169E-3</c:v>
                </c:pt>
                <c:pt idx="61">
                  <c:v>1.5672809500805209E-3</c:v>
                </c:pt>
                <c:pt idx="62">
                  <c:v>1.6373478653530344E-3</c:v>
                </c:pt>
                <c:pt idx="63">
                  <c:v>1.7583442927631612E-3</c:v>
                </c:pt>
                <c:pt idx="64">
                  <c:v>1.8819310266940403E-3</c:v>
                </c:pt>
                <c:pt idx="65">
                  <c:v>2.0125272627737291E-3</c:v>
                </c:pt>
                <c:pt idx="66" formatCode="0.00E+00">
                  <c:v>1.15E-4</c:v>
                </c:pt>
                <c:pt idx="67" formatCode="0.00E+00">
                  <c:v>1.8900000000000001E-4</c:v>
                </c:pt>
                <c:pt idx="68" formatCode="0.00E+00">
                  <c:v>2.72E-4</c:v>
                </c:pt>
                <c:pt idx="69" formatCode="0.00E+00">
                  <c:v>2.9700000000000001E-4</c:v>
                </c:pt>
                <c:pt idx="70" formatCode="0.00E+00">
                  <c:v>3.6400000000000001E-4</c:v>
                </c:pt>
                <c:pt idx="71" formatCode="0.00E+00">
                  <c:v>3.4900000000000003E-4</c:v>
                </c:pt>
                <c:pt idx="72" formatCode="0.00E+00">
                  <c:v>3.7199999999999999E-4</c:v>
                </c:pt>
                <c:pt idx="73" formatCode="0.00E+00">
                  <c:v>4.1199999999999999E-4</c:v>
                </c:pt>
                <c:pt idx="74" formatCode="0.00E+00">
                  <c:v>4.7199999999999998E-4</c:v>
                </c:pt>
                <c:pt idx="75" formatCode="0.00E+00">
                  <c:v>5.0900000000000001E-4</c:v>
                </c:pt>
                <c:pt idx="76" formatCode="0.00E+00">
                  <c:v>5.8799999999999998E-4</c:v>
                </c:pt>
                <c:pt idx="77" formatCode="0.00E+00">
                  <c:v>6.4000000000000005E-4</c:v>
                </c:pt>
                <c:pt idx="78" formatCode="0.00E+00">
                  <c:v>7.1599999999999995E-4</c:v>
                </c:pt>
                <c:pt idx="79" formatCode="0.00E+00">
                  <c:v>7.94E-4</c:v>
                </c:pt>
                <c:pt idx="80" formatCode="0.00E+00">
                  <c:v>8.7399999999999999E-4</c:v>
                </c:pt>
                <c:pt idx="81" formatCode="0.00E+00">
                  <c:v>9.5799999999999998E-4</c:v>
                </c:pt>
                <c:pt idx="82" formatCode="0.00E+00">
                  <c:v>1.0399999999999999E-3</c:v>
                </c:pt>
                <c:pt idx="83" formatCode="0.00E+00">
                  <c:v>1.16E-3</c:v>
                </c:pt>
                <c:pt idx="84" formatCode="0.00E+00">
                  <c:v>1.2099999999999999E-3</c:v>
                </c:pt>
                <c:pt idx="85" formatCode="0.00E+00">
                  <c:v>1.31E-3</c:v>
                </c:pt>
                <c:pt idx="86" formatCode="0.00E+00">
                  <c:v>1.42E-3</c:v>
                </c:pt>
                <c:pt idx="87" formatCode="0.00E+00">
                  <c:v>1.5E-3</c:v>
                </c:pt>
                <c:pt idx="88" formatCode="0.00E+00">
                  <c:v>1.17E-4</c:v>
                </c:pt>
                <c:pt idx="89" formatCode="0.00E+00">
                  <c:v>1.85E-4</c:v>
                </c:pt>
                <c:pt idx="90" formatCode="0.00E+00">
                  <c:v>2.7900000000000001E-4</c:v>
                </c:pt>
                <c:pt idx="91" formatCode="0.00E+00">
                  <c:v>3.0499999999999999E-4</c:v>
                </c:pt>
                <c:pt idx="92" formatCode="0.00E+00">
                  <c:v>3.7500000000000001E-4</c:v>
                </c:pt>
                <c:pt idx="93" formatCode="0.00E+00">
                  <c:v>4.06E-4</c:v>
                </c:pt>
                <c:pt idx="94" formatCode="0.00E+00">
                  <c:v>4.3600000000000003E-4</c:v>
                </c:pt>
                <c:pt idx="95" formatCode="0.00E+00">
                  <c:v>4.8299999999999998E-4</c:v>
                </c:pt>
                <c:pt idx="96" formatCode="0.00E+00">
                  <c:v>5.4000000000000001E-4</c:v>
                </c:pt>
                <c:pt idx="97" formatCode="0.00E+00">
                  <c:v>5.62E-4</c:v>
                </c:pt>
                <c:pt idx="98" formatCode="0.00E+00">
                  <c:v>6.0899999999999995E-4</c:v>
                </c:pt>
                <c:pt idx="99" formatCode="0.00E+00">
                  <c:v>6.6299999999999996E-4</c:v>
                </c:pt>
                <c:pt idx="100" formatCode="0.00E+00">
                  <c:v>7.0200000000000004E-4</c:v>
                </c:pt>
                <c:pt idx="101" formatCode="0.00E+00">
                  <c:v>7.27E-4</c:v>
                </c:pt>
                <c:pt idx="102" formatCode="0.00E+00">
                  <c:v>7.85E-4</c:v>
                </c:pt>
                <c:pt idx="103" formatCode="0.00E+00">
                  <c:v>8.3000000000000001E-4</c:v>
                </c:pt>
                <c:pt idx="104" formatCode="0.00E+00">
                  <c:v>8.9400000000000005E-4</c:v>
                </c:pt>
                <c:pt idx="105" formatCode="0.00E+00">
                  <c:v>9.4300000000000004E-4</c:v>
                </c:pt>
                <c:pt idx="106" formatCode="0.00E+00">
                  <c:v>1.0200000000000001E-3</c:v>
                </c:pt>
                <c:pt idx="107" formatCode="0.00E+00">
                  <c:v>1.08E-3</c:v>
                </c:pt>
                <c:pt idx="108" formatCode="0.00E+00">
                  <c:v>1.14E-3</c:v>
                </c:pt>
                <c:pt idx="109" formatCode="0.00E+00">
                  <c:v>1.1999999999999999E-3</c:v>
                </c:pt>
                <c:pt idx="110" formatCode="0.00E+00">
                  <c:v>1.2800000000000001E-3</c:v>
                </c:pt>
                <c:pt idx="111" formatCode="0.00E+00">
                  <c:v>1.3600000000000001E-3</c:v>
                </c:pt>
                <c:pt idx="112">
                  <c:v>1.6483273558472235E-4</c:v>
                </c:pt>
                <c:pt idx="113">
                  <c:v>2.1744998667110952E-4</c:v>
                </c:pt>
                <c:pt idx="114">
                  <c:v>3.0670638036809798E-4</c:v>
                </c:pt>
                <c:pt idx="115">
                  <c:v>4.2136574578469592E-4</c:v>
                </c:pt>
                <c:pt idx="116">
                  <c:v>4.6223778625954418E-4</c:v>
                </c:pt>
                <c:pt idx="117">
                  <c:v>5.0817405044510286E-4</c:v>
                </c:pt>
                <c:pt idx="118">
                  <c:v>4.9277116908212344E-4</c:v>
                </c:pt>
                <c:pt idx="119">
                  <c:v>5.2436444962143409E-4</c:v>
                </c:pt>
                <c:pt idx="120">
                  <c:v>6.3671702821316485E-4</c:v>
                </c:pt>
                <c:pt idx="121">
                  <c:v>5.9370801204819293E-4</c:v>
                </c:pt>
                <c:pt idx="122">
                  <c:v>6.3625507170795681E-4</c:v>
                </c:pt>
                <c:pt idx="123">
                  <c:v>7.0325242362525371E-4</c:v>
                </c:pt>
                <c:pt idx="124">
                  <c:v>6.9939015714285497E-4</c:v>
                </c:pt>
                <c:pt idx="125">
                  <c:v>8.5852807527801419E-4</c:v>
                </c:pt>
                <c:pt idx="126">
                  <c:v>9.6924036714975972E-4</c:v>
                </c:pt>
                <c:pt idx="127">
                  <c:v>1.0778406896551716E-3</c:v>
                </c:pt>
                <c:pt idx="128">
                  <c:v>1.0976850704225401E-3</c:v>
                </c:pt>
                <c:pt idx="129">
                  <c:v>1.1317286869871024E-3</c:v>
                </c:pt>
                <c:pt idx="130">
                  <c:v>1.1962674884259271E-3</c:v>
                </c:pt>
                <c:pt idx="131">
                  <c:v>1.135179846659362E-3</c:v>
                </c:pt>
                <c:pt idx="132">
                  <c:v>1.2304009217171646E-3</c:v>
                </c:pt>
                <c:pt idx="133">
                  <c:v>1.4698680351906308E-3</c:v>
                </c:pt>
                <c:pt idx="134">
                  <c:v>1.5255422238805866E-3</c:v>
                </c:pt>
                <c:pt idx="135">
                  <c:v>1.7617130053667223E-3</c:v>
                </c:pt>
                <c:pt idx="136">
                  <c:v>2.1144352361396543E-3</c:v>
                </c:pt>
                <c:pt idx="137">
                  <c:v>2.5891181420765017E-3</c:v>
                </c:pt>
                <c:pt idx="138">
                  <c:v>3.187841917808206E-3</c:v>
                </c:pt>
                <c:pt idx="139">
                  <c:v>4.0477142434210437E-3</c:v>
                </c:pt>
                <c:pt idx="140">
                  <c:v>4.8058734972678046E-3</c:v>
                </c:pt>
                <c:pt idx="141">
                  <c:v>5.5262875409835465E-3</c:v>
                </c:pt>
                <c:pt idx="142">
                  <c:v>6.581489586776847E-3</c:v>
                </c:pt>
                <c:pt idx="143">
                  <c:v>8.1777981147542009E-3</c:v>
                </c:pt>
                <c:pt idx="144">
                  <c:v>1.2590334340763129E-4</c:v>
                </c:pt>
                <c:pt idx="145">
                  <c:v>1.2604195471978253E-4</c:v>
                </c:pt>
                <c:pt idx="146">
                  <c:v>2.6821802737520055E-4</c:v>
                </c:pt>
                <c:pt idx="147">
                  <c:v>3.3119346577629294E-4</c:v>
                </c:pt>
                <c:pt idx="148">
                  <c:v>3.7811843346007685E-4</c:v>
                </c:pt>
                <c:pt idx="149">
                  <c:v>6.0293032953864746E-4</c:v>
                </c:pt>
                <c:pt idx="150">
                  <c:v>7.8451417057903098E-4</c:v>
                </c:pt>
                <c:pt idx="151">
                  <c:v>7.894235891472847E-4</c:v>
                </c:pt>
                <c:pt idx="152">
                  <c:v>8.2861788998357937E-4</c:v>
                </c:pt>
                <c:pt idx="153">
                  <c:v>1.120685387283236E-3</c:v>
                </c:pt>
                <c:pt idx="154">
                  <c:v>1.1413666703176371E-3</c:v>
                </c:pt>
                <c:pt idx="155">
                  <c:v>1.2006556763590396E-3</c:v>
                </c:pt>
                <c:pt idx="156">
                  <c:v>2.2893976439208739E-4</c:v>
                </c:pt>
                <c:pt idx="157">
                  <c:v>2.6578947368421094E-4</c:v>
                </c:pt>
                <c:pt idx="158">
                  <c:v>3.3333333333333332E-4</c:v>
                </c:pt>
                <c:pt idx="159">
                  <c:v>3.7407407407407333E-4</c:v>
                </c:pt>
                <c:pt idx="160">
                  <c:v>4.6363636363636344E-4</c:v>
                </c:pt>
                <c:pt idx="161">
                  <c:v>4.9047619047619102E-4</c:v>
                </c:pt>
                <c:pt idx="162">
                  <c:v>5.578947368421065E-4</c:v>
                </c:pt>
                <c:pt idx="163">
                  <c:v>5.9999999999999767E-4</c:v>
                </c:pt>
                <c:pt idx="164">
                  <c:v>6.5625000000000264E-4</c:v>
                </c:pt>
                <c:pt idx="165">
                  <c:v>6.9999999999999815E-4</c:v>
                </c:pt>
                <c:pt idx="166">
                  <c:v>7.5714285714285879E-4</c:v>
                </c:pt>
                <c:pt idx="167">
                  <c:v>8.3333333333333339E-4</c:v>
                </c:pt>
                <c:pt idx="168">
                  <c:v>8.9166666666666691E-4</c:v>
                </c:pt>
                <c:pt idx="169">
                  <c:v>9.5454545454545195E-4</c:v>
                </c:pt>
                <c:pt idx="170">
                  <c:v>1.039999999999999E-3</c:v>
                </c:pt>
                <c:pt idx="171">
                  <c:v>1.1000000000000014E-3</c:v>
                </c:pt>
                <c:pt idx="172">
                  <c:v>1.2593283582089565E-3</c:v>
                </c:pt>
                <c:pt idx="173">
                  <c:v>1.3758943313153549E-4</c:v>
                </c:pt>
                <c:pt idx="174">
                  <c:v>1.5432579890880779E-4</c:v>
                </c:pt>
                <c:pt idx="175">
                  <c:v>2.2084805653710247E-4</c:v>
                </c:pt>
                <c:pt idx="176">
                  <c:v>2.5219941348973593E-4</c:v>
                </c:pt>
                <c:pt idx="177">
                  <c:v>5.1932367149758424E-4</c:v>
                </c:pt>
                <c:pt idx="178">
                  <c:v>7.5407608695652619E-4</c:v>
                </c:pt>
                <c:pt idx="179">
                  <c:v>6.9651741293532115E-4</c:v>
                </c:pt>
                <c:pt idx="180">
                  <c:v>6.4591896652965437E-4</c:v>
                </c:pt>
                <c:pt idx="181">
                  <c:v>4.7959183673469273E-4</c:v>
                </c:pt>
                <c:pt idx="182">
                  <c:v>7.5000000000000305E-4</c:v>
                </c:pt>
                <c:pt idx="183">
                  <c:v>8.3105022831049915E-4</c:v>
                </c:pt>
                <c:pt idx="184">
                  <c:v>1.0344827586206927E-3</c:v>
                </c:pt>
                <c:pt idx="185">
                  <c:v>9.03284671532842E-4</c:v>
                </c:pt>
                <c:pt idx="186">
                  <c:v>1.1675675675675734E-3</c:v>
                </c:pt>
                <c:pt idx="187">
                  <c:v>1.026694045174538E-3</c:v>
                </c:pt>
                <c:pt idx="188">
                  <c:v>1.1032863849765231E-3</c:v>
                </c:pt>
                <c:pt idx="189">
                  <c:v>1.2287104622871023E-3</c:v>
                </c:pt>
                <c:pt idx="190">
                  <c:v>1.3262910798122096E-3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A55-48A4-9070-87A7834B55E8}"/>
            </c:ext>
          </c:extLst>
        </c:ser>
        <c:ser>
          <c:idx val="9"/>
          <c:order val="9"/>
          <c:tx>
            <c:v>ВО корр.ср.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[1]Кривые!$A$17:$A$122</c:f>
              <c:numCache>
                <c:formatCode>General</c:formatCode>
                <c:ptCount val="106"/>
                <c:pt idx="0">
                  <c:v>130</c:v>
                </c:pt>
                <c:pt idx="1">
                  <c:v>140</c:v>
                </c:pt>
                <c:pt idx="2">
                  <c:v>150</c:v>
                </c:pt>
                <c:pt idx="3">
                  <c:v>160</c:v>
                </c:pt>
                <c:pt idx="4">
                  <c:v>170</c:v>
                </c:pt>
                <c:pt idx="5">
                  <c:v>180</c:v>
                </c:pt>
                <c:pt idx="6">
                  <c:v>190</c:v>
                </c:pt>
                <c:pt idx="7">
                  <c:v>200</c:v>
                </c:pt>
                <c:pt idx="8">
                  <c:v>300</c:v>
                </c:pt>
                <c:pt idx="9">
                  <c:v>400</c:v>
                </c:pt>
                <c:pt idx="10">
                  <c:v>500</c:v>
                </c:pt>
                <c:pt idx="11">
                  <c:v>600</c:v>
                </c:pt>
                <c:pt idx="12">
                  <c:v>700</c:v>
                </c:pt>
                <c:pt idx="13">
                  <c:v>800</c:v>
                </c:pt>
                <c:pt idx="14">
                  <c:v>900</c:v>
                </c:pt>
                <c:pt idx="15">
                  <c:v>1000</c:v>
                </c:pt>
                <c:pt idx="16">
                  <c:v>1100</c:v>
                </c:pt>
                <c:pt idx="17">
                  <c:v>1200</c:v>
                </c:pt>
                <c:pt idx="18">
                  <c:v>1300</c:v>
                </c:pt>
                <c:pt idx="19">
                  <c:v>1400</c:v>
                </c:pt>
                <c:pt idx="20">
                  <c:v>1500</c:v>
                </c:pt>
                <c:pt idx="21">
                  <c:v>1600</c:v>
                </c:pt>
                <c:pt idx="22">
                  <c:v>1700</c:v>
                </c:pt>
                <c:pt idx="23">
                  <c:v>1800</c:v>
                </c:pt>
                <c:pt idx="24">
                  <c:v>1900</c:v>
                </c:pt>
                <c:pt idx="25">
                  <c:v>2000</c:v>
                </c:pt>
                <c:pt idx="26">
                  <c:v>2100</c:v>
                </c:pt>
                <c:pt idx="27">
                  <c:v>2200</c:v>
                </c:pt>
                <c:pt idx="28">
                  <c:v>2300</c:v>
                </c:pt>
                <c:pt idx="29">
                  <c:v>2400</c:v>
                </c:pt>
                <c:pt idx="30">
                  <c:v>2500</c:v>
                </c:pt>
                <c:pt idx="31">
                  <c:v>2600</c:v>
                </c:pt>
                <c:pt idx="32">
                  <c:v>2700</c:v>
                </c:pt>
                <c:pt idx="33">
                  <c:v>2800</c:v>
                </c:pt>
                <c:pt idx="34">
                  <c:v>2900</c:v>
                </c:pt>
                <c:pt idx="35">
                  <c:v>3000</c:v>
                </c:pt>
                <c:pt idx="36">
                  <c:v>3100</c:v>
                </c:pt>
                <c:pt idx="37">
                  <c:v>3200</c:v>
                </c:pt>
                <c:pt idx="38">
                  <c:v>3300</c:v>
                </c:pt>
                <c:pt idx="39">
                  <c:v>3400</c:v>
                </c:pt>
                <c:pt idx="40">
                  <c:v>3500</c:v>
                </c:pt>
                <c:pt idx="41">
                  <c:v>3600</c:v>
                </c:pt>
                <c:pt idx="42">
                  <c:v>3700</c:v>
                </c:pt>
                <c:pt idx="43">
                  <c:v>3800</c:v>
                </c:pt>
                <c:pt idx="44">
                  <c:v>3900</c:v>
                </c:pt>
                <c:pt idx="45">
                  <c:v>4000</c:v>
                </c:pt>
                <c:pt idx="46">
                  <c:v>4100</c:v>
                </c:pt>
                <c:pt idx="47">
                  <c:v>4200</c:v>
                </c:pt>
                <c:pt idx="48">
                  <c:v>4300</c:v>
                </c:pt>
                <c:pt idx="49">
                  <c:v>4400</c:v>
                </c:pt>
                <c:pt idx="50">
                  <c:v>4500</c:v>
                </c:pt>
                <c:pt idx="51">
                  <c:v>4600</c:v>
                </c:pt>
                <c:pt idx="52">
                  <c:v>4700</c:v>
                </c:pt>
                <c:pt idx="53">
                  <c:v>4800</c:v>
                </c:pt>
                <c:pt idx="54">
                  <c:v>4900</c:v>
                </c:pt>
                <c:pt idx="55">
                  <c:v>5000</c:v>
                </c:pt>
                <c:pt idx="56">
                  <c:v>5100</c:v>
                </c:pt>
                <c:pt idx="57">
                  <c:v>5200</c:v>
                </c:pt>
                <c:pt idx="58">
                  <c:v>5300</c:v>
                </c:pt>
                <c:pt idx="59">
                  <c:v>5400</c:v>
                </c:pt>
                <c:pt idx="60">
                  <c:v>5500</c:v>
                </c:pt>
                <c:pt idx="61">
                  <c:v>5600</c:v>
                </c:pt>
                <c:pt idx="62">
                  <c:v>5700</c:v>
                </c:pt>
                <c:pt idx="63">
                  <c:v>5800</c:v>
                </c:pt>
                <c:pt idx="64">
                  <c:v>5900</c:v>
                </c:pt>
                <c:pt idx="65">
                  <c:v>6000</c:v>
                </c:pt>
                <c:pt idx="66">
                  <c:v>6100</c:v>
                </c:pt>
                <c:pt idx="67">
                  <c:v>6200</c:v>
                </c:pt>
                <c:pt idx="68">
                  <c:v>6300</c:v>
                </c:pt>
                <c:pt idx="69">
                  <c:v>6400</c:v>
                </c:pt>
                <c:pt idx="70">
                  <c:v>6500</c:v>
                </c:pt>
                <c:pt idx="71">
                  <c:v>6600</c:v>
                </c:pt>
                <c:pt idx="72">
                  <c:v>6700</c:v>
                </c:pt>
                <c:pt idx="73">
                  <c:v>6800</c:v>
                </c:pt>
                <c:pt idx="74">
                  <c:v>6900</c:v>
                </c:pt>
                <c:pt idx="75">
                  <c:v>7000</c:v>
                </c:pt>
                <c:pt idx="76">
                  <c:v>7100</c:v>
                </c:pt>
                <c:pt idx="77">
                  <c:v>7200</c:v>
                </c:pt>
                <c:pt idx="78">
                  <c:v>7300</c:v>
                </c:pt>
                <c:pt idx="79">
                  <c:v>7400</c:v>
                </c:pt>
                <c:pt idx="80">
                  <c:v>7500</c:v>
                </c:pt>
                <c:pt idx="81">
                  <c:v>7600</c:v>
                </c:pt>
                <c:pt idx="82">
                  <c:v>7700</c:v>
                </c:pt>
                <c:pt idx="83">
                  <c:v>7800</c:v>
                </c:pt>
                <c:pt idx="84">
                  <c:v>7900</c:v>
                </c:pt>
                <c:pt idx="85">
                  <c:v>8000</c:v>
                </c:pt>
                <c:pt idx="86">
                  <c:v>8100</c:v>
                </c:pt>
                <c:pt idx="87">
                  <c:v>8200</c:v>
                </c:pt>
                <c:pt idx="88">
                  <c:v>8300</c:v>
                </c:pt>
                <c:pt idx="89">
                  <c:v>8400</c:v>
                </c:pt>
                <c:pt idx="90">
                  <c:v>8500</c:v>
                </c:pt>
                <c:pt idx="91">
                  <c:v>8600</c:v>
                </c:pt>
                <c:pt idx="92">
                  <c:v>8700</c:v>
                </c:pt>
                <c:pt idx="93">
                  <c:v>8800</c:v>
                </c:pt>
                <c:pt idx="94">
                  <c:v>8900</c:v>
                </c:pt>
                <c:pt idx="95">
                  <c:v>9000</c:v>
                </c:pt>
                <c:pt idx="96">
                  <c:v>9100</c:v>
                </c:pt>
                <c:pt idx="97">
                  <c:v>9200</c:v>
                </c:pt>
                <c:pt idx="98">
                  <c:v>9300</c:v>
                </c:pt>
                <c:pt idx="99">
                  <c:v>9400</c:v>
                </c:pt>
                <c:pt idx="100">
                  <c:v>9500</c:v>
                </c:pt>
                <c:pt idx="101">
                  <c:v>9600</c:v>
                </c:pt>
                <c:pt idx="102">
                  <c:v>9700</c:v>
                </c:pt>
                <c:pt idx="103">
                  <c:v>9800</c:v>
                </c:pt>
                <c:pt idx="104">
                  <c:v>9900</c:v>
                </c:pt>
                <c:pt idx="105">
                  <c:v>10000</c:v>
                </c:pt>
              </c:numCache>
            </c:numRef>
          </c:xVal>
          <c:yVal>
            <c:numRef>
              <c:f>[1]Кривые!$H$17:$H$122</c:f>
              <c:numCache>
                <c:formatCode>0.00E+00</c:formatCode>
                <c:ptCount val="106"/>
                <c:pt idx="0">
                  <c:v>1.296920504729772E-8</c:v>
                </c:pt>
                <c:pt idx="1">
                  <c:v>6.3867857358021078E-8</c:v>
                </c:pt>
                <c:pt idx="2">
                  <c:v>1.6229018020832256E-7</c:v>
                </c:pt>
                <c:pt idx="3">
                  <c:v>3.1452222311455062E-7</c:v>
                </c:pt>
                <c:pt idx="4">
                  <c:v>5.2546569284410258E-7</c:v>
                </c:pt>
                <c:pt idx="5">
                  <c:v>7.9921059481686365E-7</c:v>
                </c:pt>
                <c:pt idx="6">
                  <c:v>1.1393019709029276E-6</c:v>
                </c:pt>
                <c:pt idx="7">
                  <c:v>1.5488891114412081E-6</c:v>
                </c:pt>
                <c:pt idx="8">
                  <c:v>1.0000923802515937E-5</c:v>
                </c:pt>
                <c:pt idx="9">
                  <c:v>2.7629741944888197E-5</c:v>
                </c:pt>
                <c:pt idx="10">
                  <c:v>5.5771924253620793E-5</c:v>
                </c:pt>
                <c:pt idx="11">
                  <c:v>9.5448301075185844E-5</c:v>
                </c:pt>
                <c:pt idx="12">
                  <c:v>1.475019432212475E-4</c:v>
                </c:pt>
                <c:pt idx="13">
                  <c:v>2.1265904335109317E-4</c:v>
                </c:pt>
                <c:pt idx="14">
                  <c:v>2.9156201488765555E-4</c:v>
                </c:pt>
                <c:pt idx="15">
                  <c:v>3.8478975688577526E-4</c:v>
                </c:pt>
                <c:pt idx="16">
                  <c:v>4.9287107405047591E-4</c:v>
                </c:pt>
                <c:pt idx="17">
                  <c:v>6.1629407753039441E-4</c:v>
                </c:pt>
                <c:pt idx="18">
                  <c:v>7.5551305543679348E-4</c:v>
                </c:pt>
                <c:pt idx="19">
                  <c:v>9.1095366368529069E-4</c:v>
                </c:pt>
                <c:pt idx="20">
                  <c:v>1.0830169541492449E-3</c:v>
                </c:pt>
                <c:pt idx="21">
                  <c:v>1.2720825702033352E-3</c:v>
                </c:pt>
                <c:pt idx="22">
                  <c:v>1.4785113290306693E-3</c:v>
                </c:pt>
                <c:pt idx="23">
                  <c:v>1.7026473414430002E-3</c:v>
                </c:pt>
                <c:pt idx="24">
                  <c:v>1.9448197757751271E-3</c:v>
                </c:pt>
                <c:pt idx="25">
                  <c:v>2.2053443430268605E-3</c:v>
                </c:pt>
                <c:pt idx="26">
                  <c:v>2.4845245603299262E-3</c:v>
                </c:pt>
                <c:pt idx="27">
                  <c:v>2.7826528357394126E-3</c:v>
                </c:pt>
                <c:pt idx="28">
                  <c:v>3.1000114072749206E-3</c:v>
                </c:pt>
                <c:pt idx="29">
                  <c:v>3.4368731617906503E-3</c:v>
                </c:pt>
                <c:pt idx="30">
                  <c:v>3.7935023538065095E-3</c:v>
                </c:pt>
                <c:pt idx="31">
                  <c:v>4.170155240331405E-3</c:v>
                </c:pt>
                <c:pt idx="32">
                  <c:v>4.5670806445805585E-3</c:v>
                </c:pt>
                <c:pt idx="33">
                  <c:v>4.9845204590711718E-3</c:v>
                </c:pt>
                <c:pt idx="34">
                  <c:v>5.4227100966911931E-3</c:v>
                </c:pt>
                <c:pt idx="35">
                  <c:v>5.8818788968451876E-3</c:v>
                </c:pt>
                <c:pt idx="36">
                  <c:v>6.3622504925917771E-3</c:v>
                </c:pt>
                <c:pt idx="37">
                  <c:v>6.8640431437326987E-3</c:v>
                </c:pt>
                <c:pt idx="38">
                  <c:v>7.3874700400376357E-3</c:v>
                </c:pt>
                <c:pt idx="39">
                  <c:v>7.9327395781576184E-3</c:v>
                </c:pt>
                <c:pt idx="40">
                  <c:v>8.5000556152586802E-3</c:v>
                </c:pt>
                <c:pt idx="41">
                  <c:v>9.0896177019777202E-3</c:v>
                </c:pt>
                <c:pt idx="42">
                  <c:v>9.7016212969436265E-3</c:v>
                </c:pt>
                <c:pt idx="43">
                  <c:v>1.0336257964805496E-2</c:v>
                </c:pt>
                <c:pt idx="44">
                  <c:v>1.0993715559458946E-2</c:v>
                </c:pt>
                <c:pt idx="45">
                  <c:v>1.1674178393945399E-2</c:v>
                </c:pt>
                <c:pt idx="46">
                  <c:v>1.2377827398318398E-2</c:v>
                </c:pt>
                <c:pt idx="47">
                  <c:v>1.3104840266614912E-2</c:v>
                </c:pt>
                <c:pt idx="48">
                  <c:v>1.3855391593936714E-2</c:v>
                </c:pt>
                <c:pt idx="49">
                  <c:v>1.4629653004532136E-2</c:v>
                </c:pt>
                <c:pt idx="50">
                  <c:v>1.5427793271667779E-2</c:v>
                </c:pt>
                <c:pt idx="51">
                  <c:v>1.6249978429995867E-2</c:v>
                </c:pt>
                <c:pt idx="52">
                  <c:v>1.7096371881045871E-2</c:v>
                </c:pt>
                <c:pt idx="53">
                  <c:v>1.7967134492404255E-2</c:v>
                </c:pt>
                <c:pt idx="54">
                  <c:v>1.8862424691089241E-2</c:v>
                </c:pt>
                <c:pt idx="55">
                  <c:v>1.9782398551575511E-2</c:v>
                </c:pt>
                <c:pt idx="56">
                  <c:v>2.0727209878881121E-2</c:v>
                </c:pt>
                <c:pt idx="57">
                  <c:v>2.1697010287088293E-2</c:v>
                </c:pt>
                <c:pt idx="58">
                  <c:v>2.2691949273634257E-2</c:v>
                </c:pt>
                <c:pt idx="59">
                  <c:v>2.3712174289679651E-2</c:v>
                </c:pt>
                <c:pt idx="60">
                  <c:v>2.4757830806832835E-2</c:v>
                </c:pt>
                <c:pt idx="61">
                  <c:v>2.5829062380481296E-2</c:v>
                </c:pt>
                <c:pt idx="62">
                  <c:v>2.6926010709966738E-2</c:v>
                </c:pt>
                <c:pt idx="63">
                  <c:v>2.8048815695811594E-2</c:v>
                </c:pt>
                <c:pt idx="64">
                  <c:v>2.9197615494192711E-2</c:v>
                </c:pt>
                <c:pt idx="65">
                  <c:v>3.0372546568841714E-2</c:v>
                </c:pt>
                <c:pt idx="66">
                  <c:v>3.1573743740534156E-2</c:v>
                </c:pt>
                <c:pt idx="67">
                  <c:v>3.2801340234318535E-2</c:v>
                </c:pt>
                <c:pt idx="68">
                  <c:v>3.4055467724626004E-2</c:v>
                </c:pt>
                <c:pt idx="69">
                  <c:v>3.5336256378386145E-2</c:v>
                </c:pt>
                <c:pt idx="70">
                  <c:v>3.6643834896270829E-2</c:v>
                </c:pt>
                <c:pt idx="71">
                  <c:v>3.7978330552172611E-2</c:v>
                </c:pt>
                <c:pt idx="72">
                  <c:v>3.9339869231022173E-2</c:v>
                </c:pt>
                <c:pt idx="73">
                  <c:v>4.07285754650379E-2</c:v>
                </c:pt>
                <c:pt idx="74">
                  <c:v>4.2144572468495421E-2</c:v>
                </c:pt>
                <c:pt idx="75">
                  <c:v>4.3587982171098466E-2</c:v>
                </c:pt>
                <c:pt idx="76">
                  <c:v>4.5058925250028421E-2</c:v>
                </c:pt>
                <c:pt idx="77">
                  <c:v>4.6557521160740599E-2</c:v>
                </c:pt>
                <c:pt idx="78">
                  <c:v>4.8083888166576147E-2</c:v>
                </c:pt>
                <c:pt idx="79">
                  <c:v>4.9638143367250212E-2</c:v>
                </c:pt>
                <c:pt idx="80">
                  <c:v>5.1220402726272221E-2</c:v>
                </c:pt>
                <c:pt idx="81">
                  <c:v>5.2830781097356172E-2</c:v>
                </c:pt>
                <c:pt idx="82">
                  <c:v>5.44693922498663E-2</c:v>
                </c:pt>
                <c:pt idx="83">
                  <c:v>5.6136348893351631E-2</c:v>
                </c:pt>
                <c:pt idx="84">
                  <c:v>5.7831762701207566E-2</c:v>
                </c:pt>
                <c:pt idx="85">
                  <c:v>5.9555744333510498E-2</c:v>
                </c:pt>
                <c:pt idx="86">
                  <c:v>6.1308403459063417E-2</c:v>
                </c:pt>
                <c:pt idx="87">
                  <c:v>6.3089848776689703E-2</c:v>
                </c:pt>
                <c:pt idx="88">
                  <c:v>6.4900188035808618E-2</c:v>
                </c:pt>
                <c:pt idx="89">
                  <c:v>6.6739528056325784E-2</c:v>
                </c:pt>
                <c:pt idx="90">
                  <c:v>6.8607974747872405E-2</c:v>
                </c:pt>
                <c:pt idx="91">
                  <c:v>7.0505633128415818E-2</c:v>
                </c:pt>
                <c:pt idx="92">
                  <c:v>7.2432607342276106E-2</c:v>
                </c:pt>
                <c:pt idx="93">
                  <c:v>7.4389000677569553E-2</c:v>
                </c:pt>
                <c:pt idx="94">
                  <c:v>7.637491558310576E-2</c:v>
                </c:pt>
                <c:pt idx="95">
                  <c:v>7.8390453684761829E-2</c:v>
                </c:pt>
                <c:pt idx="96">
                  <c:v>8.0435715801353919E-2</c:v>
                </c:pt>
                <c:pt idx="97">
                  <c:v>8.2510801960028246E-2</c:v>
                </c:pt>
                <c:pt idx="98">
                  <c:v>8.4615811411192385E-2</c:v>
                </c:pt>
                <c:pt idx="99">
                  <c:v>8.6750842643001799E-2</c:v>
                </c:pt>
                <c:pt idx="100">
                  <c:v>8.8915993395424817E-2</c:v>
                </c:pt>
                <c:pt idx="101">
                  <c:v>9.1111360673897301E-2</c:v>
                </c:pt>
                <c:pt idx="102">
                  <c:v>9.3337040762586615E-2</c:v>
                </c:pt>
                <c:pt idx="103">
                  <c:v>9.5593129237279431E-2</c:v>
                </c:pt>
                <c:pt idx="104">
                  <c:v>9.7879720977908119E-2</c:v>
                </c:pt>
                <c:pt idx="105">
                  <c:v>0.10019691018072791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A55-48A4-9070-87A7834B5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834592"/>
        <c:axId val="278835152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6"/>
                <c:order val="0"/>
                <c:tx>
                  <c:v>Воздух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none"/>
                </c:marker>
                <c:y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EA55-48A4-9070-87A7834B55E8}"/>
                  </c:ext>
                </c:extLst>
              </c15:ser>
            </c15:filteredScatterSeries>
            <c15:filteredScatterSeries>
              <c15:ser>
                <c:idx val="0"/>
                <c:order val="1"/>
                <c:tx>
                  <c:v>FL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2"/>
                  <c:spPr>
                    <a:noFill/>
                    <a:ln w="635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Всёв1!$A$4:$A$232</c15:sqref>
                        </c15:formulaRef>
                      </c:ext>
                    </c:extLst>
                    <c:numCache>
                      <c:formatCode>General</c:formatCode>
                      <c:ptCount val="229"/>
                      <c:pt idx="0">
                        <c:v>553.89289543665052</c:v>
                      </c:pt>
                      <c:pt idx="1">
                        <c:v>573.63939059031986</c:v>
                      </c:pt>
                      <c:pt idx="2">
                        <c:v>594.30581529864935</c:v>
                      </c:pt>
                      <c:pt idx="3">
                        <c:v>616.84668432355068</c:v>
                      </c:pt>
                      <c:pt idx="4">
                        <c:v>640.56225259437633</c:v>
                      </c:pt>
                      <c:pt idx="5">
                        <c:v>666.28631674304108</c:v>
                      </c:pt>
                      <c:pt idx="6">
                        <c:v>694.51749725317165</c:v>
                      </c:pt>
                      <c:pt idx="7">
                        <c:v>723.11388385519263</c:v>
                      </c:pt>
                      <c:pt idx="8">
                        <c:v>753.87758825326989</c:v>
                      </c:pt>
                      <c:pt idx="9">
                        <c:v>788.14079318952747</c:v>
                      </c:pt>
                      <c:pt idx="10">
                        <c:v>828.41954332683963</c:v>
                      </c:pt>
                      <c:pt idx="11">
                        <c:v>877.65512292628762</c:v>
                      </c:pt>
                      <c:pt idx="12">
                        <c:v>927.4682599800426</c:v>
                      </c:pt>
                      <c:pt idx="13">
                        <c:v>976.55437635905457</c:v>
                      </c:pt>
                      <c:pt idx="14">
                        <c:v>1033.0203721290882</c:v>
                      </c:pt>
                      <c:pt idx="15">
                        <c:v>1099.084337363345</c:v>
                      </c:pt>
                      <c:pt idx="16">
                        <c:v>1165.4764145033673</c:v>
                      </c:pt>
                      <c:pt idx="17">
                        <c:v>1230.3706985743001</c:v>
                      </c:pt>
                      <c:pt idx="18">
                        <c:v>516</c:v>
                      </c:pt>
                      <c:pt idx="19">
                        <c:v>530</c:v>
                      </c:pt>
                      <c:pt idx="20">
                        <c:v>544</c:v>
                      </c:pt>
                      <c:pt idx="21">
                        <c:v>559</c:v>
                      </c:pt>
                      <c:pt idx="22">
                        <c:v>574</c:v>
                      </c:pt>
                      <c:pt idx="23">
                        <c:v>590</c:v>
                      </c:pt>
                      <c:pt idx="24">
                        <c:v>606</c:v>
                      </c:pt>
                      <c:pt idx="25">
                        <c:v>623</c:v>
                      </c:pt>
                      <c:pt idx="26">
                        <c:v>642</c:v>
                      </c:pt>
                      <c:pt idx="27">
                        <c:v>660</c:v>
                      </c:pt>
                      <c:pt idx="28">
                        <c:v>680</c:v>
                      </c:pt>
                      <c:pt idx="29">
                        <c:v>700</c:v>
                      </c:pt>
                      <c:pt idx="30">
                        <c:v>722</c:v>
                      </c:pt>
                      <c:pt idx="31">
                        <c:v>745</c:v>
                      </c:pt>
                      <c:pt idx="32">
                        <c:v>768</c:v>
                      </c:pt>
                      <c:pt idx="33">
                        <c:v>794</c:v>
                      </c:pt>
                      <c:pt idx="34">
                        <c:v>820</c:v>
                      </c:pt>
                      <c:pt idx="35">
                        <c:v>848</c:v>
                      </c:pt>
                      <c:pt idx="36">
                        <c:v>877</c:v>
                      </c:pt>
                      <c:pt idx="37">
                        <c:v>908</c:v>
                      </c:pt>
                      <c:pt idx="38">
                        <c:v>945</c:v>
                      </c:pt>
                      <c:pt idx="39">
                        <c:v>986</c:v>
                      </c:pt>
                      <c:pt idx="40">
                        <c:v>1026</c:v>
                      </c:pt>
                      <c:pt idx="41">
                        <c:v>1067</c:v>
                      </c:pt>
                      <c:pt idx="42">
                        <c:v>1111</c:v>
                      </c:pt>
                      <c:pt idx="43">
                        <c:v>1157</c:v>
                      </c:pt>
                      <c:pt idx="44">
                        <c:v>1187</c:v>
                      </c:pt>
                      <c:pt idx="45">
                        <c:v>822.13428088445107</c:v>
                      </c:pt>
                      <c:pt idx="46">
                        <c:v>844.77682889650828</c:v>
                      </c:pt>
                      <c:pt idx="47">
                        <c:v>868.31066474641864</c:v>
                      </c:pt>
                      <c:pt idx="48">
                        <c:v>895.03298709075557</c:v>
                      </c:pt>
                      <c:pt idx="49">
                        <c:v>920.9681548421961</c:v>
                      </c:pt>
                      <c:pt idx="50">
                        <c:v>944.63287308937993</c:v>
                      </c:pt>
                      <c:pt idx="51">
                        <c:v>971.45264229912004</c:v>
                      </c:pt>
                      <c:pt idx="52">
                        <c:v>1001.0900046361771</c:v>
                      </c:pt>
                      <c:pt idx="53">
                        <c:v>1031.4515577778438</c:v>
                      </c:pt>
                      <c:pt idx="54">
                        <c:v>1062.3849598574589</c:v>
                      </c:pt>
                      <c:pt idx="55">
                        <c:v>1095.1563184226288</c:v>
                      </c:pt>
                      <c:pt idx="56">
                        <c:v>1129.2574693867803</c:v>
                      </c:pt>
                      <c:pt idx="57">
                        <c:v>1165.2978019452812</c:v>
                      </c:pt>
                      <c:pt idx="58">
                        <c:v>1203.0709388114624</c:v>
                      </c:pt>
                      <c:pt idx="59">
                        <c:v>1242.9359043782199</c:v>
                      </c:pt>
                      <c:pt idx="60">
                        <c:v>1285.100397859225</c:v>
                      </c:pt>
                      <c:pt idx="61">
                        <c:v>1329.4156338217326</c:v>
                      </c:pt>
                      <c:pt idx="62">
                        <c:v>1376.1219637289853</c:v>
                      </c:pt>
                      <c:pt idx="63">
                        <c:v>1424.4238599345697</c:v>
                      </c:pt>
                      <c:pt idx="64">
                        <c:v>1476.0802655868913</c:v>
                      </c:pt>
                      <c:pt idx="65">
                        <c:v>1530.5970378451584</c:v>
                      </c:pt>
                      <c:pt idx="66">
                        <c:v>1588.8183155639281</c:v>
                      </c:pt>
                      <c:pt idx="67">
                        <c:v>1651.2861989550968</c:v>
                      </c:pt>
                      <c:pt idx="68">
                        <c:v>1715.8932889871608</c:v>
                      </c:pt>
                      <c:pt idx="69">
                        <c:v>1786.0990846651575</c:v>
                      </c:pt>
                      <c:pt idx="70">
                        <c:v>1860.0962048970439</c:v>
                      </c:pt>
                      <c:pt idx="71">
                        <c:v>1938.2135469043578</c:v>
                      </c:pt>
                      <c:pt idx="72">
                        <c:v>2024.0410098463387</c:v>
                      </c:pt>
                      <c:pt idx="73">
                        <c:v>2114.5438598545584</c:v>
                      </c:pt>
                      <c:pt idx="74">
                        <c:v>2211.8805665500199</c:v>
                      </c:pt>
                      <c:pt idx="75">
                        <c:v>2316.6495232253787</c:v>
                      </c:pt>
                      <c:pt idx="76">
                        <c:v>2423.0390556175535</c:v>
                      </c:pt>
                      <c:pt idx="77">
                        <c:v>722</c:v>
                      </c:pt>
                      <c:pt idx="78">
                        <c:v>743</c:v>
                      </c:pt>
                      <c:pt idx="79">
                        <c:v>766</c:v>
                      </c:pt>
                      <c:pt idx="80">
                        <c:v>789</c:v>
                      </c:pt>
                      <c:pt idx="81">
                        <c:v>814</c:v>
                      </c:pt>
                      <c:pt idx="82">
                        <c:v>840</c:v>
                      </c:pt>
                      <c:pt idx="83">
                        <c:v>869</c:v>
                      </c:pt>
                      <c:pt idx="84">
                        <c:v>900</c:v>
                      </c:pt>
                      <c:pt idx="85">
                        <c:v>931</c:v>
                      </c:pt>
                      <c:pt idx="86">
                        <c:v>962</c:v>
                      </c:pt>
                      <c:pt idx="87">
                        <c:v>996</c:v>
                      </c:pt>
                      <c:pt idx="88">
                        <c:v>1034</c:v>
                      </c:pt>
                      <c:pt idx="89">
                        <c:v>1073</c:v>
                      </c:pt>
                      <c:pt idx="90">
                        <c:v>1117</c:v>
                      </c:pt>
                      <c:pt idx="91">
                        <c:v>1170</c:v>
                      </c:pt>
                      <c:pt idx="92">
                        <c:v>1221</c:v>
                      </c:pt>
                      <c:pt idx="93">
                        <c:v>1274</c:v>
                      </c:pt>
                      <c:pt idx="94">
                        <c:v>1338</c:v>
                      </c:pt>
                      <c:pt idx="95">
                        <c:v>492</c:v>
                      </c:pt>
                      <c:pt idx="96">
                        <c:v>505</c:v>
                      </c:pt>
                      <c:pt idx="97">
                        <c:v>519</c:v>
                      </c:pt>
                      <c:pt idx="98">
                        <c:v>533</c:v>
                      </c:pt>
                      <c:pt idx="99">
                        <c:v>547</c:v>
                      </c:pt>
                      <c:pt idx="100">
                        <c:v>562</c:v>
                      </c:pt>
                      <c:pt idx="101">
                        <c:v>578</c:v>
                      </c:pt>
                      <c:pt idx="102">
                        <c:v>595</c:v>
                      </c:pt>
                      <c:pt idx="103">
                        <c:v>611</c:v>
                      </c:pt>
                      <c:pt idx="104">
                        <c:v>629</c:v>
                      </c:pt>
                      <c:pt idx="105">
                        <c:v>648</c:v>
                      </c:pt>
                      <c:pt idx="106">
                        <c:v>667</c:v>
                      </c:pt>
                      <c:pt idx="107">
                        <c:v>687</c:v>
                      </c:pt>
                      <c:pt idx="108">
                        <c:v>710</c:v>
                      </c:pt>
                      <c:pt idx="109">
                        <c:v>733</c:v>
                      </c:pt>
                      <c:pt idx="110">
                        <c:v>757</c:v>
                      </c:pt>
                      <c:pt idx="111">
                        <c:v>782</c:v>
                      </c:pt>
                      <c:pt idx="112">
                        <c:v>1238</c:v>
                      </c:pt>
                      <c:pt idx="113">
                        <c:v>1283</c:v>
                      </c:pt>
                      <c:pt idx="114">
                        <c:v>1327</c:v>
                      </c:pt>
                      <c:pt idx="115">
                        <c:v>1375</c:v>
                      </c:pt>
                      <c:pt idx="116">
                        <c:v>1429</c:v>
                      </c:pt>
                      <c:pt idx="117">
                        <c:v>1491</c:v>
                      </c:pt>
                      <c:pt idx="118">
                        <c:v>1554</c:v>
                      </c:pt>
                      <c:pt idx="119">
                        <c:v>1600</c:v>
                      </c:pt>
                      <c:pt idx="120">
                        <c:v>779.58900000000006</c:v>
                      </c:pt>
                      <c:pt idx="121">
                        <c:v>800.75800000000004</c:v>
                      </c:pt>
                      <c:pt idx="122">
                        <c:v>823.15</c:v>
                      </c:pt>
                      <c:pt idx="123">
                        <c:v>846.58900000000006</c:v>
                      </c:pt>
                      <c:pt idx="124">
                        <c:v>869.20100000000002</c:v>
                      </c:pt>
                      <c:pt idx="125">
                        <c:v>892.44299999999998</c:v>
                      </c:pt>
                      <c:pt idx="126">
                        <c:v>918.71799999999996</c:v>
                      </c:pt>
                      <c:pt idx="127">
                        <c:v>945.64700000000005</c:v>
                      </c:pt>
                      <c:pt idx="128">
                        <c:v>973.20799999999997</c:v>
                      </c:pt>
                      <c:pt idx="129">
                        <c:v>1002.68</c:v>
                      </c:pt>
                      <c:pt idx="130">
                        <c:v>1033</c:v>
                      </c:pt>
                      <c:pt idx="131">
                        <c:v>1064.52</c:v>
                      </c:pt>
                      <c:pt idx="132">
                        <c:v>1097.6199999999999</c:v>
                      </c:pt>
                      <c:pt idx="133">
                        <c:v>1132.1500000000001</c:v>
                      </c:pt>
                      <c:pt idx="134">
                        <c:v>1168.67</c:v>
                      </c:pt>
                      <c:pt idx="135">
                        <c:v>1207.3499999999999</c:v>
                      </c:pt>
                      <c:pt idx="136">
                        <c:v>1247.33</c:v>
                      </c:pt>
                      <c:pt idx="137">
                        <c:v>1289.0899999999999</c:v>
                      </c:pt>
                      <c:pt idx="138">
                        <c:v>1333.39</c:v>
                      </c:pt>
                      <c:pt idx="139">
                        <c:v>1380.64</c:v>
                      </c:pt>
                      <c:pt idx="140">
                        <c:v>1430.73</c:v>
                      </c:pt>
                      <c:pt idx="141">
                        <c:v>1482.93</c:v>
                      </c:pt>
                      <c:pt idx="142">
                        <c:v>1537.98</c:v>
                      </c:pt>
                      <c:pt idx="143">
                        <c:v>1596.02</c:v>
                      </c:pt>
                      <c:pt idx="144">
                        <c:v>1658.53</c:v>
                      </c:pt>
                      <c:pt idx="145">
                        <c:v>1725.42</c:v>
                      </c:pt>
                      <c:pt idx="146">
                        <c:v>1796.09</c:v>
                      </c:pt>
                      <c:pt idx="147">
                        <c:v>1872.04</c:v>
                      </c:pt>
                      <c:pt idx="148">
                        <c:v>1952.26</c:v>
                      </c:pt>
                      <c:pt idx="149">
                        <c:v>2039.23</c:v>
                      </c:pt>
                      <c:pt idx="150">
                        <c:v>2134.21</c:v>
                      </c:pt>
                      <c:pt idx="151">
                        <c:v>2232.13</c:v>
                      </c:pt>
                      <c:pt idx="152">
                        <c:v>2339.5300000000002</c:v>
                      </c:pt>
                      <c:pt idx="153">
                        <c:v>2455.25</c:v>
                      </c:pt>
                      <c:pt idx="154">
                        <c:v>724.20255783862831</c:v>
                      </c:pt>
                      <c:pt idx="155">
                        <c:v>743.69911108307986</c:v>
                      </c:pt>
                      <c:pt idx="156">
                        <c:v>763.83519391399352</c:v>
                      </c:pt>
                      <c:pt idx="157">
                        <c:v>784.55001835862413</c:v>
                      </c:pt>
                      <c:pt idx="158">
                        <c:v>806.10254013955489</c:v>
                      </c:pt>
                      <c:pt idx="159">
                        <c:v>828.7243061436792</c:v>
                      </c:pt>
                      <c:pt idx="160">
                        <c:v>852.21178903369469</c:v>
                      </c:pt>
                      <c:pt idx="161">
                        <c:v>877.08025189149191</c:v>
                      </c:pt>
                      <c:pt idx="162">
                        <c:v>902.75878209526616</c:v>
                      </c:pt>
                      <c:pt idx="163">
                        <c:v>928.44641728264048</c:v>
                      </c:pt>
                      <c:pt idx="164">
                        <c:v>955.40198025575239</c:v>
                      </c:pt>
                      <c:pt idx="165">
                        <c:v>984.1826520477897</c:v>
                      </c:pt>
                      <c:pt idx="166">
                        <c:v>1014.4572715297954</c:v>
                      </c:pt>
                      <c:pt idx="167">
                        <c:v>1045.808013094831</c:v>
                      </c:pt>
                      <c:pt idx="168">
                        <c:v>1078.9079263846945</c:v>
                      </c:pt>
                      <c:pt idx="169">
                        <c:v>1114.3632105784282</c:v>
                      </c:pt>
                      <c:pt idx="170">
                        <c:v>1150.0849512003831</c:v>
                      </c:pt>
                      <c:pt idx="171">
                        <c:v>1187.2935601400914</c:v>
                      </c:pt>
                      <c:pt idx="172">
                        <c:v>1227.7009054469179</c:v>
                      </c:pt>
                      <c:pt idx="173">
                        <c:v>1269.4266661384911</c:v>
                      </c:pt>
                      <c:pt idx="174">
                        <c:v>1314.009153783833</c:v>
                      </c:pt>
                      <c:pt idx="175">
                        <c:v>1361.2113835144626</c:v>
                      </c:pt>
                      <c:pt idx="176">
                        <c:v>1410.2240364048714</c:v>
                      </c:pt>
                      <c:pt idx="177">
                        <c:v>1463.3849615404192</c:v>
                      </c:pt>
                      <c:pt idx="178">
                        <c:v>1519.3266619991045</c:v>
                      </c:pt>
                      <c:pt idx="179">
                        <c:v>1578.0554192828763</c:v>
                      </c:pt>
                      <c:pt idx="180">
                        <c:v>1640.8581772390851</c:v>
                      </c:pt>
                      <c:pt idx="181">
                        <c:v>1708.6863075284821</c:v>
                      </c:pt>
                      <c:pt idx="182">
                        <c:v>1779.3892509638686</c:v>
                      </c:pt>
                      <c:pt idx="183">
                        <c:v>1855.7957909820502</c:v>
                      </c:pt>
                      <c:pt idx="184">
                        <c:v>1942.1300561998726</c:v>
                      </c:pt>
                      <c:pt idx="185">
                        <c:v>2034.3154783821149</c:v>
                      </c:pt>
                      <c:pt idx="186">
                        <c:v>2131.2771326762927</c:v>
                      </c:pt>
                      <c:pt idx="187">
                        <c:v>2232.8258727013013</c:v>
                      </c:pt>
                      <c:pt idx="188">
                        <c:v>2342.6656883349842</c:v>
                      </c:pt>
                      <c:pt idx="189">
                        <c:v>2463.206025576545</c:v>
                      </c:pt>
                      <c:pt idx="190">
                        <c:v>2595.0171616436455</c:v>
                      </c:pt>
                      <c:pt idx="191">
                        <c:v>2736.9054864004238</c:v>
                      </c:pt>
                      <c:pt idx="192">
                        <c:v>2894.8432941391588</c:v>
                      </c:pt>
                      <c:pt idx="193">
                        <c:v>542.47714690082034</c:v>
                      </c:pt>
                      <c:pt idx="194">
                        <c:v>562.43672057285812</c:v>
                      </c:pt>
                      <c:pt idx="195">
                        <c:v>583.64291847573327</c:v>
                      </c:pt>
                      <c:pt idx="196">
                        <c:v>605.15658187276586</c:v>
                      </c:pt>
                      <c:pt idx="197">
                        <c:v>627.96969190321715</c:v>
                      </c:pt>
                      <c:pt idx="198">
                        <c:v>652.92216756341588</c:v>
                      </c:pt>
                      <c:pt idx="199">
                        <c:v>682.0428251553077</c:v>
                      </c:pt>
                      <c:pt idx="200">
                        <c:v>713.16986556155052</c:v>
                      </c:pt>
                      <c:pt idx="201">
                        <c:v>744.22867751660431</c:v>
                      </c:pt>
                      <c:pt idx="202">
                        <c:v>781.11672894327739</c:v>
                      </c:pt>
                      <c:pt idx="203">
                        <c:v>819.60541373800515</c:v>
                      </c:pt>
                      <c:pt idx="204">
                        <c:v>857.80120292573406</c:v>
                      </c:pt>
                      <c:pt idx="205">
                        <c:v>909.2371642647098</c:v>
                      </c:pt>
                      <c:pt idx="206">
                        <c:v>962.76801814455018</c:v>
                      </c:pt>
                      <c:pt idx="207">
                        <c:v>1013.5066333477347</c:v>
                      </c:pt>
                      <c:pt idx="208">
                        <c:v>1074.9519939075833</c:v>
                      </c:pt>
                      <c:pt idx="209">
                        <c:v>1135.8569857720536</c:v>
                      </c:pt>
                      <c:pt idx="210">
                        <c:v>1196.1453940497713</c:v>
                      </c:pt>
                      <c:pt idx="211">
                        <c:v>1257.8109272645722</c:v>
                      </c:pt>
                      <c:pt idx="212">
                        <c:v>743.38936517519869</c:v>
                      </c:pt>
                      <c:pt idx="213">
                        <c:v>773.10250148875207</c:v>
                      </c:pt>
                      <c:pt idx="214">
                        <c:v>804.22985730405901</c:v>
                      </c:pt>
                      <c:pt idx="215">
                        <c:v>836.06982403741449</c:v>
                      </c:pt>
                      <c:pt idx="216">
                        <c:v>869.60892286179558</c:v>
                      </c:pt>
                      <c:pt idx="217">
                        <c:v>905.52576256824818</c:v>
                      </c:pt>
                      <c:pt idx="218">
                        <c:v>944.65041461516</c:v>
                      </c:pt>
                      <c:pt idx="219">
                        <c:v>988.21203974688854</c:v>
                      </c:pt>
                      <c:pt idx="220">
                        <c:v>1034.4409661712443</c:v>
                      </c:pt>
                      <c:pt idx="221">
                        <c:v>1080.7379248095945</c:v>
                      </c:pt>
                      <c:pt idx="222">
                        <c:v>1129.5350074079229</c:v>
                      </c:pt>
                      <c:pt idx="223">
                        <c:v>1180.4699831133969</c:v>
                      </c:pt>
                      <c:pt idx="224">
                        <c:v>1237.3925668791069</c:v>
                      </c:pt>
                      <c:pt idx="225">
                        <c:v>1302.8221237327537</c:v>
                      </c:pt>
                      <c:pt idx="226">
                        <c:v>1374.9032657760649</c:v>
                      </c:pt>
                      <c:pt idx="227">
                        <c:v>1454.2695647089051</c:v>
                      </c:pt>
                      <c:pt idx="228">
                        <c:v>1542.4400088631676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Всёв1!$B$4:$B$232</c15:sqref>
                        </c15:formulaRef>
                      </c:ext>
                    </c:extLst>
                    <c:numCache>
                      <c:formatCode>General</c:formatCode>
                      <c:ptCount val="229"/>
                      <c:pt idx="0">
                        <c:v>9.4836571235410473E-6</c:v>
                      </c:pt>
                      <c:pt idx="1">
                        <c:v>8.9473684210526285E-6</c:v>
                      </c:pt>
                      <c:pt idx="2">
                        <c:v>1.4852941176470611E-5</c:v>
                      </c:pt>
                      <c:pt idx="3">
                        <c:v>2.6190476190476141E-5</c:v>
                      </c:pt>
                      <c:pt idx="4">
                        <c:v>4.2083333333333399E-5</c:v>
                      </c:pt>
                      <c:pt idx="5">
                        <c:v>4.833333333333334E-5</c:v>
                      </c:pt>
                      <c:pt idx="6">
                        <c:v>4.5416666666666662E-5</c:v>
                      </c:pt>
                      <c:pt idx="7">
                        <c:v>5.4358974358974475E-5</c:v>
                      </c:pt>
                      <c:pt idx="8">
                        <c:v>6.9999999999999845E-5</c:v>
                      </c:pt>
                      <c:pt idx="9">
                        <c:v>1.4499999999999957E-4</c:v>
                      </c:pt>
                      <c:pt idx="10">
                        <c:v>1.6750000000000044E-4</c:v>
                      </c:pt>
                      <c:pt idx="11">
                        <c:v>1.8499999999999962E-4</c:v>
                      </c:pt>
                      <c:pt idx="12">
                        <c:v>1.9000000000000009E-4</c:v>
                      </c:pt>
                      <c:pt idx="13">
                        <c:v>2.0666666666666701E-4</c:v>
                      </c:pt>
                      <c:pt idx="14">
                        <c:v>2.1333333333333352E-4</c:v>
                      </c:pt>
                      <c:pt idx="15">
                        <c:v>2.3499999999999942E-4</c:v>
                      </c:pt>
                      <c:pt idx="16">
                        <c:v>2.6250000000000107E-4</c:v>
                      </c:pt>
                      <c:pt idx="17">
                        <c:v>2.8749999999999967E-4</c:v>
                      </c:pt>
                      <c:pt idx="18" formatCode="0.00E+00">
                        <c:v>7.6299999999999998E-6</c:v>
                      </c:pt>
                      <c:pt idx="19" formatCode="0.00E+00">
                        <c:v>1.0200000000000001E-5</c:v>
                      </c:pt>
                      <c:pt idx="20" formatCode="0.00E+00">
                        <c:v>1.4E-5</c:v>
                      </c:pt>
                      <c:pt idx="21" formatCode="0.00E+00">
                        <c:v>1.5299999999999999E-5</c:v>
                      </c:pt>
                      <c:pt idx="22" formatCode="0.00E+00">
                        <c:v>1.7799999999999999E-5</c:v>
                      </c:pt>
                      <c:pt idx="23" formatCode="0.00E+00">
                        <c:v>2.9899999999999998E-5</c:v>
                      </c:pt>
                      <c:pt idx="24" formatCode="0.00E+00">
                        <c:v>2.97E-5</c:v>
                      </c:pt>
                      <c:pt idx="25" formatCode="0.00E+00">
                        <c:v>3.7799999999999997E-5</c:v>
                      </c:pt>
                      <c:pt idx="26" formatCode="0.00E+00">
                        <c:v>4.6100000000000002E-5</c:v>
                      </c:pt>
                      <c:pt idx="27" formatCode="0.00E+00">
                        <c:v>4.8199999999999999E-5</c:v>
                      </c:pt>
                      <c:pt idx="28" formatCode="0.00E+00">
                        <c:v>6.0399999999999998E-5</c:v>
                      </c:pt>
                      <c:pt idx="29" formatCode="0.00E+00">
                        <c:v>6.4900000000000005E-5</c:v>
                      </c:pt>
                      <c:pt idx="30" formatCode="0.00E+00">
                        <c:v>7.5699999999999997E-5</c:v>
                      </c:pt>
                      <c:pt idx="31" formatCode="0.00E+00">
                        <c:v>8.6600000000000004E-5</c:v>
                      </c:pt>
                      <c:pt idx="32" formatCode="0.00E+00">
                        <c:v>9.5199999999999997E-5</c:v>
                      </c:pt>
                      <c:pt idx="33" formatCode="0.00E+00">
                        <c:v>1.05E-4</c:v>
                      </c:pt>
                      <c:pt idx="34" formatCode="0.00E+00">
                        <c:v>1.07E-4</c:v>
                      </c:pt>
                      <c:pt idx="35" formatCode="0.00E+00">
                        <c:v>1.27E-4</c:v>
                      </c:pt>
                      <c:pt idx="36" formatCode="0.00E+00">
                        <c:v>1.3300000000000001E-4</c:v>
                      </c:pt>
                      <c:pt idx="37" formatCode="0.00E+00">
                        <c:v>1.4999999999999999E-4</c:v>
                      </c:pt>
                      <c:pt idx="38" formatCode="0.00E+00">
                        <c:v>1.6200000000000001E-4</c:v>
                      </c:pt>
                      <c:pt idx="39" formatCode="0.00E+00">
                        <c:v>1.66E-4</c:v>
                      </c:pt>
                      <c:pt idx="40" formatCode="0.00E+00">
                        <c:v>1.8599999999999999E-4</c:v>
                      </c:pt>
                      <c:pt idx="41" formatCode="0.00E+00">
                        <c:v>1.8599999999999999E-4</c:v>
                      </c:pt>
                      <c:pt idx="42" formatCode="0.00E+00">
                        <c:v>1.84E-4</c:v>
                      </c:pt>
                      <c:pt idx="43" formatCode="0.00E+00">
                        <c:v>2.1900000000000001E-4</c:v>
                      </c:pt>
                      <c:pt idx="44" formatCode="0.00E+00">
                        <c:v>2.43E-4</c:v>
                      </c:pt>
                      <c:pt idx="45">
                        <c:v>4.210215684612105E-5</c:v>
                      </c:pt>
                      <c:pt idx="46">
                        <c:v>6.0094931605041744E-5</c:v>
                      </c:pt>
                      <c:pt idx="47">
                        <c:v>7.2622737825801307E-5</c:v>
                      </c:pt>
                      <c:pt idx="48">
                        <c:v>8.6650690611767879E-5</c:v>
                      </c:pt>
                      <c:pt idx="49">
                        <c:v>1.008314181600959E-4</c:v>
                      </c:pt>
                      <c:pt idx="50">
                        <c:v>1.1217767889141102E-4</c:v>
                      </c:pt>
                      <c:pt idx="51">
                        <c:v>1.1010463257036416E-4</c:v>
                      </c:pt>
                      <c:pt idx="52">
                        <c:v>1.2597332815673183E-4</c:v>
                      </c:pt>
                      <c:pt idx="53">
                        <c:v>1.1033103121070044E-4</c:v>
                      </c:pt>
                      <c:pt idx="54">
                        <c:v>1.4101235607975353E-4</c:v>
                      </c:pt>
                      <c:pt idx="55">
                        <c:v>1.644919797543973E-4</c:v>
                      </c:pt>
                      <c:pt idx="56">
                        <c:v>2.013031230987625E-4</c:v>
                      </c:pt>
                      <c:pt idx="57">
                        <c:v>2.4008986666666757E-4</c:v>
                      </c:pt>
                      <c:pt idx="58">
                        <c:v>2.583357783572356E-4</c:v>
                      </c:pt>
                      <c:pt idx="59">
                        <c:v>2.9337704034582243E-4</c:v>
                      </c:pt>
                      <c:pt idx="60">
                        <c:v>3.2280999677834895E-4</c:v>
                      </c:pt>
                      <c:pt idx="61">
                        <c:v>3.4701449007529066E-4</c:v>
                      </c:pt>
                      <c:pt idx="62">
                        <c:v>3.6555084337349444E-4</c:v>
                      </c:pt>
                      <c:pt idx="63">
                        <c:v>4.1025596040438058E-4</c:v>
                      </c:pt>
                      <c:pt idx="64">
                        <c:v>4.8594783988631135E-4</c:v>
                      </c:pt>
                      <c:pt idx="65">
                        <c:v>4.8228800398208066E-4</c:v>
                      </c:pt>
                      <c:pt idx="66">
                        <c:v>5.1831960179193437E-4</c:v>
                      </c:pt>
                      <c:pt idx="67">
                        <c:v>5.7046068587896187E-4</c:v>
                      </c:pt>
                      <c:pt idx="68">
                        <c:v>6.3544146907216776E-4</c:v>
                      </c:pt>
                      <c:pt idx="69">
                        <c:v>7.0539383983572767E-4</c:v>
                      </c:pt>
                      <c:pt idx="70">
                        <c:v>8.1044990732940495E-4</c:v>
                      </c:pt>
                      <c:pt idx="71">
                        <c:v>9.1942345802920045E-4</c:v>
                      </c:pt>
                      <c:pt idx="72">
                        <c:v>1.3681171120107846E-3</c:v>
                      </c:pt>
                      <c:pt idx="73">
                        <c:v>1.3306103283173708E-3</c:v>
                      </c:pt>
                      <c:pt idx="74">
                        <c:v>1.5886706885759095E-3</c:v>
                      </c:pt>
                      <c:pt idx="75">
                        <c:v>1.7720819890510795E-3</c:v>
                      </c:pt>
                      <c:pt idx="76">
                        <c:v>2.1152881455399294E-3</c:v>
                      </c:pt>
                      <c:pt idx="77" formatCode="0.00E+00">
                        <c:v>7.5599999999999996E-6</c:v>
                      </c:pt>
                      <c:pt idx="78" formatCode="0.00E+00">
                        <c:v>1.36E-5</c:v>
                      </c:pt>
                      <c:pt idx="79" formatCode="0.00E+00">
                        <c:v>1.5099999999999999E-5</c:v>
                      </c:pt>
                      <c:pt idx="80" formatCode="0.00E+00">
                        <c:v>2.2200000000000001E-5</c:v>
                      </c:pt>
                      <c:pt idx="81" formatCode="0.00E+00">
                        <c:v>4.2299999999999998E-5</c:v>
                      </c:pt>
                      <c:pt idx="82" formatCode="0.00E+00">
                        <c:v>4.74E-5</c:v>
                      </c:pt>
                      <c:pt idx="83" formatCode="0.00E+00">
                        <c:v>6.5300000000000002E-5</c:v>
                      </c:pt>
                      <c:pt idx="84" formatCode="0.00E+00">
                        <c:v>6.9300000000000004E-5</c:v>
                      </c:pt>
                      <c:pt idx="85" formatCode="0.00E+00">
                        <c:v>6.5400000000000004E-5</c:v>
                      </c:pt>
                      <c:pt idx="86" formatCode="0.00E+00">
                        <c:v>6.5400000000000004E-5</c:v>
                      </c:pt>
                      <c:pt idx="87" formatCode="0.00E+00">
                        <c:v>7.8300000000000006E-5</c:v>
                      </c:pt>
                      <c:pt idx="88" formatCode="0.00E+00">
                        <c:v>1.15E-4</c:v>
                      </c:pt>
                      <c:pt idx="89" formatCode="0.00E+00">
                        <c:v>1.27E-4</c:v>
                      </c:pt>
                      <c:pt idx="90" formatCode="0.00E+00">
                        <c:v>1.6799999999999999E-4</c:v>
                      </c:pt>
                      <c:pt idx="91" formatCode="0.00E+00">
                        <c:v>1.6000000000000001E-4</c:v>
                      </c:pt>
                      <c:pt idx="92" formatCode="0.00E+00">
                        <c:v>1.85E-4</c:v>
                      </c:pt>
                      <c:pt idx="93" formatCode="0.00E+00">
                        <c:v>2.0699999999999999E-4</c:v>
                      </c:pt>
                      <c:pt idx="94" formatCode="0.00E+00">
                        <c:v>2.2900000000000001E-4</c:v>
                      </c:pt>
                      <c:pt idx="95" formatCode="0.00E+00">
                        <c:v>3.3699999999999999E-6</c:v>
                      </c:pt>
                      <c:pt idx="96" formatCode="0.00E+00">
                        <c:v>4.5600000000000004E-6</c:v>
                      </c:pt>
                      <c:pt idx="97" formatCode="0.00E+00">
                        <c:v>4.1300000000000003E-6</c:v>
                      </c:pt>
                      <c:pt idx="98" formatCode="0.00E+00">
                        <c:v>5.8200000000000002E-6</c:v>
                      </c:pt>
                      <c:pt idx="99" formatCode="0.00E+00">
                        <c:v>1.49E-5</c:v>
                      </c:pt>
                      <c:pt idx="100" formatCode="0.00E+00">
                        <c:v>2.5599999999999999E-5</c:v>
                      </c:pt>
                      <c:pt idx="101" formatCode="0.00E+00">
                        <c:v>3.8899999999999997E-5</c:v>
                      </c:pt>
                      <c:pt idx="102" formatCode="0.00E+00">
                        <c:v>2.9600000000000001E-5</c:v>
                      </c:pt>
                      <c:pt idx="103" formatCode="0.00E+00">
                        <c:v>4.6E-5</c:v>
                      </c:pt>
                      <c:pt idx="104" formatCode="0.00E+00">
                        <c:v>5.2299999999999997E-5</c:v>
                      </c:pt>
                      <c:pt idx="105" formatCode="0.00E+00">
                        <c:v>5.9500000000000003E-5</c:v>
                      </c:pt>
                      <c:pt idx="106" formatCode="0.00E+00">
                        <c:v>6.4800000000000003E-5</c:v>
                      </c:pt>
                      <c:pt idx="107" formatCode="0.00E+00">
                        <c:v>8.0000000000000007E-5</c:v>
                      </c:pt>
                      <c:pt idx="108" formatCode="0.00E+00">
                        <c:v>8.7499999999999999E-5</c:v>
                      </c:pt>
                      <c:pt idx="109" formatCode="0.00E+00">
                        <c:v>1.13E-4</c:v>
                      </c:pt>
                      <c:pt idx="110" formatCode="0.00E+00">
                        <c:v>1.2999999999999999E-4</c:v>
                      </c:pt>
                      <c:pt idx="111" formatCode="0.00E+00">
                        <c:v>1.45E-4</c:v>
                      </c:pt>
                      <c:pt idx="112" formatCode="0.00E+00">
                        <c:v>3.79E-4</c:v>
                      </c:pt>
                      <c:pt idx="113" formatCode="0.00E+00">
                        <c:v>4.0000000000000002E-4</c:v>
                      </c:pt>
                      <c:pt idx="114" formatCode="0.00E+00">
                        <c:v>4.1100000000000002E-4</c:v>
                      </c:pt>
                      <c:pt idx="115" formatCode="0.00E+00">
                        <c:v>5.1000000000000004E-4</c:v>
                      </c:pt>
                      <c:pt idx="116" formatCode="0.00E+00">
                        <c:v>4.0000000000000002E-4</c:v>
                      </c:pt>
                      <c:pt idx="117" formatCode="0.00E+00">
                        <c:v>4.9700000000000005E-4</c:v>
                      </c:pt>
                      <c:pt idx="118" formatCode="0.00E+00">
                        <c:v>5.2599999999999999E-4</c:v>
                      </c:pt>
                      <c:pt idx="119" formatCode="0.00E+00">
                        <c:v>5.6099999999999998E-4</c:v>
                      </c:pt>
                      <c:pt idx="120">
                        <c:v>2.7450551388052407E-5</c:v>
                      </c:pt>
                      <c:pt idx="121">
                        <c:v>4.1916145042967867E-5</c:v>
                      </c:pt>
                      <c:pt idx="122">
                        <c:v>5.7033271094562937E-5</c:v>
                      </c:pt>
                      <c:pt idx="123">
                        <c:v>7.4105396802219374E-5</c:v>
                      </c:pt>
                      <c:pt idx="124">
                        <c:v>9.8037380639509573E-5</c:v>
                      </c:pt>
                      <c:pt idx="125">
                        <c:v>1.0915435987295963E-4</c:v>
                      </c:pt>
                      <c:pt idx="126">
                        <c:v>1.3904097900262547E-4</c:v>
                      </c:pt>
                      <c:pt idx="127">
                        <c:v>1.5804760676741078E-4</c:v>
                      </c:pt>
                      <c:pt idx="128">
                        <c:v>1.8286353782865278E-4</c:v>
                      </c:pt>
                      <c:pt idx="129">
                        <c:v>1.5821443992490702E-4</c:v>
                      </c:pt>
                      <c:pt idx="130">
                        <c:v>1.8143615130976272E-4</c:v>
                      </c:pt>
                      <c:pt idx="131">
                        <c:v>1.9935462365591432E-4</c:v>
                      </c:pt>
                      <c:pt idx="132">
                        <c:v>2.1414199484646784E-4</c:v>
                      </c:pt>
                      <c:pt idx="133">
                        <c:v>2.2675164727355696E-4</c:v>
                      </c:pt>
                      <c:pt idx="134">
                        <c:v>2.5262809808314568E-4</c:v>
                      </c:pt>
                      <c:pt idx="135">
                        <c:v>2.6351831812255561E-4</c:v>
                      </c:pt>
                      <c:pt idx="136">
                        <c:v>2.6235742788461696E-4</c:v>
                      </c:pt>
                      <c:pt idx="137">
                        <c:v>2.7982931760741351E-4</c:v>
                      </c:pt>
                      <c:pt idx="138">
                        <c:v>3.0365254639488909E-4</c:v>
                      </c:pt>
                      <c:pt idx="139">
                        <c:v>3.2820026739690714E-4</c:v>
                      </c:pt>
                      <c:pt idx="140">
                        <c:v>3.4388462354551652E-4</c:v>
                      </c:pt>
                      <c:pt idx="141">
                        <c:v>3.6131538517707005E-4</c:v>
                      </c:pt>
                      <c:pt idx="142">
                        <c:v>3.6409753649635062E-4</c:v>
                      </c:pt>
                      <c:pt idx="143">
                        <c:v>3.8312331768388319E-4</c:v>
                      </c:pt>
                      <c:pt idx="144">
                        <c:v>4.8602757460918823E-4</c:v>
                      </c:pt>
                      <c:pt idx="145">
                        <c:v>4.9315812842210156E-4</c:v>
                      </c:pt>
                      <c:pt idx="146">
                        <c:v>5.7134350708215359E-4</c:v>
                      </c:pt>
                      <c:pt idx="147">
                        <c:v>6.5964685282523009E-4</c:v>
                      </c:pt>
                      <c:pt idx="148">
                        <c:v>8.0805860312242457E-4</c:v>
                      </c:pt>
                      <c:pt idx="149">
                        <c:v>9.3733524635037019E-4</c:v>
                      </c:pt>
                      <c:pt idx="150">
                        <c:v>1.112135662650598E-3</c:v>
                      </c:pt>
                      <c:pt idx="151">
                        <c:v>1.2879634473324368E-3</c:v>
                      </c:pt>
                      <c:pt idx="152">
                        <c:v>1.5666327611940142E-3</c:v>
                      </c:pt>
                      <c:pt idx="153">
                        <c:v>1.9202034496919897E-3</c:v>
                      </c:pt>
                      <c:pt idx="154">
                        <c:v>1.7912663279594989E-5</c:v>
                      </c:pt>
                      <c:pt idx="155">
                        <c:v>2.3042206657388509E-5</c:v>
                      </c:pt>
                      <c:pt idx="156">
                        <c:v>2.0877302880970447E-5</c:v>
                      </c:pt>
                      <c:pt idx="157">
                        <c:v>2.3159702799645933E-5</c:v>
                      </c:pt>
                      <c:pt idx="158">
                        <c:v>2.7287571592838092E-5</c:v>
                      </c:pt>
                      <c:pt idx="159">
                        <c:v>2.9777187444998501E-5</c:v>
                      </c:pt>
                      <c:pt idx="160">
                        <c:v>3.4005041237466211E-5</c:v>
                      </c:pt>
                      <c:pt idx="161">
                        <c:v>4.814678994218594E-5</c:v>
                      </c:pt>
                      <c:pt idx="162">
                        <c:v>6.0053012812615426E-5</c:v>
                      </c:pt>
                      <c:pt idx="163">
                        <c:v>5.9655049279290362E-5</c:v>
                      </c:pt>
                      <c:pt idx="164">
                        <c:v>6.8850590734935693E-5</c:v>
                      </c:pt>
                      <c:pt idx="165">
                        <c:v>6.402803260045458E-5</c:v>
                      </c:pt>
                      <c:pt idx="166">
                        <c:v>7.4660163347505288E-5</c:v>
                      </c:pt>
                      <c:pt idx="167">
                        <c:v>8.3639517311094138E-5</c:v>
                      </c:pt>
                      <c:pt idx="168">
                        <c:v>9.2839166818762346E-5</c:v>
                      </c:pt>
                      <c:pt idx="169">
                        <c:v>1.0307144947735242E-4</c:v>
                      </c:pt>
                      <c:pt idx="170">
                        <c:v>1.1377706862983663E-4</c:v>
                      </c:pt>
                      <c:pt idx="171">
                        <c:v>1.2417175933811901E-4</c:v>
                      </c:pt>
                      <c:pt idx="172">
                        <c:v>1.3682047775496247E-4</c:v>
                      </c:pt>
                      <c:pt idx="173">
                        <c:v>1.5325104589447347E-4</c:v>
                      </c:pt>
                      <c:pt idx="174">
                        <c:v>1.5332153524492308E-4</c:v>
                      </c:pt>
                      <c:pt idx="175">
                        <c:v>1.7069836272475764E-4</c:v>
                      </c:pt>
                      <c:pt idx="176">
                        <c:v>1.8096074101113318E-4</c:v>
                      </c:pt>
                      <c:pt idx="177">
                        <c:v>2.0026644375724736E-4</c:v>
                      </c:pt>
                      <c:pt idx="178">
                        <c:v>2.1368972404730655E-4</c:v>
                      </c:pt>
                      <c:pt idx="179">
                        <c:v>2.3793488383008776E-4</c:v>
                      </c:pt>
                      <c:pt idx="180">
                        <c:v>2.4951813242355195E-4</c:v>
                      </c:pt>
                      <c:pt idx="181">
                        <c:v>2.8494458527237888E-4</c:v>
                      </c:pt>
                      <c:pt idx="182">
                        <c:v>3.0888484888304913E-4</c:v>
                      </c:pt>
                      <c:pt idx="183">
                        <c:v>3.4932952021032024E-4</c:v>
                      </c:pt>
                      <c:pt idx="184">
                        <c:v>3.8176017153284731E-4</c:v>
                      </c:pt>
                      <c:pt idx="185">
                        <c:v>4.2890496098562113E-4</c:v>
                      </c:pt>
                      <c:pt idx="186">
                        <c:v>6.0078377039274951E-4</c:v>
                      </c:pt>
                      <c:pt idx="187">
                        <c:v>5.3927210843373533E-4</c:v>
                      </c:pt>
                      <c:pt idx="188">
                        <c:v>6.2955300063171715E-4</c:v>
                      </c:pt>
                      <c:pt idx="189">
                        <c:v>7.8933895230648779E-4</c:v>
                      </c:pt>
                      <c:pt idx="190">
                        <c:v>1.0384648659793761E-3</c:v>
                      </c:pt>
                      <c:pt idx="191">
                        <c:v>1.1963139051094931E-3</c:v>
                      </c:pt>
                      <c:pt idx="192">
                        <c:v>1.520277255474453E-3</c:v>
                      </c:pt>
                      <c:pt idx="193">
                        <c:v>9.5283917772809331E-6</c:v>
                      </c:pt>
                      <c:pt idx="194">
                        <c:v>1.068627450980392E-5</c:v>
                      </c:pt>
                      <c:pt idx="195">
                        <c:v>1.2682926829268282E-5</c:v>
                      </c:pt>
                      <c:pt idx="196">
                        <c:v>2.549999999999999E-5</c:v>
                      </c:pt>
                      <c:pt idx="197">
                        <c:v>3.1176470588235359E-5</c:v>
                      </c:pt>
                      <c:pt idx="198">
                        <c:v>3.9285714285714209E-5</c:v>
                      </c:pt>
                      <c:pt idx="199">
                        <c:v>5.8181818181818233E-5</c:v>
                      </c:pt>
                      <c:pt idx="200">
                        <c:v>7.9285714285714503E-5</c:v>
                      </c:pt>
                      <c:pt idx="201">
                        <c:v>9.4166666666666281E-5</c:v>
                      </c:pt>
                      <c:pt idx="202">
                        <c:v>1.1333333333333329E-4</c:v>
                      </c:pt>
                      <c:pt idx="203">
                        <c:v>1.3250000000000029E-4</c:v>
                      </c:pt>
                      <c:pt idx="204">
                        <c:v>1.4749999999999995E-4</c:v>
                      </c:pt>
                      <c:pt idx="205">
                        <c:v>1.6099999999999996E-4</c:v>
                      </c:pt>
                      <c:pt idx="206">
                        <c:v>1.7499999999999954E-4</c:v>
                      </c:pt>
                      <c:pt idx="207">
                        <c:v>2.1166666666666719E-4</c:v>
                      </c:pt>
                      <c:pt idx="208">
                        <c:v>2.1833333333333373E-4</c:v>
                      </c:pt>
                      <c:pt idx="209">
                        <c:v>2.575000000000003E-4</c:v>
                      </c:pt>
                      <c:pt idx="210">
                        <c:v>2.7499999999999855E-4</c:v>
                      </c:pt>
                      <c:pt idx="211">
                        <c:v>3.2616487455197266E-4</c:v>
                      </c:pt>
                      <c:pt idx="212">
                        <c:v>1.2061737358596595E-5</c:v>
                      </c:pt>
                      <c:pt idx="213">
                        <c:v>2.3315458148752652E-5</c:v>
                      </c:pt>
                      <c:pt idx="214">
                        <c:v>2.5524387161991358E-5</c:v>
                      </c:pt>
                      <c:pt idx="215">
                        <c:v>3.0751776437570939E-5</c:v>
                      </c:pt>
                      <c:pt idx="216">
                        <c:v>4.3803933593236675E-5</c:v>
                      </c:pt>
                      <c:pt idx="217">
                        <c:v>6.8992706485314226E-5</c:v>
                      </c:pt>
                      <c:pt idx="218">
                        <c:v>8.624229979466154E-5</c:v>
                      </c:pt>
                      <c:pt idx="219">
                        <c:v>1.0700206495213071E-4</c:v>
                      </c:pt>
                      <c:pt idx="220">
                        <c:v>1.2127634522547994E-4</c:v>
                      </c:pt>
                      <c:pt idx="221">
                        <c:v>1.1498217776244682E-4</c:v>
                      </c:pt>
                      <c:pt idx="222">
                        <c:v>1.4374011786689664E-4</c:v>
                      </c:pt>
                      <c:pt idx="223">
                        <c:v>1.5604467805518983E-4</c:v>
                      </c:pt>
                      <c:pt idx="224">
                        <c:v>2.5269068788020551E-4</c:v>
                      </c:pt>
                      <c:pt idx="225">
                        <c:v>2.9572836801752611E-4</c:v>
                      </c:pt>
                      <c:pt idx="226">
                        <c:v>4.0959409594095922E-4</c:v>
                      </c:pt>
                      <c:pt idx="227">
                        <c:v>5.2707235265932032E-4</c:v>
                      </c:pt>
                      <c:pt idx="228">
                        <c:v>8.1896551724137457E-4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EA55-48A4-9070-87A7834B55E8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WM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square"/>
                  <c:size val="2"/>
                  <c:spPr>
                    <a:noFill/>
                    <a:ln w="6350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Всёв1!$E$4:$E$227</c15:sqref>
                        </c15:formulaRef>
                      </c:ext>
                    </c:extLst>
                    <c:numCache>
                      <c:formatCode>General</c:formatCode>
                      <c:ptCount val="224"/>
                      <c:pt idx="0">
                        <c:v>560.28938359811491</c:v>
                      </c:pt>
                      <c:pt idx="1">
                        <c:v>580.63322830713003</c:v>
                      </c:pt>
                      <c:pt idx="2">
                        <c:v>603.640022164828</c:v>
                      </c:pt>
                      <c:pt idx="3">
                        <c:v>627.54674048814047</c:v>
                      </c:pt>
                      <c:pt idx="4">
                        <c:v>651.82396631291999</c:v>
                      </c:pt>
                      <c:pt idx="5">
                        <c:v>679.16674570388591</c:v>
                      </c:pt>
                      <c:pt idx="6">
                        <c:v>711.47338868504232</c:v>
                      </c:pt>
                      <c:pt idx="7">
                        <c:v>750.18060424910379</c:v>
                      </c:pt>
                      <c:pt idx="8">
                        <c:v>788.00509501211468</c:v>
                      </c:pt>
                      <c:pt idx="9">
                        <c:v>824.07302137204397</c:v>
                      </c:pt>
                      <c:pt idx="10">
                        <c:v>863.01043661837343</c:v>
                      </c:pt>
                      <c:pt idx="11">
                        <c:v>906.11287048641577</c:v>
                      </c:pt>
                      <c:pt idx="12">
                        <c:v>952.1586178669537</c:v>
                      </c:pt>
                      <c:pt idx="13">
                        <c:v>1000.1122848644634</c:v>
                      </c:pt>
                      <c:pt idx="14">
                        <c:v>1056.9409149639846</c:v>
                      </c:pt>
                      <c:pt idx="15">
                        <c:v>1115.5374139699936</c:v>
                      </c:pt>
                      <c:pt idx="16">
                        <c:v>1172.8329676421454</c:v>
                      </c:pt>
                      <c:pt idx="17">
                        <c:v>1233.6791969747792</c:v>
                      </c:pt>
                      <c:pt idx="18">
                        <c:v>501</c:v>
                      </c:pt>
                      <c:pt idx="19">
                        <c:v>515</c:v>
                      </c:pt>
                      <c:pt idx="20">
                        <c:v>528</c:v>
                      </c:pt>
                      <c:pt idx="21">
                        <c:v>543</c:v>
                      </c:pt>
                      <c:pt idx="22">
                        <c:v>558</c:v>
                      </c:pt>
                      <c:pt idx="23">
                        <c:v>573</c:v>
                      </c:pt>
                      <c:pt idx="24">
                        <c:v>589</c:v>
                      </c:pt>
                      <c:pt idx="25">
                        <c:v>606</c:v>
                      </c:pt>
                      <c:pt idx="26">
                        <c:v>624</c:v>
                      </c:pt>
                      <c:pt idx="27">
                        <c:v>642</c:v>
                      </c:pt>
                      <c:pt idx="28">
                        <c:v>661</c:v>
                      </c:pt>
                      <c:pt idx="29">
                        <c:v>681</c:v>
                      </c:pt>
                      <c:pt idx="30">
                        <c:v>702</c:v>
                      </c:pt>
                      <c:pt idx="31">
                        <c:v>725</c:v>
                      </c:pt>
                      <c:pt idx="32">
                        <c:v>750</c:v>
                      </c:pt>
                      <c:pt idx="33">
                        <c:v>775</c:v>
                      </c:pt>
                      <c:pt idx="34">
                        <c:v>801</c:v>
                      </c:pt>
                      <c:pt idx="35">
                        <c:v>830</c:v>
                      </c:pt>
                      <c:pt idx="36">
                        <c:v>860</c:v>
                      </c:pt>
                      <c:pt idx="37">
                        <c:v>891</c:v>
                      </c:pt>
                      <c:pt idx="38">
                        <c:v>923</c:v>
                      </c:pt>
                      <c:pt idx="39">
                        <c:v>957</c:v>
                      </c:pt>
                      <c:pt idx="40">
                        <c:v>995</c:v>
                      </c:pt>
                      <c:pt idx="41">
                        <c:v>1036</c:v>
                      </c:pt>
                      <c:pt idx="42">
                        <c:v>1079</c:v>
                      </c:pt>
                      <c:pt idx="43">
                        <c:v>1113</c:v>
                      </c:pt>
                      <c:pt idx="44">
                        <c:v>878.04567496044479</c:v>
                      </c:pt>
                      <c:pt idx="45">
                        <c:v>902.07396288966186</c:v>
                      </c:pt>
                      <c:pt idx="46">
                        <c:v>926.76252336114555</c:v>
                      </c:pt>
                      <c:pt idx="47">
                        <c:v>954.21983576226967</c:v>
                      </c:pt>
                      <c:pt idx="48">
                        <c:v>980.21745013615521</c:v>
                      </c:pt>
                      <c:pt idx="49">
                        <c:v>1007.8533245172271</c:v>
                      </c:pt>
                      <c:pt idx="50">
                        <c:v>1036.5040661059859</c:v>
                      </c:pt>
                      <c:pt idx="51">
                        <c:v>1066.7626255878042</c:v>
                      </c:pt>
                      <c:pt idx="52">
                        <c:v>1097.0003440191263</c:v>
                      </c:pt>
                      <c:pt idx="53">
                        <c:v>1129.6117009506361</c:v>
                      </c:pt>
                      <c:pt idx="54">
                        <c:v>1164.6470579304744</c:v>
                      </c:pt>
                      <c:pt idx="55">
                        <c:v>1200.4423661598175</c:v>
                      </c:pt>
                      <c:pt idx="56">
                        <c:v>1236.9761092928791</c:v>
                      </c:pt>
                      <c:pt idx="57">
                        <c:v>1277.295901772284</c:v>
                      </c:pt>
                      <c:pt idx="58">
                        <c:v>1317.7588140360288</c:v>
                      </c:pt>
                      <c:pt idx="59">
                        <c:v>1355.6417964819993</c:v>
                      </c:pt>
                      <c:pt idx="60">
                        <c:v>1405.4032460178253</c:v>
                      </c:pt>
                      <c:pt idx="61">
                        <c:v>1452.9638528437715</c:v>
                      </c:pt>
                      <c:pt idx="62">
                        <c:v>1504.2061157811274</c:v>
                      </c:pt>
                      <c:pt idx="63">
                        <c:v>1553.720114840776</c:v>
                      </c:pt>
                      <c:pt idx="64">
                        <c:v>1610.8822714386467</c:v>
                      </c:pt>
                      <c:pt idx="65">
                        <c:v>1668.8334335983141</c:v>
                      </c:pt>
                      <c:pt idx="66">
                        <c:v>1730.6234859485312</c:v>
                      </c:pt>
                      <c:pt idx="67">
                        <c:v>1798.6742515525127</c:v>
                      </c:pt>
                      <c:pt idx="68">
                        <c:v>1870.4365059764821</c:v>
                      </c:pt>
                      <c:pt idx="69">
                        <c:v>1943.4710852031094</c:v>
                      </c:pt>
                      <c:pt idx="70">
                        <c:v>2023.6565233436827</c:v>
                      </c:pt>
                      <c:pt idx="71">
                        <c:v>2105.6998426888249</c:v>
                      </c:pt>
                      <c:pt idx="72">
                        <c:v>2199.8067289307737</c:v>
                      </c:pt>
                      <c:pt idx="73">
                        <c:v>2292.6659458109943</c:v>
                      </c:pt>
                      <c:pt idx="74">
                        <c:v>2397.0082197255788</c:v>
                      </c:pt>
                      <c:pt idx="75">
                        <c:v>837</c:v>
                      </c:pt>
                      <c:pt idx="76">
                        <c:v>860</c:v>
                      </c:pt>
                      <c:pt idx="77">
                        <c:v>883</c:v>
                      </c:pt>
                      <c:pt idx="78">
                        <c:v>908</c:v>
                      </c:pt>
                      <c:pt idx="79">
                        <c:v>935</c:v>
                      </c:pt>
                      <c:pt idx="80">
                        <c:v>962</c:v>
                      </c:pt>
                      <c:pt idx="81">
                        <c:v>990</c:v>
                      </c:pt>
                      <c:pt idx="82">
                        <c:v>1031</c:v>
                      </c:pt>
                      <c:pt idx="83">
                        <c:v>1075</c:v>
                      </c:pt>
                      <c:pt idx="84">
                        <c:v>1109</c:v>
                      </c:pt>
                      <c:pt idx="85">
                        <c:v>1144</c:v>
                      </c:pt>
                      <c:pt idx="86">
                        <c:v>1182</c:v>
                      </c:pt>
                      <c:pt idx="87">
                        <c:v>1222</c:v>
                      </c:pt>
                      <c:pt idx="88">
                        <c:v>1266</c:v>
                      </c:pt>
                      <c:pt idx="89">
                        <c:v>1315</c:v>
                      </c:pt>
                      <c:pt idx="90">
                        <c:v>1367</c:v>
                      </c:pt>
                      <c:pt idx="91">
                        <c:v>1429</c:v>
                      </c:pt>
                      <c:pt idx="92">
                        <c:v>1498</c:v>
                      </c:pt>
                      <c:pt idx="93">
                        <c:v>1575</c:v>
                      </c:pt>
                      <c:pt idx="94">
                        <c:v>1653</c:v>
                      </c:pt>
                      <c:pt idx="95">
                        <c:v>532.6879427135234</c:v>
                      </c:pt>
                      <c:pt idx="96">
                        <c:v>552.00708384930931</c:v>
                      </c:pt>
                      <c:pt idx="97">
                        <c:v>572.20385746227612</c:v>
                      </c:pt>
                      <c:pt idx="98">
                        <c:v>593.15027605611078</c:v>
                      </c:pt>
                      <c:pt idx="99">
                        <c:v>615.00977033357447</c:v>
                      </c:pt>
                      <c:pt idx="100">
                        <c:v>638.65855160498836</c:v>
                      </c:pt>
                      <c:pt idx="101">
                        <c:v>664.54656089242258</c:v>
                      </c:pt>
                      <c:pt idx="102">
                        <c:v>693.98878391262599</c:v>
                      </c:pt>
                      <c:pt idx="103">
                        <c:v>724.49529975723408</c:v>
                      </c:pt>
                      <c:pt idx="104">
                        <c:v>760.20338409189446</c:v>
                      </c:pt>
                      <c:pt idx="105">
                        <c:v>801.55870493013083</c:v>
                      </c:pt>
                      <c:pt idx="106">
                        <c:v>843.23182511046559</c:v>
                      </c:pt>
                      <c:pt idx="107">
                        <c:v>892.8916642944597</c:v>
                      </c:pt>
                      <c:pt idx="108">
                        <c:v>948.75215723136773</c:v>
                      </c:pt>
                      <c:pt idx="109">
                        <c:v>1012.4014703819344</c:v>
                      </c:pt>
                      <c:pt idx="110">
                        <c:v>1082.6442945631925</c:v>
                      </c:pt>
                      <c:pt idx="111">
                        <c:v>1162.4808897018793</c:v>
                      </c:pt>
                      <c:pt idx="112">
                        <c:v>1251.3613484209418</c:v>
                      </c:pt>
                      <c:pt idx="113">
                        <c:v>541.6</c:v>
                      </c:pt>
                      <c:pt idx="114">
                        <c:v>556.20000000000005</c:v>
                      </c:pt>
                      <c:pt idx="115">
                        <c:v>571.29999999999995</c:v>
                      </c:pt>
                      <c:pt idx="116">
                        <c:v>587</c:v>
                      </c:pt>
                      <c:pt idx="117">
                        <c:v>603.9</c:v>
                      </c:pt>
                      <c:pt idx="118">
                        <c:v>621.70000000000005</c:v>
                      </c:pt>
                      <c:pt idx="119">
                        <c:v>639.79999999999995</c:v>
                      </c:pt>
                      <c:pt idx="120">
                        <c:v>658.3</c:v>
                      </c:pt>
                      <c:pt idx="121">
                        <c:v>677.9</c:v>
                      </c:pt>
                      <c:pt idx="122">
                        <c:v>698.8</c:v>
                      </c:pt>
                      <c:pt idx="123">
                        <c:v>720</c:v>
                      </c:pt>
                      <c:pt idx="124">
                        <c:v>742.4</c:v>
                      </c:pt>
                      <c:pt idx="125">
                        <c:v>766.2</c:v>
                      </c:pt>
                      <c:pt idx="126">
                        <c:v>791.7</c:v>
                      </c:pt>
                      <c:pt idx="127">
                        <c:v>819</c:v>
                      </c:pt>
                      <c:pt idx="128">
                        <c:v>848</c:v>
                      </c:pt>
                      <c:pt idx="129">
                        <c:v>877.4</c:v>
                      </c:pt>
                      <c:pt idx="130">
                        <c:v>909.6</c:v>
                      </c:pt>
                      <c:pt idx="131">
                        <c:v>947.35</c:v>
                      </c:pt>
                      <c:pt idx="132">
                        <c:v>986.6</c:v>
                      </c:pt>
                      <c:pt idx="133">
                        <c:v>1023.1</c:v>
                      </c:pt>
                      <c:pt idx="134">
                        <c:v>1060.5999999999999</c:v>
                      </c:pt>
                      <c:pt idx="135">
                        <c:v>1101.5</c:v>
                      </c:pt>
                      <c:pt idx="136">
                        <c:v>1146.5999999999999</c:v>
                      </c:pt>
                      <c:pt idx="137">
                        <c:v>1186.5999999999999</c:v>
                      </c:pt>
                      <c:pt idx="138">
                        <c:v>731.47408866743717</c:v>
                      </c:pt>
                      <c:pt idx="139">
                        <c:v>752.80227504467825</c:v>
                      </c:pt>
                      <c:pt idx="140">
                        <c:v>774.58267727532393</c:v>
                      </c:pt>
                      <c:pt idx="141">
                        <c:v>797.71064722887468</c:v>
                      </c:pt>
                      <c:pt idx="142">
                        <c:v>821.92111909784956</c:v>
                      </c:pt>
                      <c:pt idx="143">
                        <c:v>846.27261027495786</c:v>
                      </c:pt>
                      <c:pt idx="144">
                        <c:v>873.58522907034569</c:v>
                      </c:pt>
                      <c:pt idx="145">
                        <c:v>915.21498932668408</c:v>
                      </c:pt>
                      <c:pt idx="146">
                        <c:v>959.3749595150465</c:v>
                      </c:pt>
                      <c:pt idx="147">
                        <c:v>989.51246558512378</c:v>
                      </c:pt>
                      <c:pt idx="148">
                        <c:v>1019.9420130322819</c:v>
                      </c:pt>
                      <c:pt idx="149">
                        <c:v>1055.6487105308111</c:v>
                      </c:pt>
                      <c:pt idx="150">
                        <c:v>1093.0469327402484</c:v>
                      </c:pt>
                      <c:pt idx="151">
                        <c:v>1130.9129019752795</c:v>
                      </c:pt>
                      <c:pt idx="152">
                        <c:v>1171.9596907114008</c:v>
                      </c:pt>
                      <c:pt idx="153">
                        <c:v>1215.3045985184474</c:v>
                      </c:pt>
                      <c:pt idx="154">
                        <c:v>1259.9784044035587</c:v>
                      </c:pt>
                      <c:pt idx="155">
                        <c:v>1307.986986717676</c:v>
                      </c:pt>
                      <c:pt idx="156">
                        <c:v>1359.653710404521</c:v>
                      </c:pt>
                      <c:pt idx="157">
                        <c:v>1414.2299255357971</c:v>
                      </c:pt>
                      <c:pt idx="158">
                        <c:v>1471.7646215141865</c:v>
                      </c:pt>
                      <c:pt idx="159">
                        <c:v>1533.430207899635</c:v>
                      </c:pt>
                      <c:pt idx="160">
                        <c:v>1599.8960216126566</c:v>
                      </c:pt>
                      <c:pt idx="161">
                        <c:v>1671.2483585074256</c:v>
                      </c:pt>
                      <c:pt idx="162">
                        <c:v>1748.0791804625148</c:v>
                      </c:pt>
                      <c:pt idx="163">
                        <c:v>1829.8204871887135</c:v>
                      </c:pt>
                      <c:pt idx="164">
                        <c:v>1918.7531676399653</c:v>
                      </c:pt>
                      <c:pt idx="165">
                        <c:v>2016.2659325477709</c:v>
                      </c:pt>
                      <c:pt idx="166">
                        <c:v>2121.2569800279575</c:v>
                      </c:pt>
                      <c:pt idx="167">
                        <c:v>2234.8076227807046</c:v>
                      </c:pt>
                      <c:pt idx="168">
                        <c:v>2360.1364600878073</c:v>
                      </c:pt>
                      <c:pt idx="169">
                        <c:v>2493.3564383633243</c:v>
                      </c:pt>
                      <c:pt idx="170">
                        <c:v>2638.4787311666678</c:v>
                      </c:pt>
                      <c:pt idx="171">
                        <c:v>745.75426326354943</c:v>
                      </c:pt>
                      <c:pt idx="172">
                        <c:v>776.64635961442275</c:v>
                      </c:pt>
                      <c:pt idx="173">
                        <c:v>808.98473895139773</c:v>
                      </c:pt>
                      <c:pt idx="174">
                        <c:v>831.09397823564166</c:v>
                      </c:pt>
                      <c:pt idx="175">
                        <c:v>853.94139312348227</c:v>
                      </c:pt>
                      <c:pt idx="176">
                        <c:v>878.41085239247423</c:v>
                      </c:pt>
                      <c:pt idx="177">
                        <c:v>904.82719220351385</c:v>
                      </c:pt>
                      <c:pt idx="178">
                        <c:v>931.94736434230799</c:v>
                      </c:pt>
                      <c:pt idx="179">
                        <c:v>959.11261223311237</c:v>
                      </c:pt>
                      <c:pt idx="180">
                        <c:v>986.57862855643725</c:v>
                      </c:pt>
                      <c:pt idx="181">
                        <c:v>1015.6915505609285</c:v>
                      </c:pt>
                      <c:pt idx="182">
                        <c:v>1046.8966297889738</c:v>
                      </c:pt>
                      <c:pt idx="183">
                        <c:v>1079.4151526826934</c:v>
                      </c:pt>
                      <c:pt idx="184">
                        <c:v>1114.154921062245</c:v>
                      </c:pt>
                      <c:pt idx="185">
                        <c:v>1151.1982674364865</c:v>
                      </c:pt>
                      <c:pt idx="186">
                        <c:v>1189.3941279446519</c:v>
                      </c:pt>
                      <c:pt idx="187">
                        <c:v>1229.0867121644208</c:v>
                      </c:pt>
                      <c:pt idx="188">
                        <c:v>1271.8740855620711</c:v>
                      </c:pt>
                      <c:pt idx="189">
                        <c:v>1316.9731783328941</c:v>
                      </c:pt>
                      <c:pt idx="190">
                        <c:v>1364.2839939671126</c:v>
                      </c:pt>
                      <c:pt idx="191">
                        <c:v>1415.1809714522176</c:v>
                      </c:pt>
                      <c:pt idx="192">
                        <c:v>1468.2559847593707</c:v>
                      </c:pt>
                      <c:pt idx="193">
                        <c:v>1524.12357714584</c:v>
                      </c:pt>
                      <c:pt idx="194">
                        <c:v>1582.8727214156143</c:v>
                      </c:pt>
                      <c:pt idx="195">
                        <c:v>1645.0209344642465</c:v>
                      </c:pt>
                      <c:pt idx="196">
                        <c:v>1711.9362036018395</c:v>
                      </c:pt>
                      <c:pt idx="197">
                        <c:v>1783.4198507012552</c:v>
                      </c:pt>
                      <c:pt idx="198">
                        <c:v>1860.8730211913737</c:v>
                      </c:pt>
                      <c:pt idx="199">
                        <c:v>1943.9861945286152</c:v>
                      </c:pt>
                      <c:pt idx="200">
                        <c:v>2032.7956708026061</c:v>
                      </c:pt>
                      <c:pt idx="201">
                        <c:v>2127.2996168820905</c:v>
                      </c:pt>
                      <c:pt idx="202">
                        <c:v>2228.1495347822893</c:v>
                      </c:pt>
                      <c:pt idx="203">
                        <c:v>2340.0388403535285</c:v>
                      </c:pt>
                      <c:pt idx="204">
                        <c:v>2461.364746781388</c:v>
                      </c:pt>
                      <c:pt idx="205">
                        <c:v>2589.6971987103097</c:v>
                      </c:pt>
                      <c:pt idx="206">
                        <c:v>2589.6971987103097</c:v>
                      </c:pt>
                      <c:pt idx="207">
                        <c:v>750.83259712651727</c:v>
                      </c:pt>
                      <c:pt idx="208">
                        <c:v>779.5254187084247</c:v>
                      </c:pt>
                      <c:pt idx="209">
                        <c:v>809.35351872928243</c:v>
                      </c:pt>
                      <c:pt idx="210">
                        <c:v>840.70015511668214</c:v>
                      </c:pt>
                      <c:pt idx="211">
                        <c:v>874.54028501416587</c:v>
                      </c:pt>
                      <c:pt idx="212">
                        <c:v>910.97735104467813</c:v>
                      </c:pt>
                      <c:pt idx="213">
                        <c:v>949.14135626409973</c:v>
                      </c:pt>
                      <c:pt idx="214">
                        <c:v>984.6165798849496</c:v>
                      </c:pt>
                      <c:pt idx="215">
                        <c:v>1020.1881339905633</c:v>
                      </c:pt>
                      <c:pt idx="216">
                        <c:v>1063.2599185052313</c:v>
                      </c:pt>
                      <c:pt idx="217">
                        <c:v>1114.6121471284307</c:v>
                      </c:pt>
                      <c:pt idx="218">
                        <c:v>1181.1955629291917</c:v>
                      </c:pt>
                      <c:pt idx="219">
                        <c:v>1306.4393002023869</c:v>
                      </c:pt>
                      <c:pt idx="220">
                        <c:v>1440.9316150752795</c:v>
                      </c:pt>
                      <c:pt idx="221">
                        <c:v>1521.487748072281</c:v>
                      </c:pt>
                      <c:pt idx="222">
                        <c:v>1610.8474118500203</c:v>
                      </c:pt>
                      <c:pt idx="223">
                        <c:v>1711.9120089931325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Всёв1!$F$4:$F$227</c15:sqref>
                        </c15:formulaRef>
                      </c:ext>
                    </c:extLst>
                    <c:numCache>
                      <c:formatCode>General</c:formatCode>
                      <c:ptCount val="224"/>
                      <c:pt idx="0">
                        <c:v>1.4598753266471044E-5</c:v>
                      </c:pt>
                      <c:pt idx="1">
                        <c:v>2.3260869565217396E-5</c:v>
                      </c:pt>
                      <c:pt idx="2">
                        <c:v>3.2676056338028173E-5</c:v>
                      </c:pt>
                      <c:pt idx="3">
                        <c:v>4.7272727272727234E-5</c:v>
                      </c:pt>
                      <c:pt idx="4">
                        <c:v>6.0000000000000103E-5</c:v>
                      </c:pt>
                      <c:pt idx="5">
                        <c:v>7.3749999999999977E-5</c:v>
                      </c:pt>
                      <c:pt idx="6">
                        <c:v>8.312500000000011E-5</c:v>
                      </c:pt>
                      <c:pt idx="7">
                        <c:v>9.1874999999999929E-5</c:v>
                      </c:pt>
                      <c:pt idx="8">
                        <c:v>1.0700000000000003E-4</c:v>
                      </c:pt>
                      <c:pt idx="9">
                        <c:v>1.4874999999999971E-4</c:v>
                      </c:pt>
                      <c:pt idx="10">
                        <c:v>1.3625000000000044E-4</c:v>
                      </c:pt>
                      <c:pt idx="11">
                        <c:v>1.5749999999999976E-4</c:v>
                      </c:pt>
                      <c:pt idx="12">
                        <c:v>1.7833333333333338E-4</c:v>
                      </c:pt>
                      <c:pt idx="13">
                        <c:v>1.9666666666666663E-4</c:v>
                      </c:pt>
                      <c:pt idx="14">
                        <c:v>2.1333333333333352E-4</c:v>
                      </c:pt>
                      <c:pt idx="15">
                        <c:v>2.6249999999999928E-4</c:v>
                      </c:pt>
                      <c:pt idx="16">
                        <c:v>2.6250000000000107E-4</c:v>
                      </c:pt>
                      <c:pt idx="17">
                        <c:v>3.36666666666666E-4</c:v>
                      </c:pt>
                      <c:pt idx="18" formatCode="0.00E+00">
                        <c:v>7.3799999999999996E-6</c:v>
                      </c:pt>
                      <c:pt idx="19" formatCode="0.00E+00">
                        <c:v>6.6100000000000002E-6</c:v>
                      </c:pt>
                      <c:pt idx="20" formatCode="0.00E+00">
                        <c:v>6.55E-6</c:v>
                      </c:pt>
                      <c:pt idx="21" formatCode="0.00E+00">
                        <c:v>9.7100000000000002E-6</c:v>
                      </c:pt>
                      <c:pt idx="22" formatCode="0.00E+00">
                        <c:v>1.29E-5</c:v>
                      </c:pt>
                      <c:pt idx="23" formatCode="0.00E+00">
                        <c:v>1.63E-5</c:v>
                      </c:pt>
                      <c:pt idx="24" formatCode="0.00E+00">
                        <c:v>1.95E-5</c:v>
                      </c:pt>
                      <c:pt idx="25" formatCode="0.00E+00">
                        <c:v>2.55E-5</c:v>
                      </c:pt>
                      <c:pt idx="26" formatCode="0.00E+00">
                        <c:v>2.5400000000000001E-5</c:v>
                      </c:pt>
                      <c:pt idx="27" formatCode="0.00E+00">
                        <c:v>3.7200000000000003E-5</c:v>
                      </c:pt>
                      <c:pt idx="28" formatCode="0.00E+00">
                        <c:v>3.43E-5</c:v>
                      </c:pt>
                      <c:pt idx="29" formatCode="0.00E+00">
                        <c:v>5.0599999999999997E-5</c:v>
                      </c:pt>
                      <c:pt idx="30" formatCode="0.00E+00">
                        <c:v>4.3999999999999999E-5</c:v>
                      </c:pt>
                      <c:pt idx="31" formatCode="0.00E+00">
                        <c:v>4.9799999999999998E-5</c:v>
                      </c:pt>
                      <c:pt idx="32" formatCode="0.00E+00">
                        <c:v>6.3899999999999995E-5</c:v>
                      </c:pt>
                      <c:pt idx="33" formatCode="0.00E+00">
                        <c:v>6.8800000000000005E-5</c:v>
                      </c:pt>
                      <c:pt idx="34" formatCode="0.00E+00">
                        <c:v>8.9800000000000001E-5</c:v>
                      </c:pt>
                      <c:pt idx="35" formatCode="0.00E+00">
                        <c:v>9.9099999999999996E-5</c:v>
                      </c:pt>
                      <c:pt idx="36" formatCode="0.00E+00">
                        <c:v>1.06E-4</c:v>
                      </c:pt>
                      <c:pt idx="37" formatCode="0.00E+00">
                        <c:v>1.16E-4</c:v>
                      </c:pt>
                      <c:pt idx="38" formatCode="0.00E+00">
                        <c:v>1.26E-4</c:v>
                      </c:pt>
                      <c:pt idx="39" formatCode="0.00E+00">
                        <c:v>1.4100000000000001E-4</c:v>
                      </c:pt>
                      <c:pt idx="40" formatCode="0.00E+00">
                        <c:v>1.3100000000000001E-4</c:v>
                      </c:pt>
                      <c:pt idx="41" formatCode="0.00E+00">
                        <c:v>1.6699999999999999E-4</c:v>
                      </c:pt>
                      <c:pt idx="42" formatCode="0.00E+00">
                        <c:v>1.56E-4</c:v>
                      </c:pt>
                      <c:pt idx="43" formatCode="0.00E+00">
                        <c:v>1.7899999999999999E-4</c:v>
                      </c:pt>
                      <c:pt idx="44">
                        <c:v>3.2258464609684494E-5</c:v>
                      </c:pt>
                      <c:pt idx="45">
                        <c:v>3.7330394432420309E-5</c:v>
                      </c:pt>
                      <c:pt idx="46">
                        <c:v>5.1283048102721503E-5</c:v>
                      </c:pt>
                      <c:pt idx="47">
                        <c:v>6.2263040756356064E-5</c:v>
                      </c:pt>
                      <c:pt idx="48">
                        <c:v>8.1797216114210908E-5</c:v>
                      </c:pt>
                      <c:pt idx="49">
                        <c:v>8.1580000821287403E-5</c:v>
                      </c:pt>
                      <c:pt idx="50">
                        <c:v>8.2722635728952864E-5</c:v>
                      </c:pt>
                      <c:pt idx="51">
                        <c:v>8.543875287457993E-5</c:v>
                      </c:pt>
                      <c:pt idx="52">
                        <c:v>8.2068773716632214E-5</c:v>
                      </c:pt>
                      <c:pt idx="53">
                        <c:v>9.0860819034141406E-5</c:v>
                      </c:pt>
                      <c:pt idx="54">
                        <c:v>9.8765901171374849E-5</c:v>
                      </c:pt>
                      <c:pt idx="55">
                        <c:v>9.9341422483766853E-5</c:v>
                      </c:pt>
                      <c:pt idx="56">
                        <c:v>1.2707239497351211E-4</c:v>
                      </c:pt>
                      <c:pt idx="57">
                        <c:v>1.4185333045853057E-4</c:v>
                      </c:pt>
                      <c:pt idx="58">
                        <c:v>1.7269430973797473E-4</c:v>
                      </c:pt>
                      <c:pt idx="59">
                        <c:v>1.5092331238043198E-4</c:v>
                      </c:pt>
                      <c:pt idx="60">
                        <c:v>4.1106788090349022E-4</c:v>
                      </c:pt>
                      <c:pt idx="61">
                        <c:v>2.6546873411154411E-4</c:v>
                      </c:pt>
                      <c:pt idx="62">
                        <c:v>3.0840886333771179E-4</c:v>
                      </c:pt>
                      <c:pt idx="63">
                        <c:v>3.3754222733245866E-4</c:v>
                      </c:pt>
                      <c:pt idx="64">
                        <c:v>3.467097923266437E-4</c:v>
                      </c:pt>
                      <c:pt idx="65">
                        <c:v>4.076751704312123E-4</c:v>
                      </c:pt>
                      <c:pt idx="66">
                        <c:v>4.6167476254480364E-4</c:v>
                      </c:pt>
                      <c:pt idx="67">
                        <c:v>5.9540924242424071E-4</c:v>
                      </c:pt>
                      <c:pt idx="68">
                        <c:v>6.1759638660771024E-4</c:v>
                      </c:pt>
                      <c:pt idx="69">
                        <c:v>6.898571663244323E-4</c:v>
                      </c:pt>
                      <c:pt idx="70">
                        <c:v>7.8615458536585427E-4</c:v>
                      </c:pt>
                      <c:pt idx="71">
                        <c:v>1.0647091786447583E-3</c:v>
                      </c:pt>
                      <c:pt idx="72">
                        <c:v>1.2077023008849562E-3</c:v>
                      </c:pt>
                      <c:pt idx="73">
                        <c:v>1.4943811343283726E-3</c:v>
                      </c:pt>
                      <c:pt idx="74">
                        <c:v>1.7450879159049242E-3</c:v>
                      </c:pt>
                      <c:pt idx="75" formatCode="0.00E+00">
                        <c:v>6.3799999999999999E-6</c:v>
                      </c:pt>
                      <c:pt idx="76" formatCode="0.00E+00">
                        <c:v>9.4700000000000008E-6</c:v>
                      </c:pt>
                      <c:pt idx="77" formatCode="0.00E+00">
                        <c:v>1.52E-5</c:v>
                      </c:pt>
                      <c:pt idx="78" formatCode="0.00E+00">
                        <c:v>1.63E-5</c:v>
                      </c:pt>
                      <c:pt idx="79" formatCode="0.00E+00">
                        <c:v>2.34E-5</c:v>
                      </c:pt>
                      <c:pt idx="80" formatCode="0.00E+00">
                        <c:v>2.48E-5</c:v>
                      </c:pt>
                      <c:pt idx="81" formatCode="0.00E+00">
                        <c:v>2.97E-5</c:v>
                      </c:pt>
                      <c:pt idx="82" formatCode="0.00E+00">
                        <c:v>3.6699999999999998E-5</c:v>
                      </c:pt>
                      <c:pt idx="83" formatCode="0.00E+00">
                        <c:v>4.6999999999999997E-5</c:v>
                      </c:pt>
                      <c:pt idx="84" formatCode="0.00E+00">
                        <c:v>5.1100000000000002E-5</c:v>
                      </c:pt>
                      <c:pt idx="85" formatCode="0.00E+00">
                        <c:v>5.66E-5</c:v>
                      </c:pt>
                      <c:pt idx="86" formatCode="0.00E+00">
                        <c:v>7.7000000000000001E-5</c:v>
                      </c:pt>
                      <c:pt idx="87" formatCode="0.00E+00">
                        <c:v>8.9400000000000005E-5</c:v>
                      </c:pt>
                      <c:pt idx="88" formatCode="0.00E+00">
                        <c:v>9.4699999999999998E-5</c:v>
                      </c:pt>
                      <c:pt idx="89" formatCode="0.00E+00">
                        <c:v>1.15E-4</c:v>
                      </c:pt>
                      <c:pt idx="90" formatCode="0.00E+00">
                        <c:v>1.4999999999999999E-4</c:v>
                      </c:pt>
                      <c:pt idx="91" formatCode="0.00E+00">
                        <c:v>1.74E-4</c:v>
                      </c:pt>
                      <c:pt idx="92" formatCode="0.00E+00">
                        <c:v>2.1599999999999999E-4</c:v>
                      </c:pt>
                      <c:pt idx="93" formatCode="0.00E+00">
                        <c:v>2.5700000000000001E-4</c:v>
                      </c:pt>
                      <c:pt idx="94" formatCode="0.00E+00">
                        <c:v>2.7300000000000002E-4</c:v>
                      </c:pt>
                      <c:pt idx="95">
                        <c:v>6.5000406252539023E-6</c:v>
                      </c:pt>
                      <c:pt idx="96">
                        <c:v>8.00000000000002E-6</c:v>
                      </c:pt>
                      <c:pt idx="97">
                        <c:v>8.9655172413793032E-6</c:v>
                      </c:pt>
                      <c:pt idx="98">
                        <c:v>1.0408163265306118E-5</c:v>
                      </c:pt>
                      <c:pt idx="99">
                        <c:v>2.3409090909090937E-5</c:v>
                      </c:pt>
                      <c:pt idx="100">
                        <c:v>3.8571428571428509E-5</c:v>
                      </c:pt>
                      <c:pt idx="101">
                        <c:v>5.5499999999999973E-5</c:v>
                      </c:pt>
                      <c:pt idx="102">
                        <c:v>7.7500000000000122E-5</c:v>
                      </c:pt>
                      <c:pt idx="103">
                        <c:v>8.7500000000000053E-5</c:v>
                      </c:pt>
                      <c:pt idx="104">
                        <c:v>1.4600000000000008E-4</c:v>
                      </c:pt>
                      <c:pt idx="105">
                        <c:v>1.2399999999999949E-4</c:v>
                      </c:pt>
                      <c:pt idx="106">
                        <c:v>1.280000000000001E-4</c:v>
                      </c:pt>
                      <c:pt idx="107">
                        <c:v>1.4900000000000021E-4</c:v>
                      </c:pt>
                      <c:pt idx="108">
                        <c:v>1.6999999999999993E-4</c:v>
                      </c:pt>
                      <c:pt idx="109">
                        <c:v>1.9875000000000041E-4</c:v>
                      </c:pt>
                      <c:pt idx="110">
                        <c:v>2.2499999999999905E-4</c:v>
                      </c:pt>
                      <c:pt idx="111">
                        <c:v>2.7500000000000094E-4</c:v>
                      </c:pt>
                      <c:pt idx="112">
                        <c:v>3.2226799127695624E-4</c:v>
                      </c:pt>
                      <c:pt idx="113">
                        <c:v>7.6692305957187357E-6</c:v>
                      </c:pt>
                      <c:pt idx="114">
                        <c:v>7.2340425531915118E-6</c:v>
                      </c:pt>
                      <c:pt idx="115">
                        <c:v>1.1086956521739087E-5</c:v>
                      </c:pt>
                      <c:pt idx="116">
                        <c:v>3.0294117647058858E-5</c:v>
                      </c:pt>
                      <c:pt idx="117">
                        <c:v>3.9999999999999936E-5</c:v>
                      </c:pt>
                      <c:pt idx="118">
                        <c:v>3.9629629629629639E-5</c:v>
                      </c:pt>
                      <c:pt idx="119">
                        <c:v>5.4210526315789532E-5</c:v>
                      </c:pt>
                      <c:pt idx="120">
                        <c:v>6.8666666666666746E-5</c:v>
                      </c:pt>
                      <c:pt idx="121">
                        <c:v>7.1333333333333351E-5</c:v>
                      </c:pt>
                      <c:pt idx="122">
                        <c:v>8.833333333333352E-5</c:v>
                      </c:pt>
                      <c:pt idx="123">
                        <c:v>1.0300000000000012E-4</c:v>
                      </c:pt>
                      <c:pt idx="124">
                        <c:v>1.1777777777777724E-4</c:v>
                      </c:pt>
                      <c:pt idx="125">
                        <c:v>1.211111111111115E-4</c:v>
                      </c:pt>
                      <c:pt idx="126">
                        <c:v>1.5571428571428518E-4</c:v>
                      </c:pt>
                      <c:pt idx="127">
                        <c:v>1.8833333333333376E-4</c:v>
                      </c:pt>
                      <c:pt idx="128">
                        <c:v>1.8499999999999992E-4</c:v>
                      </c:pt>
                      <c:pt idx="129">
                        <c:v>2.0799999999999982E-4</c:v>
                      </c:pt>
                      <c:pt idx="130">
                        <c:v>2.4000000000000058E-4</c:v>
                      </c:pt>
                      <c:pt idx="131">
                        <c:v>2.1499999999999986E-4</c:v>
                      </c:pt>
                      <c:pt idx="132">
                        <c:v>2.2399999999999948E-4</c:v>
                      </c:pt>
                      <c:pt idx="133">
                        <c:v>2.5249999999999952E-4</c:v>
                      </c:pt>
                      <c:pt idx="134">
                        <c:v>2.6250000000000107E-4</c:v>
                      </c:pt>
                      <c:pt idx="135">
                        <c:v>2.6750000000000005E-4</c:v>
                      </c:pt>
                      <c:pt idx="136">
                        <c:v>2.7999999999999938E-4</c:v>
                      </c:pt>
                      <c:pt idx="137">
                        <c:v>1.8250000000000099E-4</c:v>
                      </c:pt>
                      <c:pt idx="138">
                        <c:v>5.361117122050043E-5</c:v>
                      </c:pt>
                      <c:pt idx="139">
                        <c:v>6.9135614323258789E-5</c:v>
                      </c:pt>
                      <c:pt idx="140">
                        <c:v>9.2414598267034491E-5</c:v>
                      </c:pt>
                      <c:pt idx="141">
                        <c:v>1.0058193402328561E-4</c:v>
                      </c:pt>
                      <c:pt idx="142">
                        <c:v>1.1623414808426824E-4</c:v>
                      </c:pt>
                      <c:pt idx="143">
                        <c:v>1.2484658124922932E-4</c:v>
                      </c:pt>
                      <c:pt idx="144">
                        <c:v>1.3360680054207255E-4</c:v>
                      </c:pt>
                      <c:pt idx="145">
                        <c:v>1.4276613024837389E-4</c:v>
                      </c:pt>
                      <c:pt idx="146">
                        <c:v>1.5522111324659955E-4</c:v>
                      </c:pt>
                      <c:pt idx="147">
                        <c:v>1.6033874722838078E-4</c:v>
                      </c:pt>
                      <c:pt idx="148">
                        <c:v>1.8537425761301274E-4</c:v>
                      </c:pt>
                      <c:pt idx="149">
                        <c:v>1.4827382614647554E-4</c:v>
                      </c:pt>
                      <c:pt idx="150">
                        <c:v>1.5215438770685519E-4</c:v>
                      </c:pt>
                      <c:pt idx="151">
                        <c:v>1.4814746299585544E-4</c:v>
                      </c:pt>
                      <c:pt idx="152">
                        <c:v>1.5063970105076317E-4</c:v>
                      </c:pt>
                      <c:pt idx="153">
                        <c:v>1.5598921933667031E-4</c:v>
                      </c:pt>
                      <c:pt idx="154">
                        <c:v>1.6509359575560536E-4</c:v>
                      </c:pt>
                      <c:pt idx="155">
                        <c:v>1.6999695868591343E-4</c:v>
                      </c:pt>
                      <c:pt idx="156">
                        <c:v>1.8085023548740351E-4</c:v>
                      </c:pt>
                      <c:pt idx="157">
                        <c:v>1.9746159593193822E-4</c:v>
                      </c:pt>
                      <c:pt idx="158">
                        <c:v>2.1235569864213704E-4</c:v>
                      </c:pt>
                      <c:pt idx="159">
                        <c:v>2.0917461996713315E-4</c:v>
                      </c:pt>
                      <c:pt idx="160">
                        <c:v>2.2472245037645557E-4</c:v>
                      </c:pt>
                      <c:pt idx="161">
                        <c:v>3.1452979667282734E-4</c:v>
                      </c:pt>
                      <c:pt idx="162">
                        <c:v>3.5328791428571244E-4</c:v>
                      </c:pt>
                      <c:pt idx="163">
                        <c:v>4.2012249368154962E-4</c:v>
                      </c:pt>
                      <c:pt idx="164">
                        <c:v>5.1604103129810361E-4</c:v>
                      </c:pt>
                      <c:pt idx="165">
                        <c:v>6.725858382642955E-4</c:v>
                      </c:pt>
                      <c:pt idx="166">
                        <c:v>8.5462165082109305E-4</c:v>
                      </c:pt>
                      <c:pt idx="167">
                        <c:v>1.0375103696098546E-3</c:v>
                      </c:pt>
                      <c:pt idx="168">
                        <c:v>1.2774948672566451E-3</c:v>
                      </c:pt>
                      <c:pt idx="169">
                        <c:v>1.5636101970443266E-3</c:v>
                      </c:pt>
                      <c:pt idx="170">
                        <c:v>1.8205516058394163E-3</c:v>
                      </c:pt>
                      <c:pt idx="171">
                        <c:v>2.1947821333681803E-5</c:v>
                      </c:pt>
                      <c:pt idx="172">
                        <c:v>3.1590867079115133E-5</c:v>
                      </c:pt>
                      <c:pt idx="173">
                        <c:v>3.9065255529825028E-5</c:v>
                      </c:pt>
                      <c:pt idx="174">
                        <c:v>4.3965019762845891E-5</c:v>
                      </c:pt>
                      <c:pt idx="175">
                        <c:v>5.3532093537509154E-5</c:v>
                      </c:pt>
                      <c:pt idx="176">
                        <c:v>8.0720323911858083E-5</c:v>
                      </c:pt>
                      <c:pt idx="177">
                        <c:v>1.0352655151816848E-4</c:v>
                      </c:pt>
                      <c:pt idx="178">
                        <c:v>1.2202064249209051E-4</c:v>
                      </c:pt>
                      <c:pt idx="179">
                        <c:v>1.3117897467488065E-4</c:v>
                      </c:pt>
                      <c:pt idx="180">
                        <c:v>1.4757001564455583E-4</c:v>
                      </c:pt>
                      <c:pt idx="181">
                        <c:v>1.9060530557162082E-4</c:v>
                      </c:pt>
                      <c:pt idx="182">
                        <c:v>1.7165193498184294E-4</c:v>
                      </c:pt>
                      <c:pt idx="183">
                        <c:v>1.8943050831078559E-4</c:v>
                      </c:pt>
                      <c:pt idx="184">
                        <c:v>2.1167357289527666E-4</c:v>
                      </c:pt>
                      <c:pt idx="185">
                        <c:v>2.214977748576434E-4</c:v>
                      </c:pt>
                      <c:pt idx="186">
                        <c:v>2.3277702017832097E-4</c:v>
                      </c:pt>
                      <c:pt idx="187">
                        <c:v>2.4968443770533109E-4</c:v>
                      </c:pt>
                      <c:pt idx="188">
                        <c:v>2.625814430123833E-4</c:v>
                      </c:pt>
                      <c:pt idx="189">
                        <c:v>2.9458288829151748E-4</c:v>
                      </c:pt>
                      <c:pt idx="190">
                        <c:v>3.3568028805237393E-4</c:v>
                      </c:pt>
                      <c:pt idx="191">
                        <c:v>3.3521401773981598E-4</c:v>
                      </c:pt>
                      <c:pt idx="192">
                        <c:v>3.6256662408759176E-4</c:v>
                      </c:pt>
                      <c:pt idx="193">
                        <c:v>3.8880540007730927E-4</c:v>
                      </c:pt>
                      <c:pt idx="194">
                        <c:v>4.2704813403416351E-4</c:v>
                      </c:pt>
                      <c:pt idx="195">
                        <c:v>4.6804074178403879E-4</c:v>
                      </c:pt>
                      <c:pt idx="196">
                        <c:v>5.5160314159291915E-4</c:v>
                      </c:pt>
                      <c:pt idx="197">
                        <c:v>5.8616638709677678E-4</c:v>
                      </c:pt>
                      <c:pt idx="198">
                        <c:v>6.4656740366392674E-4</c:v>
                      </c:pt>
                      <c:pt idx="199">
                        <c:v>7.1514582142857613E-4</c:v>
                      </c:pt>
                      <c:pt idx="200">
                        <c:v>8.3216445357435932E-4</c:v>
                      </c:pt>
                      <c:pt idx="201">
                        <c:v>9.4583336231883681E-4</c:v>
                      </c:pt>
                      <c:pt idx="202">
                        <c:v>1.0867249015317389E-3</c:v>
                      </c:pt>
                      <c:pt idx="203">
                        <c:v>1.3031331226295757E-3</c:v>
                      </c:pt>
                      <c:pt idx="204">
                        <c:v>1.480618895522381E-3</c:v>
                      </c:pt>
                      <c:pt idx="205">
                        <c:v>1.7854413345521239E-3</c:v>
                      </c:pt>
                      <c:pt idx="206">
                        <c:v>1.7854413345521239E-3</c:v>
                      </c:pt>
                      <c:pt idx="207">
                        <c:v>9.3232228161460527E-6</c:v>
                      </c:pt>
                      <c:pt idx="208">
                        <c:v>1.5331664580725913E-5</c:v>
                      </c:pt>
                      <c:pt idx="209">
                        <c:v>1.8911652915546416E-5</c:v>
                      </c:pt>
                      <c:pt idx="210">
                        <c:v>2.1449736853743885E-5</c:v>
                      </c:pt>
                      <c:pt idx="211">
                        <c:v>3.0471153016931472E-5</c:v>
                      </c:pt>
                      <c:pt idx="212">
                        <c:v>3.1940718027341254E-5</c:v>
                      </c:pt>
                      <c:pt idx="213">
                        <c:v>5.9219226125452832E-5</c:v>
                      </c:pt>
                      <c:pt idx="214">
                        <c:v>1.0778959471112389E-4</c:v>
                      </c:pt>
                      <c:pt idx="215">
                        <c:v>9.0072824837102118E-5</c:v>
                      </c:pt>
                      <c:pt idx="216">
                        <c:v>9.4863932541203711E-5</c:v>
                      </c:pt>
                      <c:pt idx="217">
                        <c:v>1.1115369873514792E-4</c:v>
                      </c:pt>
                      <c:pt idx="218">
                        <c:v>1.3510923725565318E-4</c:v>
                      </c:pt>
                      <c:pt idx="219">
                        <c:v>2.0279373183010703E-4</c:v>
                      </c:pt>
                      <c:pt idx="220">
                        <c:v>5.0790608528989084E-4</c:v>
                      </c:pt>
                      <c:pt idx="221">
                        <c:v>6.5175718849840004E-4</c:v>
                      </c:pt>
                      <c:pt idx="222">
                        <c:v>7.8304597701149667E-4</c:v>
                      </c:pt>
                      <c:pt idx="223">
                        <c:v>1.242807825086304E-3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EA55-48A4-9070-87A7834B55E8}"/>
                  </c:ext>
                </c:extLst>
              </c15:ser>
            </c15:filteredScatterSeries>
            <c15:filteredScatterSeries>
              <c15:ser>
                <c:idx val="4"/>
                <c:order val="3"/>
                <c:tx>
                  <c:v>HAZ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triangle"/>
                  <c:size val="2"/>
                  <c:spPr>
                    <a:noFill/>
                    <a:ln w="6350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Всёв1!$I$4:$I$228</c15:sqref>
                        </c15:formulaRef>
                      </c:ext>
                    </c:extLst>
                    <c:numCache>
                      <c:formatCode>General</c:formatCode>
                      <c:ptCount val="225"/>
                      <c:pt idx="0">
                        <c:v>579.48734886133138</c:v>
                      </c:pt>
                      <c:pt idx="1">
                        <c:v>601.15936307263894</c:v>
                      </c:pt>
                      <c:pt idx="2">
                        <c:v>625.37216312143732</c:v>
                      </c:pt>
                      <c:pt idx="3">
                        <c:v>650.8155209785557</c:v>
                      </c:pt>
                      <c:pt idx="4">
                        <c:v>677.09622611353905</c:v>
                      </c:pt>
                      <c:pt idx="5">
                        <c:v>704.76740016144913</c:v>
                      </c:pt>
                      <c:pt idx="6">
                        <c:v>733.24706718156324</c:v>
                      </c:pt>
                      <c:pt idx="7">
                        <c:v>762.97963456758214</c:v>
                      </c:pt>
                      <c:pt idx="8">
                        <c:v>797.97340967864864</c:v>
                      </c:pt>
                      <c:pt idx="9">
                        <c:v>837.0876206684668</c:v>
                      </c:pt>
                      <c:pt idx="10">
                        <c:v>880.23462509142985</c:v>
                      </c:pt>
                      <c:pt idx="11">
                        <c:v>925.44622596784507</c:v>
                      </c:pt>
                      <c:pt idx="12">
                        <c:v>980.94462219194418</c:v>
                      </c:pt>
                      <c:pt idx="13">
                        <c:v>1051.5075582424636</c:v>
                      </c:pt>
                      <c:pt idx="14">
                        <c:v>1128.9422583136256</c:v>
                      </c:pt>
                      <c:pt idx="15">
                        <c:v>1221.1624871035544</c:v>
                      </c:pt>
                      <c:pt idx="16">
                        <c:v>519</c:v>
                      </c:pt>
                      <c:pt idx="17">
                        <c:v>533</c:v>
                      </c:pt>
                      <c:pt idx="18">
                        <c:v>547</c:v>
                      </c:pt>
                      <c:pt idx="19">
                        <c:v>562</c:v>
                      </c:pt>
                      <c:pt idx="20">
                        <c:v>577</c:v>
                      </c:pt>
                      <c:pt idx="21">
                        <c:v>594</c:v>
                      </c:pt>
                      <c:pt idx="22">
                        <c:v>610</c:v>
                      </c:pt>
                      <c:pt idx="23">
                        <c:v>627</c:v>
                      </c:pt>
                      <c:pt idx="24">
                        <c:v>645</c:v>
                      </c:pt>
                      <c:pt idx="25">
                        <c:v>665</c:v>
                      </c:pt>
                      <c:pt idx="26">
                        <c:v>686</c:v>
                      </c:pt>
                      <c:pt idx="27">
                        <c:v>707</c:v>
                      </c:pt>
                      <c:pt idx="28">
                        <c:v>729</c:v>
                      </c:pt>
                      <c:pt idx="29">
                        <c:v>752</c:v>
                      </c:pt>
                      <c:pt idx="30">
                        <c:v>776</c:v>
                      </c:pt>
                      <c:pt idx="31">
                        <c:v>802</c:v>
                      </c:pt>
                      <c:pt idx="32">
                        <c:v>829</c:v>
                      </c:pt>
                      <c:pt idx="33">
                        <c:v>856</c:v>
                      </c:pt>
                      <c:pt idx="34">
                        <c:v>885</c:v>
                      </c:pt>
                      <c:pt idx="35">
                        <c:v>918</c:v>
                      </c:pt>
                      <c:pt idx="36">
                        <c:v>952</c:v>
                      </c:pt>
                      <c:pt idx="37">
                        <c:v>988</c:v>
                      </c:pt>
                      <c:pt idx="38">
                        <c:v>1028</c:v>
                      </c:pt>
                      <c:pt idx="39">
                        <c:v>1069</c:v>
                      </c:pt>
                      <c:pt idx="40">
                        <c:v>1110</c:v>
                      </c:pt>
                      <c:pt idx="41">
                        <c:v>1153</c:v>
                      </c:pt>
                      <c:pt idx="42">
                        <c:v>1180</c:v>
                      </c:pt>
                      <c:pt idx="43">
                        <c:v>822.1031225474926</c:v>
                      </c:pt>
                      <c:pt idx="44">
                        <c:v>844.63640972240489</c:v>
                      </c:pt>
                      <c:pt idx="45">
                        <c:v>867.90525816646198</c:v>
                      </c:pt>
                      <c:pt idx="46">
                        <c:v>903.70044823831768</c:v>
                      </c:pt>
                      <c:pt idx="47">
                        <c:v>943.21496210104056</c:v>
                      </c:pt>
                      <c:pt idx="48">
                        <c:v>973.02343522971762</c:v>
                      </c:pt>
                      <c:pt idx="49">
                        <c:v>1000.8341497991901</c:v>
                      </c:pt>
                      <c:pt idx="50">
                        <c:v>1030.0665403515156</c:v>
                      </c:pt>
                      <c:pt idx="51">
                        <c:v>1062.6057468063871</c:v>
                      </c:pt>
                      <c:pt idx="52">
                        <c:v>1095.479305733204</c:v>
                      </c:pt>
                      <c:pt idx="53">
                        <c:v>1129.0466865021954</c:v>
                      </c:pt>
                      <c:pt idx="54">
                        <c:v>1164.8247242276479</c:v>
                      </c:pt>
                      <c:pt idx="55">
                        <c:v>1202.6576042759168</c:v>
                      </c:pt>
                      <c:pt idx="56">
                        <c:v>1242.5466388047917</c:v>
                      </c:pt>
                      <c:pt idx="57">
                        <c:v>1284.1222813535462</c:v>
                      </c:pt>
                      <c:pt idx="58">
                        <c:v>1327.7539974605068</c:v>
                      </c:pt>
                      <c:pt idx="59">
                        <c:v>1374.4718263258051</c:v>
                      </c:pt>
                      <c:pt idx="60">
                        <c:v>1423.0373042281688</c:v>
                      </c:pt>
                      <c:pt idx="61">
                        <c:v>1473.9231816419833</c:v>
                      </c:pt>
                      <c:pt idx="62">
                        <c:v>1528.3835077570707</c:v>
                      </c:pt>
                      <c:pt idx="63">
                        <c:v>1586.1145607531344</c:v>
                      </c:pt>
                      <c:pt idx="64">
                        <c:v>1647.6298657165135</c:v>
                      </c:pt>
                      <c:pt idx="65">
                        <c:v>1713.2881850324634</c:v>
                      </c:pt>
                      <c:pt idx="66">
                        <c:v>1782.7060622948682</c:v>
                      </c:pt>
                      <c:pt idx="67">
                        <c:v>1857.0599899851911</c:v>
                      </c:pt>
                      <c:pt idx="68">
                        <c:v>1936.8697125153005</c:v>
                      </c:pt>
                      <c:pt idx="69">
                        <c:v>2020.6259836045633</c:v>
                      </c:pt>
                      <c:pt idx="70">
                        <c:v>2110.5097118826066</c:v>
                      </c:pt>
                      <c:pt idx="71">
                        <c:v>2208.3762057090571</c:v>
                      </c:pt>
                      <c:pt idx="72">
                        <c:v>2316.4782930727406</c:v>
                      </c:pt>
                      <c:pt idx="73">
                        <c:v>762</c:v>
                      </c:pt>
                      <c:pt idx="74">
                        <c:v>783</c:v>
                      </c:pt>
                      <c:pt idx="75">
                        <c:v>805</c:v>
                      </c:pt>
                      <c:pt idx="76">
                        <c:v>828</c:v>
                      </c:pt>
                      <c:pt idx="77">
                        <c:v>851</c:v>
                      </c:pt>
                      <c:pt idx="78">
                        <c:v>876</c:v>
                      </c:pt>
                      <c:pt idx="79">
                        <c:v>903</c:v>
                      </c:pt>
                      <c:pt idx="80">
                        <c:v>931</c:v>
                      </c:pt>
                      <c:pt idx="81">
                        <c:v>963</c:v>
                      </c:pt>
                      <c:pt idx="82">
                        <c:v>998</c:v>
                      </c:pt>
                      <c:pt idx="83">
                        <c:v>1035</c:v>
                      </c:pt>
                      <c:pt idx="84">
                        <c:v>1071</c:v>
                      </c:pt>
                      <c:pt idx="85">
                        <c:v>1109</c:v>
                      </c:pt>
                      <c:pt idx="86">
                        <c:v>1153</c:v>
                      </c:pt>
                      <c:pt idx="87">
                        <c:v>1199</c:v>
                      </c:pt>
                      <c:pt idx="88">
                        <c:v>1242</c:v>
                      </c:pt>
                      <c:pt idx="89">
                        <c:v>1291</c:v>
                      </c:pt>
                      <c:pt idx="90">
                        <c:v>1349</c:v>
                      </c:pt>
                      <c:pt idx="91">
                        <c:v>1421</c:v>
                      </c:pt>
                      <c:pt idx="92">
                        <c:v>1511</c:v>
                      </c:pt>
                      <c:pt idx="93">
                        <c:v>661</c:v>
                      </c:pt>
                      <c:pt idx="94">
                        <c:v>680</c:v>
                      </c:pt>
                      <c:pt idx="95">
                        <c:v>699</c:v>
                      </c:pt>
                      <c:pt idx="96">
                        <c:v>720</c:v>
                      </c:pt>
                      <c:pt idx="97">
                        <c:v>742</c:v>
                      </c:pt>
                      <c:pt idx="98">
                        <c:v>765</c:v>
                      </c:pt>
                      <c:pt idx="99">
                        <c:v>789</c:v>
                      </c:pt>
                      <c:pt idx="100">
                        <c:v>814</c:v>
                      </c:pt>
                      <c:pt idx="101">
                        <c:v>839</c:v>
                      </c:pt>
                      <c:pt idx="102">
                        <c:v>866</c:v>
                      </c:pt>
                      <c:pt idx="103">
                        <c:v>896</c:v>
                      </c:pt>
                      <c:pt idx="104">
                        <c:v>928</c:v>
                      </c:pt>
                      <c:pt idx="105">
                        <c:v>960</c:v>
                      </c:pt>
                      <c:pt idx="106">
                        <c:v>993</c:v>
                      </c:pt>
                      <c:pt idx="107">
                        <c:v>1029</c:v>
                      </c:pt>
                      <c:pt idx="108">
                        <c:v>1069</c:v>
                      </c:pt>
                      <c:pt idx="109">
                        <c:v>1112</c:v>
                      </c:pt>
                      <c:pt idx="110">
                        <c:v>1155</c:v>
                      </c:pt>
                      <c:pt idx="111">
                        <c:v>1199</c:v>
                      </c:pt>
                      <c:pt idx="112">
                        <c:v>1245</c:v>
                      </c:pt>
                      <c:pt idx="113">
                        <c:v>1281</c:v>
                      </c:pt>
                      <c:pt idx="114">
                        <c:v>821.09423112003856</c:v>
                      </c:pt>
                      <c:pt idx="115">
                        <c:v>845.362313459961</c:v>
                      </c:pt>
                      <c:pt idx="116">
                        <c:v>870.16378615421218</c:v>
                      </c:pt>
                      <c:pt idx="117">
                        <c:v>895.345379852561</c:v>
                      </c:pt>
                      <c:pt idx="118">
                        <c:v>922.49680147133881</c:v>
                      </c:pt>
                      <c:pt idx="119">
                        <c:v>950.39946554456969</c:v>
                      </c:pt>
                      <c:pt idx="120">
                        <c:v>979.61767876233705</c:v>
                      </c:pt>
                      <c:pt idx="121">
                        <c:v>1011.786871810719</c:v>
                      </c:pt>
                      <c:pt idx="122">
                        <c:v>1044.2851805298715</c:v>
                      </c:pt>
                      <c:pt idx="123">
                        <c:v>1078.614193901215</c:v>
                      </c:pt>
                      <c:pt idx="124">
                        <c:v>1115.4630146529587</c:v>
                      </c:pt>
                      <c:pt idx="125">
                        <c:v>1152.8696127582825</c:v>
                      </c:pt>
                      <c:pt idx="126">
                        <c:v>1192.8075966199046</c:v>
                      </c:pt>
                      <c:pt idx="127">
                        <c:v>1235.3754940040787</c:v>
                      </c:pt>
                      <c:pt idx="128">
                        <c:v>1279.3269951046952</c:v>
                      </c:pt>
                      <c:pt idx="129">
                        <c:v>1324.8903318952182</c:v>
                      </c:pt>
                      <c:pt idx="130">
                        <c:v>1374.5150445722008</c:v>
                      </c:pt>
                      <c:pt idx="131">
                        <c:v>1428.4002946364667</c:v>
                      </c:pt>
                      <c:pt idx="132">
                        <c:v>1483.2596301476929</c:v>
                      </c:pt>
                      <c:pt idx="133">
                        <c:v>1542.6666304074408</c:v>
                      </c:pt>
                      <c:pt idx="134">
                        <c:v>1607.1643539176325</c:v>
                      </c:pt>
                      <c:pt idx="135">
                        <c:v>1671.1676198252574</c:v>
                      </c:pt>
                      <c:pt idx="136">
                        <c:v>1739.848724226649</c:v>
                      </c:pt>
                      <c:pt idx="137">
                        <c:v>1821.9607085466976</c:v>
                      </c:pt>
                      <c:pt idx="138">
                        <c:v>1911.5083125831475</c:v>
                      </c:pt>
                      <c:pt idx="139">
                        <c:v>2011.1452504741699</c:v>
                      </c:pt>
                      <c:pt idx="140">
                        <c:v>2108.3683215222145</c:v>
                      </c:pt>
                      <c:pt idx="141">
                        <c:v>2199.6235828234217</c:v>
                      </c:pt>
                      <c:pt idx="142">
                        <c:v>2313.317627541513</c:v>
                      </c:pt>
                      <c:pt idx="143">
                        <c:v>2436.9105616500842</c:v>
                      </c:pt>
                      <c:pt idx="144">
                        <c:v>2563.117665776404</c:v>
                      </c:pt>
                      <c:pt idx="145">
                        <c:v>799.17644919043357</c:v>
                      </c:pt>
                      <c:pt idx="146">
                        <c:v>819.42696140457906</c:v>
                      </c:pt>
                      <c:pt idx="147">
                        <c:v>840.48489551598368</c:v>
                      </c:pt>
                      <c:pt idx="148">
                        <c:v>863.69936281771447</c:v>
                      </c:pt>
                      <c:pt idx="149">
                        <c:v>887.97919700109276</c:v>
                      </c:pt>
                      <c:pt idx="150">
                        <c:v>913.48418441921353</c:v>
                      </c:pt>
                      <c:pt idx="151">
                        <c:v>939.40059684958044</c:v>
                      </c:pt>
                      <c:pt idx="152">
                        <c:v>966.23659477325521</c:v>
                      </c:pt>
                      <c:pt idx="153">
                        <c:v>994.3274381604208</c:v>
                      </c:pt>
                      <c:pt idx="154">
                        <c:v>1023.9120203917092</c:v>
                      </c:pt>
                      <c:pt idx="155">
                        <c:v>1053.8961358307106</c:v>
                      </c:pt>
                      <c:pt idx="156">
                        <c:v>1085.617908694466</c:v>
                      </c:pt>
                      <c:pt idx="157">
                        <c:v>1120.4282309451096</c:v>
                      </c:pt>
                      <c:pt idx="158">
                        <c:v>1154.7151716465128</c:v>
                      </c:pt>
                      <c:pt idx="159">
                        <c:v>1189.8515118864339</c:v>
                      </c:pt>
                      <c:pt idx="160">
                        <c:v>1232.9505437758789</c:v>
                      </c:pt>
                      <c:pt idx="161">
                        <c:v>1277.4310619854118</c:v>
                      </c:pt>
                      <c:pt idx="162">
                        <c:v>1319.2838978830505</c:v>
                      </c:pt>
                      <c:pt idx="163">
                        <c:v>1363.3701471068887</c:v>
                      </c:pt>
                      <c:pt idx="164">
                        <c:v>1410.1826473657277</c:v>
                      </c:pt>
                      <c:pt idx="165">
                        <c:v>1459.0670968199147</c:v>
                      </c:pt>
                      <c:pt idx="166">
                        <c:v>1509.2356802839797</c:v>
                      </c:pt>
                      <c:pt idx="167">
                        <c:v>1566.33662615156</c:v>
                      </c:pt>
                      <c:pt idx="168">
                        <c:v>1626.3421389793189</c:v>
                      </c:pt>
                      <c:pt idx="169">
                        <c:v>1689.5019562753</c:v>
                      </c:pt>
                      <c:pt idx="170">
                        <c:v>1762.2984068572086</c:v>
                      </c:pt>
                      <c:pt idx="171">
                        <c:v>1837.9885482855088</c:v>
                      </c:pt>
                      <c:pt idx="172">
                        <c:v>1917.337265218305</c:v>
                      </c:pt>
                      <c:pt idx="173">
                        <c:v>1999.0081706114925</c:v>
                      </c:pt>
                      <c:pt idx="174">
                        <c:v>2082.4823977845922</c:v>
                      </c:pt>
                      <c:pt idx="175">
                        <c:v>2221.5862997881959</c:v>
                      </c:pt>
                      <c:pt idx="176">
                        <c:v>2371.6618606394354</c:v>
                      </c:pt>
                      <c:pt idx="177">
                        <c:v>2482.8938026212522</c:v>
                      </c:pt>
                      <c:pt idx="178">
                        <c:v>2619.6110049887989</c:v>
                      </c:pt>
                      <c:pt idx="179">
                        <c:v>2743.2531569371131</c:v>
                      </c:pt>
                      <c:pt idx="180">
                        <c:v>2899.0932353829203</c:v>
                      </c:pt>
                      <c:pt idx="181">
                        <c:v>3086.8635235633515</c:v>
                      </c:pt>
                      <c:pt idx="182">
                        <c:v>3246.669649386356</c:v>
                      </c:pt>
                      <c:pt idx="183">
                        <c:v>3443.8484500896038</c:v>
                      </c:pt>
                      <c:pt idx="184">
                        <c:v>3691.9157469015108</c:v>
                      </c:pt>
                      <c:pt idx="185">
                        <c:v>4005.379931879123</c:v>
                      </c:pt>
                      <c:pt idx="186">
                        <c:v>4405.9042916335065</c:v>
                      </c:pt>
                      <c:pt idx="187">
                        <c:v>4916.0024813969412</c:v>
                      </c:pt>
                      <c:pt idx="188">
                        <c:v>555.31550760664049</c:v>
                      </c:pt>
                      <c:pt idx="189">
                        <c:v>575.33364849548025</c:v>
                      </c:pt>
                      <c:pt idx="190">
                        <c:v>596.28458889120282</c:v>
                      </c:pt>
                      <c:pt idx="191">
                        <c:v>618.57972898238415</c:v>
                      </c:pt>
                      <c:pt idx="192">
                        <c:v>641.89575503690173</c:v>
                      </c:pt>
                      <c:pt idx="193">
                        <c:v>667.28727749745383</c:v>
                      </c:pt>
                      <c:pt idx="194">
                        <c:v>694.61898230537452</c:v>
                      </c:pt>
                      <c:pt idx="195">
                        <c:v>722.8822132734017</c:v>
                      </c:pt>
                      <c:pt idx="196">
                        <c:v>753.98659606195554</c:v>
                      </c:pt>
                      <c:pt idx="197">
                        <c:v>787.07571197095945</c:v>
                      </c:pt>
                      <c:pt idx="198">
                        <c:v>821.35644095555847</c:v>
                      </c:pt>
                      <c:pt idx="199">
                        <c:v>860.89449087767775</c:v>
                      </c:pt>
                      <c:pt idx="200">
                        <c:v>907.16436546573232</c:v>
                      </c:pt>
                      <c:pt idx="201">
                        <c:v>954.82503441193649</c:v>
                      </c:pt>
                      <c:pt idx="202">
                        <c:v>1003.9637141780333</c:v>
                      </c:pt>
                      <c:pt idx="203">
                        <c:v>1102.2725054175514</c:v>
                      </c:pt>
                      <c:pt idx="204">
                        <c:v>1242.1908233388563</c:v>
                      </c:pt>
                      <c:pt idx="205">
                        <c:v>756.79521647839624</c:v>
                      </c:pt>
                      <c:pt idx="206">
                        <c:v>787.67238928258826</c:v>
                      </c:pt>
                      <c:pt idx="207">
                        <c:v>819.92681779546012</c:v>
                      </c:pt>
                      <c:pt idx="208">
                        <c:v>853.47576449554765</c:v>
                      </c:pt>
                      <c:pt idx="209">
                        <c:v>889.26361840525385</c:v>
                      </c:pt>
                      <c:pt idx="210">
                        <c:v>925.82008302529141</c:v>
                      </c:pt>
                      <c:pt idx="211">
                        <c:v>964.07581023866533</c:v>
                      </c:pt>
                      <c:pt idx="212">
                        <c:v>1009.6923448394671</c:v>
                      </c:pt>
                      <c:pt idx="213">
                        <c:v>1058.2191973023303</c:v>
                      </c:pt>
                      <c:pt idx="214">
                        <c:v>1111.4165139336815</c:v>
                      </c:pt>
                      <c:pt idx="215">
                        <c:v>1165.9139941773033</c:v>
                      </c:pt>
                      <c:pt idx="216">
                        <c:v>1216.9146542828075</c:v>
                      </c:pt>
                      <c:pt idx="217">
                        <c:v>1274.2680538563843</c:v>
                      </c:pt>
                      <c:pt idx="218">
                        <c:v>1340.6616061587824</c:v>
                      </c:pt>
                      <c:pt idx="219">
                        <c:v>1412.7118751650537</c:v>
                      </c:pt>
                      <c:pt idx="220">
                        <c:v>1489.1632812161317</c:v>
                      </c:pt>
                      <c:pt idx="221">
                        <c:v>1569.0280116442459</c:v>
                      </c:pt>
                      <c:pt idx="222">
                        <c:v>1660.246294619099</c:v>
                      </c:pt>
                      <c:pt idx="223">
                        <c:v>1764.5065382619996</c:v>
                      </c:pt>
                      <c:pt idx="224">
                        <c:v>1863.2693219327784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Всёв1!$J$4:$J$228</c15:sqref>
                        </c15:formulaRef>
                      </c:ext>
                    </c:extLst>
                    <c:numCache>
                      <c:formatCode>General</c:formatCode>
                      <c:ptCount val="225"/>
                      <c:pt idx="0">
                        <c:v>1.6129292407942065E-5</c:v>
                      </c:pt>
                      <c:pt idx="1">
                        <c:v>3.6666666666666598E-5</c:v>
                      </c:pt>
                      <c:pt idx="2">
                        <c:v>4.708333333333329E-5</c:v>
                      </c:pt>
                      <c:pt idx="3">
                        <c:v>6.0555555555555748E-5</c:v>
                      </c:pt>
                      <c:pt idx="4">
                        <c:v>7.7142857142857018E-5</c:v>
                      </c:pt>
                      <c:pt idx="5">
                        <c:v>8.9999999999999857E-5</c:v>
                      </c:pt>
                      <c:pt idx="6">
                        <c:v>1.0200000000000031E-4</c:v>
                      </c:pt>
                      <c:pt idx="7">
                        <c:v>1.0499999999999972E-4</c:v>
                      </c:pt>
                      <c:pt idx="8">
                        <c:v>1.240000000000002E-4</c:v>
                      </c:pt>
                      <c:pt idx="9">
                        <c:v>1.4374999999999983E-4</c:v>
                      </c:pt>
                      <c:pt idx="10">
                        <c:v>1.6250000000000053E-4</c:v>
                      </c:pt>
                      <c:pt idx="11">
                        <c:v>1.7999999999999971E-4</c:v>
                      </c:pt>
                      <c:pt idx="12">
                        <c:v>2.6833333333333326E-4</c:v>
                      </c:pt>
                      <c:pt idx="13">
                        <c:v>2.4833333333333364E-4</c:v>
                      </c:pt>
                      <c:pt idx="14">
                        <c:v>2.5999999999999922E-4</c:v>
                      </c:pt>
                      <c:pt idx="15">
                        <c:v>4.1750000000000044E-4</c:v>
                      </c:pt>
                      <c:pt idx="16" formatCode="0.00E+00">
                        <c:v>1.03E-5</c:v>
                      </c:pt>
                      <c:pt idx="17" formatCode="0.00E+00">
                        <c:v>1.4E-5</c:v>
                      </c:pt>
                      <c:pt idx="18" formatCode="0.00E+00">
                        <c:v>1.4100000000000001E-5</c:v>
                      </c:pt>
                      <c:pt idx="19" formatCode="0.00E+00">
                        <c:v>1.7399999999999999E-5</c:v>
                      </c:pt>
                      <c:pt idx="20" formatCode="0.00E+00">
                        <c:v>2.05E-5</c:v>
                      </c:pt>
                      <c:pt idx="21" formatCode="0.00E+00">
                        <c:v>2.7100000000000001E-5</c:v>
                      </c:pt>
                      <c:pt idx="22" formatCode="0.00E+00">
                        <c:v>3.2299999999999999E-5</c:v>
                      </c:pt>
                      <c:pt idx="23" formatCode="0.00E+00">
                        <c:v>3.7100000000000001E-5</c:v>
                      </c:pt>
                      <c:pt idx="24" formatCode="0.00E+00">
                        <c:v>4.8000000000000001E-5</c:v>
                      </c:pt>
                      <c:pt idx="25" formatCode="0.00E+00">
                        <c:v>4.74E-5</c:v>
                      </c:pt>
                      <c:pt idx="26" formatCode="0.00E+00">
                        <c:v>6.4499999999999996E-5</c:v>
                      </c:pt>
                      <c:pt idx="27" formatCode="0.00E+00">
                        <c:v>5.9200000000000002E-5</c:v>
                      </c:pt>
                      <c:pt idx="28" formatCode="0.00E+00">
                        <c:v>5.3300000000000001E-5</c:v>
                      </c:pt>
                      <c:pt idx="29" formatCode="0.00E+00">
                        <c:v>8.25E-5</c:v>
                      </c:pt>
                      <c:pt idx="30" formatCode="0.00E+00">
                        <c:v>8.4499999999999994E-5</c:v>
                      </c:pt>
                      <c:pt idx="31" formatCode="0.00E+00">
                        <c:v>1.08E-4</c:v>
                      </c:pt>
                      <c:pt idx="32" formatCode="0.00E+00">
                        <c:v>1.12E-4</c:v>
                      </c:pt>
                      <c:pt idx="33" formatCode="0.00E+00">
                        <c:v>1.25E-4</c:v>
                      </c:pt>
                      <c:pt idx="34" formatCode="0.00E+00">
                        <c:v>1.34E-4</c:v>
                      </c:pt>
                      <c:pt idx="35" formatCode="0.00E+00">
                        <c:v>1.4100000000000001E-4</c:v>
                      </c:pt>
                      <c:pt idx="36" formatCode="0.00E+00">
                        <c:v>1.4899999999999999E-4</c:v>
                      </c:pt>
                      <c:pt idx="37" formatCode="0.00E+00">
                        <c:v>1.6000000000000001E-4</c:v>
                      </c:pt>
                      <c:pt idx="38" formatCode="0.00E+00">
                        <c:v>1.63E-4</c:v>
                      </c:pt>
                      <c:pt idx="39" formatCode="0.00E+00">
                        <c:v>1.7200000000000001E-4</c:v>
                      </c:pt>
                      <c:pt idx="40" formatCode="0.00E+00">
                        <c:v>1.7200000000000001E-4</c:v>
                      </c:pt>
                      <c:pt idx="41" formatCode="0.00E+00">
                        <c:v>1.75E-4</c:v>
                      </c:pt>
                      <c:pt idx="42" formatCode="0.00E+00">
                        <c:v>1.84E-4</c:v>
                      </c:pt>
                      <c:pt idx="43">
                        <c:v>8.4587425872689769E-5</c:v>
                      </c:pt>
                      <c:pt idx="44">
                        <c:v>1.3528483880050765E-4</c:v>
                      </c:pt>
                      <c:pt idx="45">
                        <c:v>1.4348955787102177E-4</c:v>
                      </c:pt>
                      <c:pt idx="46">
                        <c:v>1.6894700922856382E-4</c:v>
                      </c:pt>
                      <c:pt idx="47">
                        <c:v>1.8672452932478993E-4</c:v>
                      </c:pt>
                      <c:pt idx="48">
                        <c:v>2.0208535974768459E-4</c:v>
                      </c:pt>
                      <c:pt idx="49">
                        <c:v>2.5697889172335671E-4</c:v>
                      </c:pt>
                      <c:pt idx="50">
                        <c:v>2.7486696329548425E-4</c:v>
                      </c:pt>
                      <c:pt idx="51">
                        <c:v>2.9369172825468903E-4</c:v>
                      </c:pt>
                      <c:pt idx="52">
                        <c:v>2.9838257855822621E-4</c:v>
                      </c:pt>
                      <c:pt idx="53">
                        <c:v>3.4314691637630547E-4</c:v>
                      </c:pt>
                      <c:pt idx="54">
                        <c:v>2.8663865714285714E-4</c:v>
                      </c:pt>
                      <c:pt idx="55">
                        <c:v>4.1444820703933727E-4</c:v>
                      </c:pt>
                      <c:pt idx="56">
                        <c:v>3.4592311772758423E-4</c:v>
                      </c:pt>
                      <c:pt idx="57">
                        <c:v>3.7136490558912339E-4</c:v>
                      </c:pt>
                      <c:pt idx="58">
                        <c:v>3.9315190066484284E-4</c:v>
                      </c:pt>
                      <c:pt idx="59">
                        <c:v>4.1174631643002096E-4</c:v>
                      </c:pt>
                      <c:pt idx="60">
                        <c:v>4.9773099030117325E-4</c:v>
                      </c:pt>
                      <c:pt idx="61">
                        <c:v>4.9742260328521667E-4</c:v>
                      </c:pt>
                      <c:pt idx="62">
                        <c:v>5.2919366719660825E-4</c:v>
                      </c:pt>
                      <c:pt idx="63">
                        <c:v>5.6675576770538272E-4</c:v>
                      </c:pt>
                      <c:pt idx="64">
                        <c:v>6.1230751216544805E-4</c:v>
                      </c:pt>
                      <c:pt idx="65">
                        <c:v>6.6234640604468146E-4</c:v>
                      </c:pt>
                      <c:pt idx="66">
                        <c:v>7.086786857142867E-4</c:v>
                      </c:pt>
                      <c:pt idx="67">
                        <c:v>7.946449022673967E-4</c:v>
                      </c:pt>
                      <c:pt idx="68">
                        <c:v>9.1360749771689698E-4</c:v>
                      </c:pt>
                      <c:pt idx="69">
                        <c:v>1.0697526944140063E-3</c:v>
                      </c:pt>
                      <c:pt idx="70">
                        <c:v>1.2658260984848642E-3</c:v>
                      </c:pt>
                      <c:pt idx="71">
                        <c:v>1.4983587742899715E-3</c:v>
                      </c:pt>
                      <c:pt idx="72">
                        <c:v>1.7248233169129732E-3</c:v>
                      </c:pt>
                      <c:pt idx="73" formatCode="0.00E+00">
                        <c:v>1.36E-5</c:v>
                      </c:pt>
                      <c:pt idx="74" formatCode="0.00E+00">
                        <c:v>2.2799999999999999E-5</c:v>
                      </c:pt>
                      <c:pt idx="75" formatCode="0.00E+00">
                        <c:v>3.3899999999999997E-5</c:v>
                      </c:pt>
                      <c:pt idx="76" formatCode="0.00E+00">
                        <c:v>3.6000000000000001E-5</c:v>
                      </c:pt>
                      <c:pt idx="77" formatCode="0.00E+00">
                        <c:v>4.2700000000000001E-5</c:v>
                      </c:pt>
                      <c:pt idx="78" formatCode="0.00E+00">
                        <c:v>5.5099999999999998E-5</c:v>
                      </c:pt>
                      <c:pt idx="79" formatCode="0.00E+00">
                        <c:v>6.5300000000000002E-5</c:v>
                      </c:pt>
                      <c:pt idx="80" formatCode="0.00E+00">
                        <c:v>7.8300000000000006E-5</c:v>
                      </c:pt>
                      <c:pt idx="81" formatCode="0.00E+00">
                        <c:v>1.01E-4</c:v>
                      </c:pt>
                      <c:pt idx="82" formatCode="0.00E+00">
                        <c:v>1.2400000000000001E-4</c:v>
                      </c:pt>
                      <c:pt idx="83" formatCode="0.00E+00">
                        <c:v>1.47E-4</c:v>
                      </c:pt>
                      <c:pt idx="84" formatCode="0.00E+00">
                        <c:v>1.7899999999999999E-4</c:v>
                      </c:pt>
                      <c:pt idx="85" formatCode="0.00E+00">
                        <c:v>1.4300000000000001E-4</c:v>
                      </c:pt>
                      <c:pt idx="86" formatCode="0.00E+00">
                        <c:v>2.22E-4</c:v>
                      </c:pt>
                      <c:pt idx="87" formatCode="0.00E+00">
                        <c:v>2.5900000000000001E-4</c:v>
                      </c:pt>
                      <c:pt idx="88" formatCode="0.00E+00">
                        <c:v>2.7700000000000001E-4</c:v>
                      </c:pt>
                      <c:pt idx="89" formatCode="0.00E+00">
                        <c:v>2.99E-4</c:v>
                      </c:pt>
                      <c:pt idx="90" formatCode="0.00E+00">
                        <c:v>3.39E-4</c:v>
                      </c:pt>
                      <c:pt idx="91" formatCode="0.00E+00">
                        <c:v>3.8999999999999999E-4</c:v>
                      </c:pt>
                      <c:pt idx="92" formatCode="0.00E+00">
                        <c:v>4.5800000000000002E-4</c:v>
                      </c:pt>
                      <c:pt idx="93" formatCode="0.00E+00">
                        <c:v>3.8099999999999998E-5</c:v>
                      </c:pt>
                      <c:pt idx="94" formatCode="0.00E+00">
                        <c:v>4.8099999999999997E-5</c:v>
                      </c:pt>
                      <c:pt idx="95" formatCode="0.00E+00">
                        <c:v>6.4999999999999994E-5</c:v>
                      </c:pt>
                      <c:pt idx="96" formatCode="0.00E+00">
                        <c:v>7.7700000000000005E-5</c:v>
                      </c:pt>
                      <c:pt idx="97" formatCode="0.00E+00">
                        <c:v>9.7999999999999997E-5</c:v>
                      </c:pt>
                      <c:pt idx="98" formatCode="0.00E+00">
                        <c:v>1.3200000000000001E-4</c:v>
                      </c:pt>
                      <c:pt idx="99" formatCode="0.00E+00">
                        <c:v>1.2400000000000001E-4</c:v>
                      </c:pt>
                      <c:pt idx="100" formatCode="0.00E+00">
                        <c:v>1.2999999999999999E-4</c:v>
                      </c:pt>
                      <c:pt idx="101" formatCode="0.00E+00">
                        <c:v>1.4300000000000001E-4</c:v>
                      </c:pt>
                      <c:pt idx="102" formatCode="0.00E+00">
                        <c:v>1.5200000000000001E-4</c:v>
                      </c:pt>
                      <c:pt idx="103" formatCode="0.00E+00">
                        <c:v>1.65E-4</c:v>
                      </c:pt>
                      <c:pt idx="104" formatCode="0.00E+00">
                        <c:v>1.7200000000000001E-4</c:v>
                      </c:pt>
                      <c:pt idx="105" formatCode="0.00E+00">
                        <c:v>1.7899999999999999E-4</c:v>
                      </c:pt>
                      <c:pt idx="106" formatCode="0.00E+00">
                        <c:v>1.73E-4</c:v>
                      </c:pt>
                      <c:pt idx="107" formatCode="0.00E+00">
                        <c:v>1.8000000000000001E-4</c:v>
                      </c:pt>
                      <c:pt idx="108" formatCode="0.00E+00">
                        <c:v>1.6899999999999999E-4</c:v>
                      </c:pt>
                      <c:pt idx="109" formatCode="0.00E+00">
                        <c:v>1.9599999999999999E-4</c:v>
                      </c:pt>
                      <c:pt idx="110" formatCode="0.00E+00">
                        <c:v>1.93E-4</c:v>
                      </c:pt>
                      <c:pt idx="111" formatCode="0.00E+00">
                        <c:v>1.8799999999999999E-4</c:v>
                      </c:pt>
                      <c:pt idx="112" formatCode="0.00E+00">
                        <c:v>1.8599999999999999E-4</c:v>
                      </c:pt>
                      <c:pt idx="113" formatCode="0.00E+00">
                        <c:v>1.8699999999999999E-4</c:v>
                      </c:pt>
                      <c:pt idx="114">
                        <c:v>7.0971078493488302E-5</c:v>
                      </c:pt>
                      <c:pt idx="115">
                        <c:v>8.4231939219712516E-5</c:v>
                      </c:pt>
                      <c:pt idx="116">
                        <c:v>1.0294143252447833E-4</c:v>
                      </c:pt>
                      <c:pt idx="117">
                        <c:v>1.1624144086021521E-4</c:v>
                      </c:pt>
                      <c:pt idx="118">
                        <c:v>1.3548338370565074E-4</c:v>
                      </c:pt>
                      <c:pt idx="119">
                        <c:v>1.5431983900114973E-4</c:v>
                      </c:pt>
                      <c:pt idx="120">
                        <c:v>1.6976779894875205E-4</c:v>
                      </c:pt>
                      <c:pt idx="121">
                        <c:v>2.1969696553182411E-4</c:v>
                      </c:pt>
                      <c:pt idx="122">
                        <c:v>2.0940022339027646E-4</c:v>
                      </c:pt>
                      <c:pt idx="123">
                        <c:v>2.3027381296539666E-4</c:v>
                      </c:pt>
                      <c:pt idx="124">
                        <c:v>2.5218993427704721E-4</c:v>
                      </c:pt>
                      <c:pt idx="125">
                        <c:v>2.6794361346838198E-4</c:v>
                      </c:pt>
                      <c:pt idx="126">
                        <c:v>2.8059217355598173E-4</c:v>
                      </c:pt>
                      <c:pt idx="127">
                        <c:v>2.984608243727592E-4</c:v>
                      </c:pt>
                      <c:pt idx="128">
                        <c:v>3.2186961563731979E-4</c:v>
                      </c:pt>
                      <c:pt idx="129">
                        <c:v>3.513853924790058E-4</c:v>
                      </c:pt>
                      <c:pt idx="130">
                        <c:v>3.7837948905109701E-4</c:v>
                      </c:pt>
                      <c:pt idx="131">
                        <c:v>4.1428868993839582E-4</c:v>
                      </c:pt>
                      <c:pt idx="132">
                        <c:v>4.4677275586854555E-4</c:v>
                      </c:pt>
                      <c:pt idx="133">
                        <c:v>4.9038902393242813E-4</c:v>
                      </c:pt>
                      <c:pt idx="134">
                        <c:v>5.4104556407447732E-4</c:v>
                      </c:pt>
                      <c:pt idx="135">
                        <c:v>5.9389169513797554E-4</c:v>
                      </c:pt>
                      <c:pt idx="136">
                        <c:v>6.5736194480946197E-4</c:v>
                      </c:pt>
                      <c:pt idx="137">
                        <c:v>7.3763645203679163E-4</c:v>
                      </c:pt>
                      <c:pt idx="138">
                        <c:v>8.3957012315271392E-4</c:v>
                      </c:pt>
                      <c:pt idx="139">
                        <c:v>9.695727526705017E-4</c:v>
                      </c:pt>
                      <c:pt idx="140">
                        <c:v>1.4408421863799175E-3</c:v>
                      </c:pt>
                      <c:pt idx="141">
                        <c:v>1.2692791917808326E-3</c:v>
                      </c:pt>
                      <c:pt idx="142">
                        <c:v>1.4658088098495087E-3</c:v>
                      </c:pt>
                      <c:pt idx="143">
                        <c:v>1.6881726094890711E-3</c:v>
                      </c:pt>
                      <c:pt idx="144">
                        <c:v>1.9479039835728711E-3</c:v>
                      </c:pt>
                      <c:pt idx="145">
                        <c:v>2.4272743343465138E-5</c:v>
                      </c:pt>
                      <c:pt idx="146">
                        <c:v>3.1211692668538178E-5</c:v>
                      </c:pt>
                      <c:pt idx="147">
                        <c:v>3.724728341218208E-5</c:v>
                      </c:pt>
                      <c:pt idx="148">
                        <c:v>4.0087912180620329E-5</c:v>
                      </c:pt>
                      <c:pt idx="149">
                        <c:v>4.718889674289665E-5</c:v>
                      </c:pt>
                      <c:pt idx="150">
                        <c:v>4.6011079273253235E-5</c:v>
                      </c:pt>
                      <c:pt idx="151">
                        <c:v>4.9963422997946785E-5</c:v>
                      </c:pt>
                      <c:pt idx="152">
                        <c:v>6.0339296322912794E-5</c:v>
                      </c:pt>
                      <c:pt idx="153">
                        <c:v>7.0621466867902912E-5</c:v>
                      </c:pt>
                      <c:pt idx="154">
                        <c:v>8.1988808687320574E-5</c:v>
                      </c:pt>
                      <c:pt idx="155">
                        <c:v>9.4944466119096071E-5</c:v>
                      </c:pt>
                      <c:pt idx="156">
                        <c:v>1.0807545995893221E-4</c:v>
                      </c:pt>
                      <c:pt idx="157">
                        <c:v>1.2226494789795213E-4</c:v>
                      </c:pt>
                      <c:pt idx="158">
                        <c:v>1.3359036653730008E-4</c:v>
                      </c:pt>
                      <c:pt idx="159">
                        <c:v>1.409486260419661E-4</c:v>
                      </c:pt>
                      <c:pt idx="160">
                        <c:v>2.9825936231191879E-4</c:v>
                      </c:pt>
                      <c:pt idx="161">
                        <c:v>1.4337051740067778E-4</c:v>
                      </c:pt>
                      <c:pt idx="162">
                        <c:v>1.7609790887040884E-4</c:v>
                      </c:pt>
                      <c:pt idx="163">
                        <c:v>1.8508045742574139E-4</c:v>
                      </c:pt>
                      <c:pt idx="164">
                        <c:v>2.0450681845179209E-4</c:v>
                      </c:pt>
                      <c:pt idx="165">
                        <c:v>2.1163189651189721E-4</c:v>
                      </c:pt>
                      <c:pt idx="166">
                        <c:v>2.2657305844305876E-4</c:v>
                      </c:pt>
                      <c:pt idx="167">
                        <c:v>2.4516721875721847E-4</c:v>
                      </c:pt>
                      <c:pt idx="168">
                        <c:v>2.6668158026060487E-4</c:v>
                      </c:pt>
                      <c:pt idx="169">
                        <c:v>2.8929531042128483E-4</c:v>
                      </c:pt>
                      <c:pt idx="170">
                        <c:v>3.1187158580537813E-4</c:v>
                      </c:pt>
                      <c:pt idx="171">
                        <c:v>3.4070130630630736E-4</c:v>
                      </c:pt>
                      <c:pt idx="172">
                        <c:v>3.7502393970893923E-4</c:v>
                      </c:pt>
                      <c:pt idx="173">
                        <c:v>4.1789755196304859E-4</c:v>
                      </c:pt>
                      <c:pt idx="174">
                        <c:v>4.5983475046210772E-4</c:v>
                      </c:pt>
                      <c:pt idx="175">
                        <c:v>5.2964838691795793E-4</c:v>
                      </c:pt>
                      <c:pt idx="176">
                        <c:v>6.3024975744976539E-4</c:v>
                      </c:pt>
                      <c:pt idx="177">
                        <c:v>6.9270958419958141E-4</c:v>
                      </c:pt>
                      <c:pt idx="178">
                        <c:v>8.0614243936244121E-4</c:v>
                      </c:pt>
                      <c:pt idx="179">
                        <c:v>8.8628592233009598E-4</c:v>
                      </c:pt>
                      <c:pt idx="180">
                        <c:v>1.0053889327789345E-3</c:v>
                      </c:pt>
                      <c:pt idx="181">
                        <c:v>1.1547390858725644E-3</c:v>
                      </c:pt>
                      <c:pt idx="182">
                        <c:v>1.299650804438283E-3</c:v>
                      </c:pt>
                      <c:pt idx="183">
                        <c:v>1.4663851385041493E-3</c:v>
                      </c:pt>
                      <c:pt idx="184">
                        <c:v>1.6623519417475884E-3</c:v>
                      </c:pt>
                      <c:pt idx="185">
                        <c:v>1.8253872022160611E-3</c:v>
                      </c:pt>
                      <c:pt idx="186">
                        <c:v>2.0227869902912643E-3</c:v>
                      </c:pt>
                      <c:pt idx="187">
                        <c:v>2.1106697229916786E-3</c:v>
                      </c:pt>
                      <c:pt idx="188">
                        <c:v>1.4054243976269986E-5</c:v>
                      </c:pt>
                      <c:pt idx="189">
                        <c:v>1.402777777777775E-5</c:v>
                      </c:pt>
                      <c:pt idx="190">
                        <c:v>2.166666666666665E-5</c:v>
                      </c:pt>
                      <c:pt idx="191">
                        <c:v>3.4666666666666759E-5</c:v>
                      </c:pt>
                      <c:pt idx="192">
                        <c:v>4.2916666666666567E-5</c:v>
                      </c:pt>
                      <c:pt idx="193">
                        <c:v>5.0454545454545587E-5</c:v>
                      </c:pt>
                      <c:pt idx="194">
                        <c:v>7.642857142857119E-5</c:v>
                      </c:pt>
                      <c:pt idx="195">
                        <c:v>1.0599999999999987E-4</c:v>
                      </c:pt>
                      <c:pt idx="196">
                        <c:v>1.1500000000000057E-4</c:v>
                      </c:pt>
                      <c:pt idx="197">
                        <c:v>1.324999999999994E-4</c:v>
                      </c:pt>
                      <c:pt idx="198">
                        <c:v>1.3625000000000044E-4</c:v>
                      </c:pt>
                      <c:pt idx="199">
                        <c:v>1.5374999999999962E-4</c:v>
                      </c:pt>
                      <c:pt idx="200">
                        <c:v>1.6124999999999988E-4</c:v>
                      </c:pt>
                      <c:pt idx="201">
                        <c:v>1.8499999999999992E-4</c:v>
                      </c:pt>
                      <c:pt idx="202">
                        <c:v>1.9666666666666663E-4</c:v>
                      </c:pt>
                      <c:pt idx="203">
                        <c:v>2.4333333333333347E-4</c:v>
                      </c:pt>
                      <c:pt idx="204">
                        <c:v>2.9467541940189689E-4</c:v>
                      </c:pt>
                      <c:pt idx="205">
                        <c:v>2.2586341423350201E-5</c:v>
                      </c:pt>
                      <c:pt idx="206">
                        <c:v>3.2032525333415442E-5</c:v>
                      </c:pt>
                      <c:pt idx="207">
                        <c:v>3.2955525440433668E-5</c:v>
                      </c:pt>
                      <c:pt idx="208">
                        <c:v>4.0207470548027825E-5</c:v>
                      </c:pt>
                      <c:pt idx="209">
                        <c:v>8.8699080157687114E-5</c:v>
                      </c:pt>
                      <c:pt idx="210">
                        <c:v>8.6360649582277446E-5</c:v>
                      </c:pt>
                      <c:pt idx="211">
                        <c:v>1.149928813930563E-4</c:v>
                      </c:pt>
                      <c:pt idx="212">
                        <c:v>1.2593079281646941E-4</c:v>
                      </c:pt>
                      <c:pt idx="213">
                        <c:v>1.3534822601839698E-4</c:v>
                      </c:pt>
                      <c:pt idx="214">
                        <c:v>1.9549860358140377E-4</c:v>
                      </c:pt>
                      <c:pt idx="215">
                        <c:v>2.0148926850635011E-4</c:v>
                      </c:pt>
                      <c:pt idx="216">
                        <c:v>2.0148926850635166E-4</c:v>
                      </c:pt>
                      <c:pt idx="217">
                        <c:v>2.205721773312946E-4</c:v>
                      </c:pt>
                      <c:pt idx="218">
                        <c:v>3.0957943925233712E-4</c:v>
                      </c:pt>
                      <c:pt idx="219">
                        <c:v>3.4923928077454982E-4</c:v>
                      </c:pt>
                      <c:pt idx="220">
                        <c:v>4.0223018717642578E-4</c:v>
                      </c:pt>
                      <c:pt idx="221">
                        <c:v>4.3641482871891119E-4</c:v>
                      </c:pt>
                      <c:pt idx="222">
                        <c:v>4.9841413683733321E-4</c:v>
                      </c:pt>
                      <c:pt idx="223">
                        <c:v>5.7714285714286005E-4</c:v>
                      </c:pt>
                      <c:pt idx="224">
                        <c:v>6.6557107641741591E-4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EA55-48A4-9070-87A7834B55E8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v>ВО возд.</c:v>
                </c:tx>
                <c:spPr>
                  <a:ln w="25400" cap="rnd">
                    <a:solidFill>
                      <a:schemeClr val="tx1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[1]Кривые!$A$25:$A$122</c15:sqref>
                        </c15:formulaRef>
                      </c:ext>
                    </c:extLst>
                    <c:numCache>
                      <c:formatCode>General</c:formatCode>
                      <c:ptCount val="98"/>
                      <c:pt idx="0">
                        <c:v>300</c:v>
                      </c:pt>
                      <c:pt idx="1">
                        <c:v>400</c:v>
                      </c:pt>
                      <c:pt idx="2">
                        <c:v>500</c:v>
                      </c:pt>
                      <c:pt idx="3">
                        <c:v>600</c:v>
                      </c:pt>
                      <c:pt idx="4">
                        <c:v>700</c:v>
                      </c:pt>
                      <c:pt idx="5">
                        <c:v>800</c:v>
                      </c:pt>
                      <c:pt idx="6">
                        <c:v>900</c:v>
                      </c:pt>
                      <c:pt idx="7">
                        <c:v>1000</c:v>
                      </c:pt>
                      <c:pt idx="8">
                        <c:v>1100</c:v>
                      </c:pt>
                      <c:pt idx="9">
                        <c:v>1200</c:v>
                      </c:pt>
                      <c:pt idx="10">
                        <c:v>1300</c:v>
                      </c:pt>
                      <c:pt idx="11">
                        <c:v>1400</c:v>
                      </c:pt>
                      <c:pt idx="12">
                        <c:v>1500</c:v>
                      </c:pt>
                      <c:pt idx="13">
                        <c:v>1600</c:v>
                      </c:pt>
                      <c:pt idx="14">
                        <c:v>1700</c:v>
                      </c:pt>
                      <c:pt idx="15">
                        <c:v>1800</c:v>
                      </c:pt>
                      <c:pt idx="16">
                        <c:v>1900</c:v>
                      </c:pt>
                      <c:pt idx="17">
                        <c:v>2000</c:v>
                      </c:pt>
                      <c:pt idx="18">
                        <c:v>2100</c:v>
                      </c:pt>
                      <c:pt idx="19">
                        <c:v>2200</c:v>
                      </c:pt>
                      <c:pt idx="20">
                        <c:v>2300</c:v>
                      </c:pt>
                      <c:pt idx="21">
                        <c:v>2400</c:v>
                      </c:pt>
                      <c:pt idx="22">
                        <c:v>2500</c:v>
                      </c:pt>
                      <c:pt idx="23">
                        <c:v>2600</c:v>
                      </c:pt>
                      <c:pt idx="24">
                        <c:v>2700</c:v>
                      </c:pt>
                      <c:pt idx="25">
                        <c:v>2800</c:v>
                      </c:pt>
                      <c:pt idx="26">
                        <c:v>2900</c:v>
                      </c:pt>
                      <c:pt idx="27">
                        <c:v>3000</c:v>
                      </c:pt>
                      <c:pt idx="28">
                        <c:v>3100</c:v>
                      </c:pt>
                      <c:pt idx="29">
                        <c:v>3200</c:v>
                      </c:pt>
                      <c:pt idx="30">
                        <c:v>3300</c:v>
                      </c:pt>
                      <c:pt idx="31">
                        <c:v>3400</c:v>
                      </c:pt>
                      <c:pt idx="32">
                        <c:v>3500</c:v>
                      </c:pt>
                      <c:pt idx="33">
                        <c:v>3600</c:v>
                      </c:pt>
                      <c:pt idx="34">
                        <c:v>3700</c:v>
                      </c:pt>
                      <c:pt idx="35">
                        <c:v>3800</c:v>
                      </c:pt>
                      <c:pt idx="36">
                        <c:v>3900</c:v>
                      </c:pt>
                      <c:pt idx="37">
                        <c:v>4000</c:v>
                      </c:pt>
                      <c:pt idx="38">
                        <c:v>4100</c:v>
                      </c:pt>
                      <c:pt idx="39">
                        <c:v>4200</c:v>
                      </c:pt>
                      <c:pt idx="40">
                        <c:v>4300</c:v>
                      </c:pt>
                      <c:pt idx="41">
                        <c:v>4400</c:v>
                      </c:pt>
                      <c:pt idx="42">
                        <c:v>4500</c:v>
                      </c:pt>
                      <c:pt idx="43">
                        <c:v>4600</c:v>
                      </c:pt>
                      <c:pt idx="44">
                        <c:v>4700</c:v>
                      </c:pt>
                      <c:pt idx="45">
                        <c:v>4800</c:v>
                      </c:pt>
                      <c:pt idx="46">
                        <c:v>4900</c:v>
                      </c:pt>
                      <c:pt idx="47">
                        <c:v>5000</c:v>
                      </c:pt>
                      <c:pt idx="48">
                        <c:v>5100</c:v>
                      </c:pt>
                      <c:pt idx="49">
                        <c:v>5200</c:v>
                      </c:pt>
                      <c:pt idx="50">
                        <c:v>5300</c:v>
                      </c:pt>
                      <c:pt idx="51">
                        <c:v>5400</c:v>
                      </c:pt>
                      <c:pt idx="52">
                        <c:v>5500</c:v>
                      </c:pt>
                      <c:pt idx="53">
                        <c:v>5600</c:v>
                      </c:pt>
                      <c:pt idx="54">
                        <c:v>5700</c:v>
                      </c:pt>
                      <c:pt idx="55">
                        <c:v>5800</c:v>
                      </c:pt>
                      <c:pt idx="56">
                        <c:v>5900</c:v>
                      </c:pt>
                      <c:pt idx="57">
                        <c:v>6000</c:v>
                      </c:pt>
                      <c:pt idx="58">
                        <c:v>6100</c:v>
                      </c:pt>
                      <c:pt idx="59">
                        <c:v>6200</c:v>
                      </c:pt>
                      <c:pt idx="60">
                        <c:v>6300</c:v>
                      </c:pt>
                      <c:pt idx="61">
                        <c:v>6400</c:v>
                      </c:pt>
                      <c:pt idx="62">
                        <c:v>6500</c:v>
                      </c:pt>
                      <c:pt idx="63">
                        <c:v>6600</c:v>
                      </c:pt>
                      <c:pt idx="64">
                        <c:v>6700</c:v>
                      </c:pt>
                      <c:pt idx="65">
                        <c:v>6800</c:v>
                      </c:pt>
                      <c:pt idx="66">
                        <c:v>6900</c:v>
                      </c:pt>
                      <c:pt idx="67">
                        <c:v>7000</c:v>
                      </c:pt>
                      <c:pt idx="68">
                        <c:v>7100</c:v>
                      </c:pt>
                      <c:pt idx="69">
                        <c:v>7200</c:v>
                      </c:pt>
                      <c:pt idx="70">
                        <c:v>7300</c:v>
                      </c:pt>
                      <c:pt idx="71">
                        <c:v>7400</c:v>
                      </c:pt>
                      <c:pt idx="72">
                        <c:v>7500</c:v>
                      </c:pt>
                      <c:pt idx="73">
                        <c:v>7600</c:v>
                      </c:pt>
                      <c:pt idx="74">
                        <c:v>7700</c:v>
                      </c:pt>
                      <c:pt idx="75">
                        <c:v>7800</c:v>
                      </c:pt>
                      <c:pt idx="76">
                        <c:v>7900</c:v>
                      </c:pt>
                      <c:pt idx="77">
                        <c:v>8000</c:v>
                      </c:pt>
                      <c:pt idx="78">
                        <c:v>8100</c:v>
                      </c:pt>
                      <c:pt idx="79">
                        <c:v>8200</c:v>
                      </c:pt>
                      <c:pt idx="80">
                        <c:v>8300</c:v>
                      </c:pt>
                      <c:pt idx="81">
                        <c:v>8400</c:v>
                      </c:pt>
                      <c:pt idx="82">
                        <c:v>8500</c:v>
                      </c:pt>
                      <c:pt idx="83">
                        <c:v>8600</c:v>
                      </c:pt>
                      <c:pt idx="84">
                        <c:v>8700</c:v>
                      </c:pt>
                      <c:pt idx="85">
                        <c:v>8800</c:v>
                      </c:pt>
                      <c:pt idx="86">
                        <c:v>8900</c:v>
                      </c:pt>
                      <c:pt idx="87">
                        <c:v>9000</c:v>
                      </c:pt>
                      <c:pt idx="88">
                        <c:v>9100</c:v>
                      </c:pt>
                      <c:pt idx="89">
                        <c:v>9200</c:v>
                      </c:pt>
                      <c:pt idx="90">
                        <c:v>9300</c:v>
                      </c:pt>
                      <c:pt idx="91">
                        <c:v>9400</c:v>
                      </c:pt>
                      <c:pt idx="92">
                        <c:v>9500</c:v>
                      </c:pt>
                      <c:pt idx="93">
                        <c:v>9600</c:v>
                      </c:pt>
                      <c:pt idx="94">
                        <c:v>9700</c:v>
                      </c:pt>
                      <c:pt idx="95">
                        <c:v>9800</c:v>
                      </c:pt>
                      <c:pt idx="96">
                        <c:v>9900</c:v>
                      </c:pt>
                      <c:pt idx="97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[1]Кривые!$F$25:$F$122</c15:sqref>
                        </c15:formulaRef>
                      </c:ext>
                    </c:extLst>
                    <c:numCache>
                      <c:formatCode>0.00E+00</c:formatCode>
                      <c:ptCount val="98"/>
                      <c:pt idx="0">
                        <c:v>1.2142268701881671E-6</c:v>
                      </c:pt>
                      <c:pt idx="1">
                        <c:v>5.9795545110617641E-6</c:v>
                      </c:pt>
                      <c:pt idx="2">
                        <c:v>1.5194231015545862E-5</c:v>
                      </c:pt>
                      <c:pt idx="3">
                        <c:v>2.9446780522340366E-5</c:v>
                      </c:pt>
                      <c:pt idx="4">
                        <c:v>4.9196119676301402E-5</c:v>
                      </c:pt>
                      <c:pt idx="5">
                        <c:v>7.4825170519445314E-5</c:v>
                      </c:pt>
                      <c:pt idx="6">
                        <c:v>1.0666583350973478E-4</c:v>
                      </c:pt>
                      <c:pt idx="7">
                        <c:v>1.4501295732429286E-4</c:v>
                      </c:pt>
                      <c:pt idx="8">
                        <c:v>1.9013304829763774E-4</c:v>
                      </c:pt>
                      <c:pt idx="9">
                        <c:v>2.4227011159090538E-4</c:v>
                      </c:pt>
                      <c:pt idx="10">
                        <c:v>3.0164978159678618E-4</c:v>
                      </c:pt>
                      <c:pt idx="11">
                        <c:v>3.6848236265038374E-4</c:v>
                      </c:pt>
                      <c:pt idx="12">
                        <c:v>4.4296513972505181E-4</c:v>
                      </c:pt>
                      <c:pt idx="13">
                        <c:v>5.2528418008115539E-4</c:v>
                      </c:pt>
                      <c:pt idx="14">
                        <c:v>6.1561576817545328E-4</c:v>
                      </c:pt>
                      <c:pt idx="15">
                        <c:v>7.1412756908971248E-4</c:v>
                      </c:pt>
                      <c:pt idx="16">
                        <c:v>8.2097958633391512E-4</c:v>
                      </c:pt>
                      <c:pt idx="17">
                        <c:v>9.3632496081550278E-4</c:v>
                      </c:pt>
                      <c:pt idx="18">
                        <c:v>1.0603106450124359E-3</c:v>
                      </c:pt>
                      <c:pt idx="19">
                        <c:v>1.1930779776223694E-3</c:v>
                      </c:pt>
                      <c:pt idx="20">
                        <c:v>1.3347631777918941E-3</c:v>
                      </c:pt>
                      <c:pt idx="21">
                        <c:v>1.4854977735983886E-3</c:v>
                      </c:pt>
                      <c:pt idx="22">
                        <c:v>1.6454089762144525E-3</c:v>
                      </c:pt>
                      <c:pt idx="23">
                        <c:v>1.8146200087726203E-3</c:v>
                      </c:pt>
                      <c:pt idx="24">
                        <c:v>1.9932503971271118E-3</c:v>
                      </c:pt>
                      <c:pt idx="25">
                        <c:v>2.18141622831619E-3</c:v>
                      </c:pt>
                      <c:pt idx="26">
                        <c:v>2.3792303814496826E-3</c:v>
                      </c:pt>
                      <c:pt idx="27">
                        <c:v>2.586802734901516E-3</c:v>
                      </c:pt>
                      <c:pt idx="28">
                        <c:v>2.8042403530187414E-3</c:v>
                      </c:pt>
                      <c:pt idx="29">
                        <c:v>3.0316476550249919E-3</c:v>
                      </c:pt>
                      <c:pt idx="30">
                        <c:v>3.269126568366715E-3</c:v>
                      </c:pt>
                      <c:pt idx="31">
                        <c:v>3.5167766684015382E-3</c:v>
                      </c:pt>
                      <c:pt idx="32">
                        <c:v>3.7746953060429729E-3</c:v>
                      </c:pt>
                      <c:pt idx="33">
                        <c:v>4.0429777247408772E-3</c:v>
                      </c:pt>
                      <c:pt idx="34">
                        <c:v>4.3217171679820901E-3</c:v>
                      </c:pt>
                      <c:pt idx="35">
                        <c:v>4.6110049783336131E-3</c:v>
                      </c:pt>
                      <c:pt idx="36">
                        <c:v>4.9109306889146562E-3</c:v>
                      </c:pt>
                      <c:pt idx="37">
                        <c:v>5.2215821080688167E-3</c:v>
                      </c:pt>
                      <c:pt idx="38">
                        <c:v>5.5430453979106653E-3</c:v>
                      </c:pt>
                      <c:pt idx="39">
                        <c:v>5.8754051473385209E-3</c:v>
                      </c:pt>
                      <c:pt idx="40">
                        <c:v>6.2187444400339208E-3</c:v>
                      </c:pt>
                      <c:pt idx="41">
                        <c:v>6.5731449179079861E-3</c:v>
                      </c:pt>
                      <c:pt idx="42">
                        <c:v>6.9386868404024771E-3</c:v>
                      </c:pt>
                      <c:pt idx="43">
                        <c:v>7.3154491400078915E-3</c:v>
                      </c:pt>
                      <c:pt idx="44">
                        <c:v>7.7035094743217554E-3</c:v>
                      </c:pt>
                      <c:pt idx="45">
                        <c:v>8.1029442749360296E-3</c:v>
                      </c:pt>
                      <c:pt idx="46">
                        <c:v>8.5138287934121912E-3</c:v>
                      </c:pt>
                      <c:pt idx="47">
                        <c:v>8.9362371445772509E-3</c:v>
                      </c:pt>
                      <c:pt idx="48">
                        <c:v>9.3702423473492318E-3</c:v>
                      </c:pt>
                      <c:pt idx="49">
                        <c:v>9.8159163632823461E-3</c:v>
                      </c:pt>
                      <c:pt idx="50">
                        <c:v>1.027333013300202E-2</c:v>
                      </c:pt>
                      <c:pt idx="51">
                        <c:v>1.0742553610685653E-2</c:v>
                      </c:pt>
                      <c:pt idx="52">
                        <c:v>1.1223655796729284E-2</c:v>
                      </c:pt>
                      <c:pt idx="53">
                        <c:v>1.1716704768729077E-2</c:v>
                      </c:pt>
                      <c:pt idx="54">
                        <c:v>1.2221767710894064E-2</c:v>
                      </c:pt>
                      <c:pt idx="55">
                        <c:v>1.2738910941997444E-2</c:v>
                      </c:pt>
                      <c:pt idx="56">
                        <c:v>1.3268199941963691E-2</c:v>
                      </c:pt>
                      <c:pt idx="57">
                        <c:v>1.3809699377181586E-2</c:v>
                      </c:pt>
                      <c:pt idx="58">
                        <c:v>1.436347312462496E-2</c:v>
                      </c:pt>
                      <c:pt idx="59">
                        <c:v>1.4929584294856926E-2</c:v>
                      </c:pt>
                      <c:pt idx="60">
                        <c:v>1.5508095253987537E-2</c:v>
                      </c:pt>
                      <c:pt idx="61">
                        <c:v>1.609906764464852E-2</c:v>
                      </c:pt>
                      <c:pt idx="62">
                        <c:v>1.6702562406044664E-2</c:v>
                      </c:pt>
                      <c:pt idx="63">
                        <c:v>1.7318639793137192E-2</c:v>
                      </c:pt>
                      <c:pt idx="64">
                        <c:v>1.7947359395008348E-2</c:v>
                      </c:pt>
                      <c:pt idx="65">
                        <c:v>1.8588780152456328E-2</c:v>
                      </c:pt>
                      <c:pt idx="66">
                        <c:v>1.9242960374862159E-2</c:v>
                      </c:pt>
                      <c:pt idx="67">
                        <c:v>1.9909957756370743E-2</c:v>
                      </c:pt>
                      <c:pt idx="68">
                        <c:v>2.058982939142244E-2</c:v>
                      </c:pt>
                      <c:pt idx="69">
                        <c:v>2.1282631789671838E-2</c:v>
                      </c:pt>
                      <c:pt idx="70">
                        <c:v>2.1988420890324441E-2</c:v>
                      </c:pt>
                      <c:pt idx="71">
                        <c:v>2.270725207592408E-2</c:v>
                      </c:pt>
                      <c:pt idx="72">
                        <c:v>2.3439180185617695E-2</c:v>
                      </c:pt>
                      <c:pt idx="73">
                        <c:v>2.4184259527925592E-2</c:v>
                      </c:pt>
                      <c:pt idx="74">
                        <c:v>2.4942543893040767E-2</c:v>
                      </c:pt>
                      <c:pt idx="75">
                        <c:v>2.5714086564682759E-2</c:v>
                      </c:pt>
                      <c:pt idx="76">
                        <c:v>2.6498940331525101E-2</c:v>
                      </c:pt>
                      <c:pt idx="77">
                        <c:v>2.7297157498219832E-2</c:v>
                      </c:pt>
                      <c:pt idx="78">
                        <c:v>2.8108789896036594E-2</c:v>
                      </c:pt>
                      <c:pt idx="79">
                        <c:v>2.8933888893135223E-2</c:v>
                      </c:pt>
                      <c:pt idx="80">
                        <c:v>2.9772505404488028E-2</c:v>
                      </c:pt>
                      <c:pt idx="81">
                        <c:v>3.0624689901470169E-2</c:v>
                      </c:pt>
                      <c:pt idx="82">
                        <c:v>3.1490492421129911E-2</c:v>
                      </c:pt>
                      <c:pt idx="83">
                        <c:v>3.2369962575155876E-2</c:v>
                      </c:pt>
                      <c:pt idx="84">
                        <c:v>3.3263149558553987E-2</c:v>
                      </c:pt>
                      <c:pt idx="85">
                        <c:v>3.417010215804557E-2</c:v>
                      </c:pt>
                      <c:pt idx="86">
                        <c:v>3.5090868760201163E-2</c:v>
                      </c:pt>
                      <c:pt idx="87">
                        <c:v>3.6025497359318329E-2</c:v>
                      </c:pt>
                      <c:pt idx="88">
                        <c:v>3.6974035565057399E-2</c:v>
                      </c:pt>
                      <c:pt idx="89">
                        <c:v>3.7936530609843422E-2</c:v>
                      </c:pt>
                      <c:pt idx="90">
                        <c:v>3.8913029356043419E-2</c:v>
                      </c:pt>
                      <c:pt idx="91">
                        <c:v>3.9903578302930634E-2</c:v>
                      </c:pt>
                      <c:pt idx="92">
                        <c:v>4.0908223593441935E-2</c:v>
                      </c:pt>
                      <c:pt idx="93">
                        <c:v>4.1927011020738009E-2</c:v>
                      </c:pt>
                      <c:pt idx="94">
                        <c:v>4.2959986034573898E-2</c:v>
                      </c:pt>
                      <c:pt idx="95">
                        <c:v>4.4007193747486413E-2</c:v>
                      </c:pt>
                      <c:pt idx="96">
                        <c:v>4.5068678940807461E-2</c:v>
                      </c:pt>
                      <c:pt idx="97">
                        <c:v>4.614448607050798E-2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EA55-48A4-9070-87A7834B55E8}"/>
                  </c:ext>
                </c:extLst>
              </c15:ser>
            </c15:filteredScatterSeries>
          </c:ext>
        </c:extLst>
      </c:scatterChart>
      <c:valAx>
        <c:axId val="278834592"/>
        <c:scaling>
          <c:logBase val="10"/>
          <c:orientation val="minMax"/>
          <c:max val="10000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4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14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1400" b="0" i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400" b="0" i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Н/мм</a:t>
                </a:r>
                <a:r>
                  <a:rPr lang="ru-RU" sz="1400" b="0" i="0" baseline="3000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3/2</a:t>
                </a:r>
                <a:endParaRPr lang="ru-RU" sz="140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8835152"/>
        <c:crosses val="autoZero"/>
        <c:crossBetween val="midCat"/>
      </c:valAx>
      <c:valAx>
        <c:axId val="278835152"/>
        <c:scaling>
          <c:logBase val="10"/>
          <c:orientation val="minMax"/>
          <c:max val="1.0000000000000002E-2"/>
          <c:min val="1.0000000000000004E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da/dN,</a:t>
                </a:r>
                <a:r>
                  <a:rPr lang="en-US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мм/цикл</a:t>
                </a:r>
                <a:endParaRPr lang="ru-RU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88345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32440903648694"/>
          <c:y val="0.44427842453823041"/>
          <c:w val="0.32567559096351306"/>
          <c:h val="0.4982808241972792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54330363169974"/>
          <c:y val="1.9501131124314085E-2"/>
          <c:w val="0.77772428108545966"/>
          <c:h val="0.85229527777777769"/>
        </c:manualLayout>
      </c:layout>
      <c:scatterChart>
        <c:scatterStyle val="lineMarker"/>
        <c:varyColors val="0"/>
        <c:ser>
          <c:idx val="4"/>
          <c:order val="2"/>
          <c:tx>
            <c:v>Корр. среда: 0,1Гц, -0,65В</c:v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4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[3]КМ!$I$3:$I$104</c:f>
              <c:numCache>
                <c:formatCode>General</c:formatCode>
                <c:ptCount val="102"/>
                <c:pt idx="0">
                  <c:v>646.69701000875</c:v>
                </c:pt>
                <c:pt idx="1">
                  <c:v>670.98083535189267</c:v>
                </c:pt>
                <c:pt idx="2">
                  <c:v>696.65214660149718</c:v>
                </c:pt>
                <c:pt idx="3">
                  <c:v>723.31173266227836</c:v>
                </c:pt>
                <c:pt idx="4">
                  <c:v>750.87504158564229</c:v>
                </c:pt>
                <c:pt idx="5">
                  <c:v>780.70082884769522</c:v>
                </c:pt>
                <c:pt idx="6">
                  <c:v>815.08950037952172</c:v>
                </c:pt>
                <c:pt idx="7">
                  <c:v>852.57833433898872</c:v>
                </c:pt>
                <c:pt idx="8">
                  <c:v>889.62898895427452</c:v>
                </c:pt>
                <c:pt idx="9">
                  <c:v>927.421552507922</c:v>
                </c:pt>
                <c:pt idx="10">
                  <c:v>968.49549999641374</c:v>
                </c:pt>
                <c:pt idx="11">
                  <c:v>1011.9601676424637</c:v>
                </c:pt>
                <c:pt idx="12">
                  <c:v>1058.7125236029844</c:v>
                </c:pt>
                <c:pt idx="13">
                  <c:v>1110.3780258707643</c:v>
                </c:pt>
                <c:pt idx="14">
                  <c:v>1166.3331619828132</c:v>
                </c:pt>
                <c:pt idx="15">
                  <c:v>1230.669199167651</c:v>
                </c:pt>
                <c:pt idx="16">
                  <c:v>811</c:v>
                </c:pt>
                <c:pt idx="17">
                  <c:v>840</c:v>
                </c:pt>
                <c:pt idx="18">
                  <c:v>887</c:v>
                </c:pt>
                <c:pt idx="19">
                  <c:v>938</c:v>
                </c:pt>
                <c:pt idx="20">
                  <c:v>966</c:v>
                </c:pt>
                <c:pt idx="21">
                  <c:v>1131</c:v>
                </c:pt>
                <c:pt idx="22">
                  <c:v>1179</c:v>
                </c:pt>
                <c:pt idx="23">
                  <c:v>1229</c:v>
                </c:pt>
                <c:pt idx="24">
                  <c:v>1285</c:v>
                </c:pt>
                <c:pt idx="25">
                  <c:v>1343</c:v>
                </c:pt>
                <c:pt idx="26">
                  <c:v>1404</c:v>
                </c:pt>
                <c:pt idx="27">
                  <c:v>1471</c:v>
                </c:pt>
                <c:pt idx="28">
                  <c:v>1543</c:v>
                </c:pt>
                <c:pt idx="29">
                  <c:v>1622</c:v>
                </c:pt>
                <c:pt idx="30">
                  <c:v>1708</c:v>
                </c:pt>
                <c:pt idx="31">
                  <c:v>1804</c:v>
                </c:pt>
                <c:pt idx="32">
                  <c:v>1910</c:v>
                </c:pt>
                <c:pt idx="33">
                  <c:v>2031</c:v>
                </c:pt>
                <c:pt idx="34">
                  <c:v>628</c:v>
                </c:pt>
                <c:pt idx="35">
                  <c:v>660</c:v>
                </c:pt>
                <c:pt idx="36">
                  <c:v>680</c:v>
                </c:pt>
                <c:pt idx="37">
                  <c:v>878</c:v>
                </c:pt>
                <c:pt idx="38">
                  <c:v>910</c:v>
                </c:pt>
                <c:pt idx="39">
                  <c:v>943</c:v>
                </c:pt>
                <c:pt idx="40">
                  <c:v>979</c:v>
                </c:pt>
                <c:pt idx="41">
                  <c:v>1148</c:v>
                </c:pt>
                <c:pt idx="42">
                  <c:v>1194</c:v>
                </c:pt>
                <c:pt idx="43">
                  <c:v>1241</c:v>
                </c:pt>
                <c:pt idx="44">
                  <c:v>1292</c:v>
                </c:pt>
                <c:pt idx="45">
                  <c:v>1347</c:v>
                </c:pt>
                <c:pt idx="46">
                  <c:v>1407</c:v>
                </c:pt>
                <c:pt idx="47">
                  <c:v>1471</c:v>
                </c:pt>
                <c:pt idx="48">
                  <c:v>1538</c:v>
                </c:pt>
                <c:pt idx="49">
                  <c:v>1610</c:v>
                </c:pt>
                <c:pt idx="50">
                  <c:v>1690</c:v>
                </c:pt>
                <c:pt idx="51">
                  <c:v>1776</c:v>
                </c:pt>
                <c:pt idx="52">
                  <c:v>1867</c:v>
                </c:pt>
                <c:pt idx="53">
                  <c:v>1966</c:v>
                </c:pt>
                <c:pt idx="54">
                  <c:v>628</c:v>
                </c:pt>
                <c:pt idx="55">
                  <c:v>648</c:v>
                </c:pt>
                <c:pt idx="56">
                  <c:v>670</c:v>
                </c:pt>
                <c:pt idx="57">
                  <c:v>692</c:v>
                </c:pt>
                <c:pt idx="58">
                  <c:v>819</c:v>
                </c:pt>
                <c:pt idx="59">
                  <c:v>847</c:v>
                </c:pt>
                <c:pt idx="60">
                  <c:v>876</c:v>
                </c:pt>
                <c:pt idx="61">
                  <c:v>906</c:v>
                </c:pt>
                <c:pt idx="62">
                  <c:v>1073</c:v>
                </c:pt>
                <c:pt idx="63">
                  <c:v>1112</c:v>
                </c:pt>
                <c:pt idx="64">
                  <c:v>1154</c:v>
                </c:pt>
                <c:pt idx="65">
                  <c:v>1308</c:v>
                </c:pt>
                <c:pt idx="66">
                  <c:v>1361</c:v>
                </c:pt>
                <c:pt idx="67">
                  <c:v>1417</c:v>
                </c:pt>
                <c:pt idx="68">
                  <c:v>1480</c:v>
                </c:pt>
                <c:pt idx="69">
                  <c:v>1547</c:v>
                </c:pt>
                <c:pt idx="70">
                  <c:v>1617</c:v>
                </c:pt>
                <c:pt idx="71">
                  <c:v>635.88784050000004</c:v>
                </c:pt>
                <c:pt idx="72">
                  <c:v>950.5208709419137</c:v>
                </c:pt>
                <c:pt idx="73">
                  <c:v>983.34890116179008</c:v>
                </c:pt>
                <c:pt idx="74">
                  <c:v>1017.3313348288766</c:v>
                </c:pt>
                <c:pt idx="75">
                  <c:v>1053.3241059289105</c:v>
                </c:pt>
                <c:pt idx="76">
                  <c:v>1387.4714012029431</c:v>
                </c:pt>
                <c:pt idx="77">
                  <c:v>1437.8270903348723</c:v>
                </c:pt>
                <c:pt idx="78">
                  <c:v>1706.4066786787241</c:v>
                </c:pt>
                <c:pt idx="79">
                  <c:v>1770.3309457319797</c:v>
                </c:pt>
                <c:pt idx="80">
                  <c:v>1832.9942447729918</c:v>
                </c:pt>
                <c:pt idx="81">
                  <c:v>1909.095616234518</c:v>
                </c:pt>
                <c:pt idx="82">
                  <c:v>836</c:v>
                </c:pt>
                <c:pt idx="83">
                  <c:v>866</c:v>
                </c:pt>
                <c:pt idx="84">
                  <c:v>895</c:v>
                </c:pt>
                <c:pt idx="85">
                  <c:v>927</c:v>
                </c:pt>
                <c:pt idx="86">
                  <c:v>960</c:v>
                </c:pt>
                <c:pt idx="87">
                  <c:v>995</c:v>
                </c:pt>
                <c:pt idx="88">
                  <c:v>1031</c:v>
                </c:pt>
                <c:pt idx="89">
                  <c:v>1071</c:v>
                </c:pt>
                <c:pt idx="90">
                  <c:v>1113</c:v>
                </c:pt>
                <c:pt idx="91">
                  <c:v>1158</c:v>
                </c:pt>
                <c:pt idx="92">
                  <c:v>1206</c:v>
                </c:pt>
                <c:pt idx="93">
                  <c:v>1256</c:v>
                </c:pt>
                <c:pt idx="94">
                  <c:v>1313</c:v>
                </c:pt>
                <c:pt idx="95">
                  <c:v>1369</c:v>
                </c:pt>
                <c:pt idx="96">
                  <c:v>1432</c:v>
                </c:pt>
                <c:pt idx="97">
                  <c:v>1503</c:v>
                </c:pt>
                <c:pt idx="98">
                  <c:v>1578</c:v>
                </c:pt>
                <c:pt idx="99">
                  <c:v>1659</c:v>
                </c:pt>
                <c:pt idx="100">
                  <c:v>1749</c:v>
                </c:pt>
                <c:pt idx="101">
                  <c:v>1837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[3]КМ!$J$3:$J$104</c:f>
              <c:numCache>
                <c:formatCode>General</c:formatCode>
                <c:ptCount val="102"/>
                <c:pt idx="0">
                  <c:v>9.9047985383210035E-5</c:v>
                </c:pt>
                <c:pt idx="1">
                  <c:v>1.4363143631436297E-4</c:v>
                </c:pt>
                <c:pt idx="2">
                  <c:v>1.5950920245398815E-4</c:v>
                </c:pt>
                <c:pt idx="3">
                  <c:v>1.6349206349206311E-4</c:v>
                </c:pt>
                <c:pt idx="4">
                  <c:v>1.6393442622950877E-4</c:v>
                </c:pt>
                <c:pt idx="5">
                  <c:v>2.117647058823526E-4</c:v>
                </c:pt>
                <c:pt idx="6">
                  <c:v>2.0701754385964906E-4</c:v>
                </c:pt>
                <c:pt idx="7">
                  <c:v>2.4042553191489416E-4</c:v>
                </c:pt>
                <c:pt idx="8">
                  <c:v>2.5249999999999952E-4</c:v>
                </c:pt>
                <c:pt idx="9">
                  <c:v>3.3548387096774164E-4</c:v>
                </c:pt>
                <c:pt idx="10">
                  <c:v>2.8767123287671154E-4</c:v>
                </c:pt>
                <c:pt idx="11">
                  <c:v>3.7090909090909204E-4</c:v>
                </c:pt>
                <c:pt idx="12">
                  <c:v>3.4193548387096849E-4</c:v>
                </c:pt>
                <c:pt idx="13">
                  <c:v>3.9999999999999937E-4</c:v>
                </c:pt>
                <c:pt idx="14">
                  <c:v>4.863636363636365E-4</c:v>
                </c:pt>
                <c:pt idx="15">
                  <c:v>5.7499999999999934E-4</c:v>
                </c:pt>
                <c:pt idx="16">
                  <c:v>4.6193307174887988E-4</c:v>
                </c:pt>
                <c:pt idx="17">
                  <c:v>4.4410114564831174E-4</c:v>
                </c:pt>
                <c:pt idx="18">
                  <c:v>7.3168062361623663E-4</c:v>
                </c:pt>
                <c:pt idx="19">
                  <c:v>5.7440078780908585E-4</c:v>
                </c:pt>
                <c:pt idx="20">
                  <c:v>6.2058609944751404E-4</c:v>
                </c:pt>
                <c:pt idx="21">
                  <c:v>7.3318166543301616E-4</c:v>
                </c:pt>
                <c:pt idx="22">
                  <c:v>7.3517955970148869E-4</c:v>
                </c:pt>
                <c:pt idx="23">
                  <c:v>8.9684960252935889E-4</c:v>
                </c:pt>
                <c:pt idx="24">
                  <c:v>8.7008735632183984E-4</c:v>
                </c:pt>
                <c:pt idx="25">
                  <c:v>8.9731518624642007E-4</c:v>
                </c:pt>
                <c:pt idx="26">
                  <c:v>1.1005485432639647E-3</c:v>
                </c:pt>
                <c:pt idx="27">
                  <c:v>1.1653361737089184E-3</c:v>
                </c:pt>
                <c:pt idx="28">
                  <c:v>1.4748757038123134E-3</c:v>
                </c:pt>
                <c:pt idx="29">
                  <c:v>1.3842613424657592E-3</c:v>
                </c:pt>
                <c:pt idx="30">
                  <c:v>1.5361015223880588E-3</c:v>
                </c:pt>
                <c:pt idx="31">
                  <c:v>1.5384324926686268E-3</c:v>
                </c:pt>
                <c:pt idx="32">
                  <c:v>1.7201544736842088E-3</c:v>
                </c:pt>
                <c:pt idx="33">
                  <c:v>1.9453718983050779E-3</c:v>
                </c:pt>
                <c:pt idx="34">
                  <c:v>9.800000000000001E-5</c:v>
                </c:pt>
                <c:pt idx="35">
                  <c:v>1.0800000000000001E-4</c:v>
                </c:pt>
                <c:pt idx="36">
                  <c:v>9.8300000000000004E-5</c:v>
                </c:pt>
                <c:pt idx="37">
                  <c:v>2.0699999999999999E-4</c:v>
                </c:pt>
                <c:pt idx="38">
                  <c:v>2.7200000000000005E-4</c:v>
                </c:pt>
                <c:pt idx="39">
                  <c:v>3.1100000000000002E-4</c:v>
                </c:pt>
                <c:pt idx="40">
                  <c:v>3.79E-4</c:v>
                </c:pt>
                <c:pt idx="41">
                  <c:v>4.2400000000000006E-4</c:v>
                </c:pt>
                <c:pt idx="42">
                  <c:v>5.2900000000000006E-4</c:v>
                </c:pt>
                <c:pt idx="43">
                  <c:v>6.8400000000000004E-4</c:v>
                </c:pt>
                <c:pt idx="44">
                  <c:v>7.45E-4</c:v>
                </c:pt>
                <c:pt idx="45">
                  <c:v>9.4200000000000002E-4</c:v>
                </c:pt>
                <c:pt idx="46">
                  <c:v>8.9800000000000004E-4</c:v>
                </c:pt>
                <c:pt idx="47">
                  <c:v>1.0499999999999999E-3</c:v>
                </c:pt>
                <c:pt idx="48">
                  <c:v>1.15E-3</c:v>
                </c:pt>
                <c:pt idx="49">
                  <c:v>1.31E-3</c:v>
                </c:pt>
                <c:pt idx="50">
                  <c:v>1.3600000000000001E-3</c:v>
                </c:pt>
                <c:pt idx="51">
                  <c:v>1.5399999999999999E-3</c:v>
                </c:pt>
                <c:pt idx="52">
                  <c:v>1.74E-3</c:v>
                </c:pt>
                <c:pt idx="53">
                  <c:v>1.8E-3</c:v>
                </c:pt>
                <c:pt idx="54">
                  <c:v>7.8300000000000006E-5</c:v>
                </c:pt>
                <c:pt idx="55">
                  <c:v>9.4699999999999998E-5</c:v>
                </c:pt>
                <c:pt idx="56">
                  <c:v>1.06E-4</c:v>
                </c:pt>
                <c:pt idx="57">
                  <c:v>1.2300000000000001E-4</c:v>
                </c:pt>
                <c:pt idx="58">
                  <c:v>1.64E-4</c:v>
                </c:pt>
                <c:pt idx="59">
                  <c:v>2.5000000000000001E-4</c:v>
                </c:pt>
                <c:pt idx="60">
                  <c:v>3.0499999999999999E-4</c:v>
                </c:pt>
                <c:pt idx="61">
                  <c:v>3.2499999999999999E-4</c:v>
                </c:pt>
                <c:pt idx="62">
                  <c:v>5.6099999999999998E-4</c:v>
                </c:pt>
                <c:pt idx="63">
                  <c:v>6.3199999999999997E-4</c:v>
                </c:pt>
                <c:pt idx="64">
                  <c:v>6.8099999999999996E-4</c:v>
                </c:pt>
                <c:pt idx="65">
                  <c:v>7.6199999999999998E-4</c:v>
                </c:pt>
                <c:pt idx="66">
                  <c:v>8.4400000000000002E-4</c:v>
                </c:pt>
                <c:pt idx="67">
                  <c:v>9.5399999999999999E-4</c:v>
                </c:pt>
                <c:pt idx="68">
                  <c:v>1.23E-3</c:v>
                </c:pt>
                <c:pt idx="69">
                  <c:v>1.32E-3</c:v>
                </c:pt>
                <c:pt idx="70">
                  <c:v>1.49E-3</c:v>
                </c:pt>
                <c:pt idx="71">
                  <c:v>8.7929099999999998E-5</c:v>
                </c:pt>
                <c:pt idx="72">
                  <c:v>1.3263948938992029E-4</c:v>
                </c:pt>
                <c:pt idx="73">
                  <c:v>2.7169045270816528E-4</c:v>
                </c:pt>
                <c:pt idx="74">
                  <c:v>2.1970420061322802E-4</c:v>
                </c:pt>
                <c:pt idx="75">
                  <c:v>3.9520114464915753E-4</c:v>
                </c:pt>
                <c:pt idx="76">
                  <c:v>2.7435837247858562E-4</c:v>
                </c:pt>
                <c:pt idx="77">
                  <c:v>5.7637991949396265E-4</c:v>
                </c:pt>
                <c:pt idx="78">
                  <c:v>7.0097879918588836E-4</c:v>
                </c:pt>
                <c:pt idx="79">
                  <c:v>8.5762589180050431E-4</c:v>
                </c:pt>
                <c:pt idx="80">
                  <c:v>9.2102290229885073E-4</c:v>
                </c:pt>
                <c:pt idx="81">
                  <c:v>9.5877380203515639E-4</c:v>
                </c:pt>
                <c:pt idx="82">
                  <c:v>1.7800000000000002E-4</c:v>
                </c:pt>
                <c:pt idx="83">
                  <c:v>1.9000000000000001E-4</c:v>
                </c:pt>
                <c:pt idx="84">
                  <c:v>2.2799999999999999E-4</c:v>
                </c:pt>
                <c:pt idx="85">
                  <c:v>2.7900000000000001E-4</c:v>
                </c:pt>
                <c:pt idx="86">
                  <c:v>2.6499999999999999E-4</c:v>
                </c:pt>
                <c:pt idx="87">
                  <c:v>3.3300000000000002E-4</c:v>
                </c:pt>
                <c:pt idx="88">
                  <c:v>3.7200000000000004E-4</c:v>
                </c:pt>
                <c:pt idx="89">
                  <c:v>3.9900000000000005E-4</c:v>
                </c:pt>
                <c:pt idx="90">
                  <c:v>4.1399999999999998E-4</c:v>
                </c:pt>
                <c:pt idx="91">
                  <c:v>4.5599999999999997E-4</c:v>
                </c:pt>
                <c:pt idx="92">
                  <c:v>4.9100000000000001E-4</c:v>
                </c:pt>
                <c:pt idx="93">
                  <c:v>5.7700000000000004E-4</c:v>
                </c:pt>
                <c:pt idx="94">
                  <c:v>6.7199999999999996E-4</c:v>
                </c:pt>
                <c:pt idx="95">
                  <c:v>7.76E-4</c:v>
                </c:pt>
                <c:pt idx="96">
                  <c:v>8.8500000000000004E-4</c:v>
                </c:pt>
                <c:pt idx="97">
                  <c:v>1E-3</c:v>
                </c:pt>
                <c:pt idx="98">
                  <c:v>1.08E-3</c:v>
                </c:pt>
                <c:pt idx="99">
                  <c:v>1.2099999999999999E-3</c:v>
                </c:pt>
                <c:pt idx="100">
                  <c:v>1.4E-3</c:v>
                </c:pt>
                <c:pt idx="101">
                  <c:v>1.48E-3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E-B382-484E-B7AC-D2C1D919AFC9}"/>
            </c:ext>
          </c:extLst>
        </c:ser>
        <c:ser>
          <c:idx val="1"/>
          <c:order val="6"/>
          <c:tx>
            <c:strRef>
              <c:f>Кривые!$H$3</c:f>
              <c:strCache>
                <c:ptCount val="1"/>
                <c:pt idx="0">
                  <c:v>ВО корр.ср.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27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Кривые!$A$16:$A$122</c:f>
              <c:numCache>
                <c:formatCode>General</c:formatCode>
                <c:ptCount val="107"/>
                <c:pt idx="0">
                  <c:v>120</c:v>
                </c:pt>
                <c:pt idx="1">
                  <c:v>130</c:v>
                </c:pt>
                <c:pt idx="2">
                  <c:v>140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300</c:v>
                </c:pt>
                <c:pt idx="10">
                  <c:v>400</c:v>
                </c:pt>
                <c:pt idx="11">
                  <c:v>500</c:v>
                </c:pt>
                <c:pt idx="12">
                  <c:v>600</c:v>
                </c:pt>
                <c:pt idx="13">
                  <c:v>700</c:v>
                </c:pt>
                <c:pt idx="14">
                  <c:v>800</c:v>
                </c:pt>
                <c:pt idx="15">
                  <c:v>900</c:v>
                </c:pt>
                <c:pt idx="16">
                  <c:v>1000</c:v>
                </c:pt>
                <c:pt idx="17">
                  <c:v>1100</c:v>
                </c:pt>
                <c:pt idx="18">
                  <c:v>1200</c:v>
                </c:pt>
                <c:pt idx="19">
                  <c:v>1300</c:v>
                </c:pt>
                <c:pt idx="20">
                  <c:v>1400</c:v>
                </c:pt>
                <c:pt idx="21">
                  <c:v>1500</c:v>
                </c:pt>
                <c:pt idx="22">
                  <c:v>1600</c:v>
                </c:pt>
                <c:pt idx="23">
                  <c:v>1700</c:v>
                </c:pt>
                <c:pt idx="24">
                  <c:v>1800</c:v>
                </c:pt>
                <c:pt idx="25">
                  <c:v>1900</c:v>
                </c:pt>
                <c:pt idx="26">
                  <c:v>2000</c:v>
                </c:pt>
                <c:pt idx="27">
                  <c:v>2100</c:v>
                </c:pt>
                <c:pt idx="28">
                  <c:v>2200</c:v>
                </c:pt>
                <c:pt idx="29">
                  <c:v>2300</c:v>
                </c:pt>
                <c:pt idx="30">
                  <c:v>2400</c:v>
                </c:pt>
                <c:pt idx="31">
                  <c:v>2500</c:v>
                </c:pt>
                <c:pt idx="32">
                  <c:v>2600</c:v>
                </c:pt>
                <c:pt idx="33">
                  <c:v>2700</c:v>
                </c:pt>
                <c:pt idx="34">
                  <c:v>2800</c:v>
                </c:pt>
                <c:pt idx="35">
                  <c:v>2900</c:v>
                </c:pt>
                <c:pt idx="36">
                  <c:v>3000</c:v>
                </c:pt>
                <c:pt idx="37">
                  <c:v>3100</c:v>
                </c:pt>
                <c:pt idx="38">
                  <c:v>3200</c:v>
                </c:pt>
                <c:pt idx="39">
                  <c:v>3300</c:v>
                </c:pt>
                <c:pt idx="40">
                  <c:v>3400</c:v>
                </c:pt>
                <c:pt idx="41">
                  <c:v>3500</c:v>
                </c:pt>
                <c:pt idx="42">
                  <c:v>3600</c:v>
                </c:pt>
                <c:pt idx="43">
                  <c:v>3700</c:v>
                </c:pt>
                <c:pt idx="44">
                  <c:v>3800</c:v>
                </c:pt>
                <c:pt idx="45">
                  <c:v>3900</c:v>
                </c:pt>
                <c:pt idx="46">
                  <c:v>4000</c:v>
                </c:pt>
                <c:pt idx="47">
                  <c:v>4100</c:v>
                </c:pt>
                <c:pt idx="48">
                  <c:v>4200</c:v>
                </c:pt>
                <c:pt idx="49">
                  <c:v>4300</c:v>
                </c:pt>
                <c:pt idx="50">
                  <c:v>4400</c:v>
                </c:pt>
                <c:pt idx="51">
                  <c:v>4500</c:v>
                </c:pt>
                <c:pt idx="52">
                  <c:v>4600</c:v>
                </c:pt>
                <c:pt idx="53">
                  <c:v>4700</c:v>
                </c:pt>
                <c:pt idx="54">
                  <c:v>4800</c:v>
                </c:pt>
                <c:pt idx="55">
                  <c:v>4900</c:v>
                </c:pt>
                <c:pt idx="56">
                  <c:v>5000</c:v>
                </c:pt>
                <c:pt idx="57">
                  <c:v>5100</c:v>
                </c:pt>
                <c:pt idx="58">
                  <c:v>5200</c:v>
                </c:pt>
                <c:pt idx="59">
                  <c:v>5300</c:v>
                </c:pt>
                <c:pt idx="60">
                  <c:v>5400</c:v>
                </c:pt>
                <c:pt idx="61">
                  <c:v>5500</c:v>
                </c:pt>
                <c:pt idx="62">
                  <c:v>5600</c:v>
                </c:pt>
                <c:pt idx="63">
                  <c:v>5700</c:v>
                </c:pt>
                <c:pt idx="64">
                  <c:v>5800</c:v>
                </c:pt>
                <c:pt idx="65">
                  <c:v>5900</c:v>
                </c:pt>
                <c:pt idx="66">
                  <c:v>6000</c:v>
                </c:pt>
                <c:pt idx="67">
                  <c:v>6100</c:v>
                </c:pt>
                <c:pt idx="68">
                  <c:v>6200</c:v>
                </c:pt>
                <c:pt idx="69">
                  <c:v>6300</c:v>
                </c:pt>
                <c:pt idx="70">
                  <c:v>6400</c:v>
                </c:pt>
                <c:pt idx="71">
                  <c:v>6500</c:v>
                </c:pt>
                <c:pt idx="72">
                  <c:v>6600</c:v>
                </c:pt>
                <c:pt idx="73">
                  <c:v>6700</c:v>
                </c:pt>
                <c:pt idx="74">
                  <c:v>6800</c:v>
                </c:pt>
                <c:pt idx="75">
                  <c:v>6900</c:v>
                </c:pt>
                <c:pt idx="76">
                  <c:v>7000</c:v>
                </c:pt>
                <c:pt idx="77">
                  <c:v>7100</c:v>
                </c:pt>
                <c:pt idx="78">
                  <c:v>7200</c:v>
                </c:pt>
                <c:pt idx="79">
                  <c:v>7300</c:v>
                </c:pt>
                <c:pt idx="80">
                  <c:v>7400</c:v>
                </c:pt>
                <c:pt idx="81">
                  <c:v>7500</c:v>
                </c:pt>
                <c:pt idx="82">
                  <c:v>7600</c:v>
                </c:pt>
                <c:pt idx="83">
                  <c:v>7700</c:v>
                </c:pt>
                <c:pt idx="84">
                  <c:v>7800</c:v>
                </c:pt>
                <c:pt idx="85">
                  <c:v>7900</c:v>
                </c:pt>
                <c:pt idx="86">
                  <c:v>8000</c:v>
                </c:pt>
                <c:pt idx="87">
                  <c:v>8100</c:v>
                </c:pt>
                <c:pt idx="88">
                  <c:v>8200</c:v>
                </c:pt>
                <c:pt idx="89">
                  <c:v>8300</c:v>
                </c:pt>
                <c:pt idx="90">
                  <c:v>8400</c:v>
                </c:pt>
                <c:pt idx="91">
                  <c:v>8500</c:v>
                </c:pt>
                <c:pt idx="92">
                  <c:v>8600</c:v>
                </c:pt>
                <c:pt idx="93">
                  <c:v>8700</c:v>
                </c:pt>
                <c:pt idx="94">
                  <c:v>8800</c:v>
                </c:pt>
                <c:pt idx="95">
                  <c:v>8900</c:v>
                </c:pt>
                <c:pt idx="96">
                  <c:v>9000</c:v>
                </c:pt>
                <c:pt idx="97">
                  <c:v>9100</c:v>
                </c:pt>
                <c:pt idx="98">
                  <c:v>9200</c:v>
                </c:pt>
                <c:pt idx="99">
                  <c:v>9300</c:v>
                </c:pt>
                <c:pt idx="100">
                  <c:v>9400</c:v>
                </c:pt>
                <c:pt idx="101">
                  <c:v>9500</c:v>
                </c:pt>
                <c:pt idx="102">
                  <c:v>9600</c:v>
                </c:pt>
                <c:pt idx="103">
                  <c:v>9700</c:v>
                </c:pt>
                <c:pt idx="104">
                  <c:v>9800</c:v>
                </c:pt>
                <c:pt idx="105">
                  <c:v>9900</c:v>
                </c:pt>
                <c:pt idx="106">
                  <c:v>10000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Кривые!$H$16:$H$122</c:f>
              <c:numCache>
                <c:formatCode>0.00E+00</c:formatCode>
                <c:ptCount val="107"/>
                <c:pt idx="1">
                  <c:v>1.296920504729772E-8</c:v>
                </c:pt>
                <c:pt idx="2">
                  <c:v>6.3867857358021078E-8</c:v>
                </c:pt>
                <c:pt idx="3">
                  <c:v>1.6229018020832256E-7</c:v>
                </c:pt>
                <c:pt idx="4">
                  <c:v>3.1452222311455062E-7</c:v>
                </c:pt>
                <c:pt idx="5">
                  <c:v>5.2546569284410258E-7</c:v>
                </c:pt>
                <c:pt idx="6">
                  <c:v>7.9921059481686365E-7</c:v>
                </c:pt>
                <c:pt idx="7">
                  <c:v>1.1393019709029276E-6</c:v>
                </c:pt>
                <c:pt idx="8">
                  <c:v>1.5488891114412081E-6</c:v>
                </c:pt>
                <c:pt idx="9">
                  <c:v>1.0000923802515937E-5</c:v>
                </c:pt>
                <c:pt idx="10">
                  <c:v>2.7629741944888197E-5</c:v>
                </c:pt>
                <c:pt idx="11">
                  <c:v>5.5771924253620793E-5</c:v>
                </c:pt>
                <c:pt idx="12">
                  <c:v>9.5448301075185844E-5</c:v>
                </c:pt>
                <c:pt idx="13">
                  <c:v>1.475019432212475E-4</c:v>
                </c:pt>
                <c:pt idx="14">
                  <c:v>2.1265904335109317E-4</c:v>
                </c:pt>
                <c:pt idx="15">
                  <c:v>2.9156201488765555E-4</c:v>
                </c:pt>
                <c:pt idx="16">
                  <c:v>3.8478975688577526E-4</c:v>
                </c:pt>
                <c:pt idx="17">
                  <c:v>4.9287107405047591E-4</c:v>
                </c:pt>
                <c:pt idx="18">
                  <c:v>6.1629407753039441E-4</c:v>
                </c:pt>
                <c:pt idx="19">
                  <c:v>7.5551305543679348E-4</c:v>
                </c:pt>
                <c:pt idx="20">
                  <c:v>9.1095366368529069E-4</c:v>
                </c:pt>
                <c:pt idx="21">
                  <c:v>1.0830169541492449E-3</c:v>
                </c:pt>
                <c:pt idx="22">
                  <c:v>1.2720825702033352E-3</c:v>
                </c:pt>
                <c:pt idx="23">
                  <c:v>1.4785113290306693E-3</c:v>
                </c:pt>
                <c:pt idx="24">
                  <c:v>1.7026473414430002E-3</c:v>
                </c:pt>
                <c:pt idx="25">
                  <c:v>1.9448197757751271E-3</c:v>
                </c:pt>
                <c:pt idx="26">
                  <c:v>2.2053443430268605E-3</c:v>
                </c:pt>
                <c:pt idx="27">
                  <c:v>2.4845245603299262E-3</c:v>
                </c:pt>
                <c:pt idx="28">
                  <c:v>2.7826528357394126E-3</c:v>
                </c:pt>
                <c:pt idx="29">
                  <c:v>3.1000114072749206E-3</c:v>
                </c:pt>
                <c:pt idx="30">
                  <c:v>3.4368731617906503E-3</c:v>
                </c:pt>
                <c:pt idx="31">
                  <c:v>3.7935023538065095E-3</c:v>
                </c:pt>
                <c:pt idx="32">
                  <c:v>4.170155240331405E-3</c:v>
                </c:pt>
                <c:pt idx="33">
                  <c:v>4.5670806445805585E-3</c:v>
                </c:pt>
                <c:pt idx="34">
                  <c:v>4.9845204590711718E-3</c:v>
                </c:pt>
                <c:pt idx="35">
                  <c:v>5.4227100966911931E-3</c:v>
                </c:pt>
                <c:pt idx="36">
                  <c:v>5.8818788968451876E-3</c:v>
                </c:pt>
                <c:pt idx="37">
                  <c:v>6.3622504925917771E-3</c:v>
                </c:pt>
                <c:pt idx="38">
                  <c:v>6.8640431437326987E-3</c:v>
                </c:pt>
                <c:pt idx="39">
                  <c:v>7.3874700400376357E-3</c:v>
                </c:pt>
                <c:pt idx="40">
                  <c:v>7.9327395781576184E-3</c:v>
                </c:pt>
                <c:pt idx="41">
                  <c:v>8.5000556152586802E-3</c:v>
                </c:pt>
                <c:pt idx="42">
                  <c:v>9.0896177019777202E-3</c:v>
                </c:pt>
                <c:pt idx="43">
                  <c:v>9.7016212969436265E-3</c:v>
                </c:pt>
                <c:pt idx="44">
                  <c:v>1.0336257964805496E-2</c:v>
                </c:pt>
                <c:pt idx="45">
                  <c:v>1.0993715559458946E-2</c:v>
                </c:pt>
                <c:pt idx="46">
                  <c:v>1.1674178393945399E-2</c:v>
                </c:pt>
                <c:pt idx="47">
                  <c:v>1.2377827398318398E-2</c:v>
                </c:pt>
                <c:pt idx="48">
                  <c:v>1.3104840266614912E-2</c:v>
                </c:pt>
                <c:pt idx="49">
                  <c:v>1.3855391593936714E-2</c:v>
                </c:pt>
                <c:pt idx="50">
                  <c:v>1.4629653004532136E-2</c:v>
                </c:pt>
                <c:pt idx="51">
                  <c:v>1.5427793271667779E-2</c:v>
                </c:pt>
                <c:pt idx="52">
                  <c:v>1.6249978429995867E-2</c:v>
                </c:pt>
                <c:pt idx="53">
                  <c:v>1.7096371881045871E-2</c:v>
                </c:pt>
                <c:pt idx="54">
                  <c:v>1.7967134492404255E-2</c:v>
                </c:pt>
                <c:pt idx="55">
                  <c:v>1.8862424691089241E-2</c:v>
                </c:pt>
                <c:pt idx="56">
                  <c:v>1.9782398551575511E-2</c:v>
                </c:pt>
                <c:pt idx="57">
                  <c:v>2.0727209878881121E-2</c:v>
                </c:pt>
                <c:pt idx="58">
                  <c:v>2.1697010287088293E-2</c:v>
                </c:pt>
                <c:pt idx="59">
                  <c:v>2.2691949273634257E-2</c:v>
                </c:pt>
                <c:pt idx="60">
                  <c:v>2.3712174289679651E-2</c:v>
                </c:pt>
                <c:pt idx="61">
                  <c:v>2.4757830806832835E-2</c:v>
                </c:pt>
                <c:pt idx="62">
                  <c:v>2.5829062380481296E-2</c:v>
                </c:pt>
                <c:pt idx="63">
                  <c:v>2.6926010709966738E-2</c:v>
                </c:pt>
                <c:pt idx="64">
                  <c:v>2.8048815695811594E-2</c:v>
                </c:pt>
                <c:pt idx="65">
                  <c:v>2.9197615494192711E-2</c:v>
                </c:pt>
                <c:pt idx="66">
                  <c:v>3.0372546568841714E-2</c:v>
                </c:pt>
                <c:pt idx="67">
                  <c:v>3.1573743740534156E-2</c:v>
                </c:pt>
                <c:pt idx="68">
                  <c:v>3.2801340234318535E-2</c:v>
                </c:pt>
                <c:pt idx="69">
                  <c:v>3.4055467724626004E-2</c:v>
                </c:pt>
                <c:pt idx="70">
                  <c:v>3.5336256378386145E-2</c:v>
                </c:pt>
                <c:pt idx="71">
                  <c:v>3.6643834896270829E-2</c:v>
                </c:pt>
                <c:pt idx="72">
                  <c:v>3.7978330552172611E-2</c:v>
                </c:pt>
                <c:pt idx="73">
                  <c:v>3.9339869231022173E-2</c:v>
                </c:pt>
                <c:pt idx="74">
                  <c:v>4.07285754650379E-2</c:v>
                </c:pt>
                <c:pt idx="75">
                  <c:v>4.2144572468495421E-2</c:v>
                </c:pt>
                <c:pt idx="76">
                  <c:v>4.3587982171098466E-2</c:v>
                </c:pt>
                <c:pt idx="77">
                  <c:v>4.5058925250028421E-2</c:v>
                </c:pt>
                <c:pt idx="78">
                  <c:v>4.6557521160740599E-2</c:v>
                </c:pt>
                <c:pt idx="79">
                  <c:v>4.8083888166576147E-2</c:v>
                </c:pt>
                <c:pt idx="80">
                  <c:v>4.9638143367250212E-2</c:v>
                </c:pt>
                <c:pt idx="81">
                  <c:v>5.1220402726272221E-2</c:v>
                </c:pt>
                <c:pt idx="82">
                  <c:v>5.2830781097356172E-2</c:v>
                </c:pt>
                <c:pt idx="83">
                  <c:v>5.44693922498663E-2</c:v>
                </c:pt>
                <c:pt idx="84">
                  <c:v>5.6136348893351631E-2</c:v>
                </c:pt>
                <c:pt idx="85">
                  <c:v>5.7831762701207566E-2</c:v>
                </c:pt>
                <c:pt idx="86">
                  <c:v>5.9555744333510498E-2</c:v>
                </c:pt>
                <c:pt idx="87">
                  <c:v>6.1308403459063417E-2</c:v>
                </c:pt>
                <c:pt idx="88">
                  <c:v>6.3089848776689703E-2</c:v>
                </c:pt>
                <c:pt idx="89">
                  <c:v>6.4900188035808618E-2</c:v>
                </c:pt>
                <c:pt idx="90">
                  <c:v>6.6739528056325784E-2</c:v>
                </c:pt>
                <c:pt idx="91">
                  <c:v>6.8607974747872405E-2</c:v>
                </c:pt>
                <c:pt idx="92">
                  <c:v>7.0505633128415818E-2</c:v>
                </c:pt>
                <c:pt idx="93">
                  <c:v>7.2432607342276106E-2</c:v>
                </c:pt>
                <c:pt idx="94">
                  <c:v>7.4389000677569553E-2</c:v>
                </c:pt>
                <c:pt idx="95">
                  <c:v>7.637491558310576E-2</c:v>
                </c:pt>
                <c:pt idx="96">
                  <c:v>7.8390453684761829E-2</c:v>
                </c:pt>
                <c:pt idx="97">
                  <c:v>8.0435715801353919E-2</c:v>
                </c:pt>
                <c:pt idx="98">
                  <c:v>8.2510801960028246E-2</c:v>
                </c:pt>
                <c:pt idx="99">
                  <c:v>8.4615811411192385E-2</c:v>
                </c:pt>
                <c:pt idx="100">
                  <c:v>8.6750842643001799E-2</c:v>
                </c:pt>
                <c:pt idx="101">
                  <c:v>8.8915993395424817E-2</c:v>
                </c:pt>
                <c:pt idx="102">
                  <c:v>9.1111360673897301E-2</c:v>
                </c:pt>
                <c:pt idx="103">
                  <c:v>9.3337040762586615E-2</c:v>
                </c:pt>
                <c:pt idx="104">
                  <c:v>9.5593129237279431E-2</c:v>
                </c:pt>
                <c:pt idx="105">
                  <c:v>9.7879720977908119E-2</c:v>
                </c:pt>
                <c:pt idx="106">
                  <c:v>0.10019691018072791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1-B382-484E-B7AC-D2C1D919A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490960"/>
        <c:axId val="279491520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2"/>
                <c:order val="0"/>
                <c:tx>
                  <c:v>Воздух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9525">
                      <a:solidFill>
                        <a:prstClr val="black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[3]КМ!$A$3:$A$238</c15:sqref>
                        </c15:formulaRef>
                      </c:ext>
                    </c:extLst>
                    <c:numCache>
                      <c:formatCode>General</c:formatCode>
                      <c:ptCount val="236"/>
                      <c:pt idx="0">
                        <c:v>529.17502567964311</c:v>
                      </c:pt>
                      <c:pt idx="1">
                        <c:v>549.88249298466701</c:v>
                      </c:pt>
                      <c:pt idx="2">
                        <c:v>570.6777061607977</c:v>
                      </c:pt>
                      <c:pt idx="3">
                        <c:v>595.15958367484541</c:v>
                      </c:pt>
                      <c:pt idx="4">
                        <c:v>621.25420737577815</c:v>
                      </c:pt>
                      <c:pt idx="5">
                        <c:v>646.08088539648281</c:v>
                      </c:pt>
                      <c:pt idx="6">
                        <c:v>671.97711553264526</c:v>
                      </c:pt>
                      <c:pt idx="7">
                        <c:v>699.82411258449713</c:v>
                      </c:pt>
                      <c:pt idx="8">
                        <c:v>729.84017860528672</c:v>
                      </c:pt>
                      <c:pt idx="9">
                        <c:v>763.82970127433555</c:v>
                      </c:pt>
                      <c:pt idx="10">
                        <c:v>801.92334983484989</c:v>
                      </c:pt>
                      <c:pt idx="11">
                        <c:v>840.98682386075575</c:v>
                      </c:pt>
                      <c:pt idx="12">
                        <c:v>881.48354117707254</c:v>
                      </c:pt>
                      <c:pt idx="13">
                        <c:v>924.22849367943434</c:v>
                      </c:pt>
                      <c:pt idx="14">
                        <c:v>974.10315833746847</c:v>
                      </c:pt>
                      <c:pt idx="15">
                        <c:v>1027.5750963424528</c:v>
                      </c:pt>
                      <c:pt idx="16">
                        <c:v>1013.0042616089238</c:v>
                      </c:pt>
                      <c:pt idx="17">
                        <c:v>1057.3303983492842</c:v>
                      </c:pt>
                      <c:pt idx="18">
                        <c:v>1102.9869398463152</c:v>
                      </c:pt>
                      <c:pt idx="19">
                        <c:v>1151.0566789503343</c:v>
                      </c:pt>
                      <c:pt idx="20">
                        <c:v>1201.7361552962843</c:v>
                      </c:pt>
                      <c:pt idx="21">
                        <c:v>1261.125038376809</c:v>
                      </c:pt>
                      <c:pt idx="22">
                        <c:v>1320.7134533690535</c:v>
                      </c:pt>
                      <c:pt idx="23">
                        <c:v>1382.8956975182589</c:v>
                      </c:pt>
                      <c:pt idx="24">
                        <c:v>1454.7488927179916</c:v>
                      </c:pt>
                      <c:pt idx="25">
                        <c:v>1524.2087164770194</c:v>
                      </c:pt>
                      <c:pt idx="26">
                        <c:v>1593.9539411207281</c:v>
                      </c:pt>
                      <c:pt idx="27">
                        <c:v>1675.909027648114</c:v>
                      </c:pt>
                      <c:pt idx="28">
                        <c:v>1777.3849965671536</c:v>
                      </c:pt>
                      <c:pt idx="29">
                        <c:v>1886.9887195277447</c:v>
                      </c:pt>
                      <c:pt idx="30">
                        <c:v>692</c:v>
                      </c:pt>
                      <c:pt idx="31">
                        <c:v>724</c:v>
                      </c:pt>
                      <c:pt idx="32">
                        <c:v>757</c:v>
                      </c:pt>
                      <c:pt idx="33">
                        <c:v>794</c:v>
                      </c:pt>
                      <c:pt idx="34">
                        <c:v>832</c:v>
                      </c:pt>
                      <c:pt idx="35">
                        <c:v>873</c:v>
                      </c:pt>
                      <c:pt idx="36">
                        <c:v>924</c:v>
                      </c:pt>
                      <c:pt idx="37">
                        <c:v>983</c:v>
                      </c:pt>
                      <c:pt idx="38">
                        <c:v>1041</c:v>
                      </c:pt>
                      <c:pt idx="39">
                        <c:v>1102</c:v>
                      </c:pt>
                      <c:pt idx="40">
                        <c:v>1168</c:v>
                      </c:pt>
                      <c:pt idx="41">
                        <c:v>1241</c:v>
                      </c:pt>
                      <c:pt idx="42">
                        <c:v>1321</c:v>
                      </c:pt>
                      <c:pt idx="43">
                        <c:v>1410</c:v>
                      </c:pt>
                      <c:pt idx="44">
                        <c:v>1509</c:v>
                      </c:pt>
                      <c:pt idx="45">
                        <c:v>1620</c:v>
                      </c:pt>
                      <c:pt idx="46">
                        <c:v>1746</c:v>
                      </c:pt>
                      <c:pt idx="47">
                        <c:v>1880</c:v>
                      </c:pt>
                      <c:pt idx="48">
                        <c:v>2033</c:v>
                      </c:pt>
                      <c:pt idx="49">
                        <c:v>2213</c:v>
                      </c:pt>
                      <c:pt idx="50">
                        <c:v>552</c:v>
                      </c:pt>
                      <c:pt idx="51">
                        <c:v>572</c:v>
                      </c:pt>
                      <c:pt idx="52">
                        <c:v>592</c:v>
                      </c:pt>
                      <c:pt idx="53">
                        <c:v>614</c:v>
                      </c:pt>
                      <c:pt idx="54">
                        <c:v>636</c:v>
                      </c:pt>
                      <c:pt idx="55">
                        <c:v>661</c:v>
                      </c:pt>
                      <c:pt idx="56">
                        <c:v>687</c:v>
                      </c:pt>
                      <c:pt idx="57">
                        <c:v>712</c:v>
                      </c:pt>
                      <c:pt idx="58">
                        <c:v>740</c:v>
                      </c:pt>
                      <c:pt idx="59">
                        <c:v>771</c:v>
                      </c:pt>
                      <c:pt idx="60">
                        <c:v>803</c:v>
                      </c:pt>
                      <c:pt idx="61">
                        <c:v>838</c:v>
                      </c:pt>
                      <c:pt idx="62">
                        <c:v>873</c:v>
                      </c:pt>
                      <c:pt idx="63">
                        <c:v>911</c:v>
                      </c:pt>
                      <c:pt idx="64">
                        <c:v>952</c:v>
                      </c:pt>
                      <c:pt idx="65">
                        <c:v>994</c:v>
                      </c:pt>
                      <c:pt idx="66">
                        <c:v>1040</c:v>
                      </c:pt>
                      <c:pt idx="67">
                        <c:v>1087</c:v>
                      </c:pt>
                      <c:pt idx="68">
                        <c:v>1139</c:v>
                      </c:pt>
                      <c:pt idx="69">
                        <c:v>1197</c:v>
                      </c:pt>
                      <c:pt idx="70">
                        <c:v>1258</c:v>
                      </c:pt>
                      <c:pt idx="71">
                        <c:v>1328</c:v>
                      </c:pt>
                      <c:pt idx="72">
                        <c:v>1406</c:v>
                      </c:pt>
                      <c:pt idx="73">
                        <c:v>1496</c:v>
                      </c:pt>
                      <c:pt idx="74">
                        <c:v>1602</c:v>
                      </c:pt>
                      <c:pt idx="75">
                        <c:v>1714</c:v>
                      </c:pt>
                      <c:pt idx="76">
                        <c:v>1825</c:v>
                      </c:pt>
                      <c:pt idx="77">
                        <c:v>1941</c:v>
                      </c:pt>
                      <c:pt idx="78">
                        <c:v>615</c:v>
                      </c:pt>
                      <c:pt idx="79">
                        <c:v>637</c:v>
                      </c:pt>
                      <c:pt idx="80">
                        <c:v>660</c:v>
                      </c:pt>
                      <c:pt idx="81">
                        <c:v>684</c:v>
                      </c:pt>
                      <c:pt idx="82">
                        <c:v>711</c:v>
                      </c:pt>
                      <c:pt idx="83">
                        <c:v>743</c:v>
                      </c:pt>
                      <c:pt idx="84">
                        <c:v>775</c:v>
                      </c:pt>
                      <c:pt idx="85">
                        <c:v>806</c:v>
                      </c:pt>
                      <c:pt idx="86">
                        <c:v>850</c:v>
                      </c:pt>
                      <c:pt idx="87">
                        <c:v>897</c:v>
                      </c:pt>
                      <c:pt idx="88">
                        <c:v>940</c:v>
                      </c:pt>
                      <c:pt idx="89">
                        <c:v>993</c:v>
                      </c:pt>
                      <c:pt idx="90">
                        <c:v>1046</c:v>
                      </c:pt>
                      <c:pt idx="91">
                        <c:v>1098</c:v>
                      </c:pt>
                      <c:pt idx="92">
                        <c:v>1161</c:v>
                      </c:pt>
                      <c:pt idx="93">
                        <c:v>1240</c:v>
                      </c:pt>
                      <c:pt idx="94">
                        <c:v>1341</c:v>
                      </c:pt>
                      <c:pt idx="95">
                        <c:v>1437</c:v>
                      </c:pt>
                      <c:pt idx="96">
                        <c:v>437</c:v>
                      </c:pt>
                      <c:pt idx="97">
                        <c:v>453</c:v>
                      </c:pt>
                      <c:pt idx="98">
                        <c:v>470</c:v>
                      </c:pt>
                      <c:pt idx="99">
                        <c:v>487</c:v>
                      </c:pt>
                      <c:pt idx="100">
                        <c:v>506</c:v>
                      </c:pt>
                      <c:pt idx="101">
                        <c:v>525</c:v>
                      </c:pt>
                      <c:pt idx="102">
                        <c:v>545</c:v>
                      </c:pt>
                      <c:pt idx="103">
                        <c:v>568</c:v>
                      </c:pt>
                      <c:pt idx="104">
                        <c:v>591</c:v>
                      </c:pt>
                      <c:pt idx="105">
                        <c:v>614</c:v>
                      </c:pt>
                      <c:pt idx="106">
                        <c:v>640</c:v>
                      </c:pt>
                      <c:pt idx="107">
                        <c:v>1438</c:v>
                      </c:pt>
                      <c:pt idx="108">
                        <c:v>1507</c:v>
                      </c:pt>
                      <c:pt idx="109">
                        <c:v>1580</c:v>
                      </c:pt>
                      <c:pt idx="110">
                        <c:v>1654</c:v>
                      </c:pt>
                      <c:pt idx="111">
                        <c:v>1740</c:v>
                      </c:pt>
                      <c:pt idx="112">
                        <c:v>1847</c:v>
                      </c:pt>
                      <c:pt idx="113">
                        <c:v>1958</c:v>
                      </c:pt>
                      <c:pt idx="114">
                        <c:v>2066</c:v>
                      </c:pt>
                      <c:pt idx="115">
                        <c:v>469</c:v>
                      </c:pt>
                      <c:pt idx="116">
                        <c:v>488</c:v>
                      </c:pt>
                      <c:pt idx="117">
                        <c:v>504</c:v>
                      </c:pt>
                      <c:pt idx="118">
                        <c:v>522</c:v>
                      </c:pt>
                      <c:pt idx="119">
                        <c:v>540</c:v>
                      </c:pt>
                      <c:pt idx="120">
                        <c:v>559</c:v>
                      </c:pt>
                      <c:pt idx="121">
                        <c:v>579</c:v>
                      </c:pt>
                      <c:pt idx="122">
                        <c:v>600</c:v>
                      </c:pt>
                      <c:pt idx="123">
                        <c:v>623</c:v>
                      </c:pt>
                      <c:pt idx="124">
                        <c:v>647</c:v>
                      </c:pt>
                      <c:pt idx="125">
                        <c:v>673</c:v>
                      </c:pt>
                      <c:pt idx="126">
                        <c:v>708</c:v>
                      </c:pt>
                      <c:pt idx="127">
                        <c:v>745</c:v>
                      </c:pt>
                      <c:pt idx="128">
                        <c:v>780</c:v>
                      </c:pt>
                      <c:pt idx="129">
                        <c:v>818</c:v>
                      </c:pt>
                      <c:pt idx="130">
                        <c:v>856</c:v>
                      </c:pt>
                      <c:pt idx="131">
                        <c:v>909</c:v>
                      </c:pt>
                      <c:pt idx="132">
                        <c:v>966</c:v>
                      </c:pt>
                      <c:pt idx="133">
                        <c:v>1028</c:v>
                      </c:pt>
                      <c:pt idx="134">
                        <c:v>1090</c:v>
                      </c:pt>
                      <c:pt idx="135">
                        <c:v>917</c:v>
                      </c:pt>
                      <c:pt idx="136">
                        <c:v>955</c:v>
                      </c:pt>
                      <c:pt idx="137">
                        <c:v>1008</c:v>
                      </c:pt>
                      <c:pt idx="138">
                        <c:v>1065</c:v>
                      </c:pt>
                      <c:pt idx="139">
                        <c:v>1111</c:v>
                      </c:pt>
                      <c:pt idx="140">
                        <c:v>1152</c:v>
                      </c:pt>
                      <c:pt idx="141">
                        <c:v>1207</c:v>
                      </c:pt>
                      <c:pt idx="142">
                        <c:v>1281</c:v>
                      </c:pt>
                      <c:pt idx="143">
                        <c:v>1362</c:v>
                      </c:pt>
                      <c:pt idx="144">
                        <c:v>1434</c:v>
                      </c:pt>
                      <c:pt idx="145">
                        <c:v>1523</c:v>
                      </c:pt>
                      <c:pt idx="146">
                        <c:v>1635</c:v>
                      </c:pt>
                      <c:pt idx="147">
                        <c:v>1743</c:v>
                      </c:pt>
                      <c:pt idx="148">
                        <c:v>1854</c:v>
                      </c:pt>
                      <c:pt idx="149">
                        <c:v>1964</c:v>
                      </c:pt>
                      <c:pt idx="150">
                        <c:v>2081</c:v>
                      </c:pt>
                      <c:pt idx="151">
                        <c:v>1197</c:v>
                      </c:pt>
                      <c:pt idx="152">
                        <c:v>1240</c:v>
                      </c:pt>
                      <c:pt idx="153">
                        <c:v>1285</c:v>
                      </c:pt>
                      <c:pt idx="154">
                        <c:v>1331</c:v>
                      </c:pt>
                      <c:pt idx="155">
                        <c:v>1379</c:v>
                      </c:pt>
                      <c:pt idx="156">
                        <c:v>1430</c:v>
                      </c:pt>
                      <c:pt idx="157">
                        <c:v>1482</c:v>
                      </c:pt>
                      <c:pt idx="158">
                        <c:v>1539</c:v>
                      </c:pt>
                      <c:pt idx="159">
                        <c:v>1602</c:v>
                      </c:pt>
                      <c:pt idx="160">
                        <c:v>1669</c:v>
                      </c:pt>
                      <c:pt idx="161">
                        <c:v>1737</c:v>
                      </c:pt>
                      <c:pt idx="162">
                        <c:v>1810</c:v>
                      </c:pt>
                      <c:pt idx="163">
                        <c:v>1891</c:v>
                      </c:pt>
                      <c:pt idx="164">
                        <c:v>1979</c:v>
                      </c:pt>
                      <c:pt idx="165">
                        <c:v>2075</c:v>
                      </c:pt>
                      <c:pt idx="166">
                        <c:v>2172</c:v>
                      </c:pt>
                      <c:pt idx="167">
                        <c:v>731.0777362461339</c:v>
                      </c:pt>
                      <c:pt idx="168">
                        <c:v>681.09161388292171</c:v>
                      </c:pt>
                      <c:pt idx="169">
                        <c:v>704.103951919309</c:v>
                      </c:pt>
                      <c:pt idx="170">
                        <c:v>727.92789280717511</c:v>
                      </c:pt>
                      <c:pt idx="171">
                        <c:v>754.60445729398452</c:v>
                      </c:pt>
                      <c:pt idx="172">
                        <c:v>782.86422960630046</c:v>
                      </c:pt>
                      <c:pt idx="173">
                        <c:v>811.63568110083759</c:v>
                      </c:pt>
                      <c:pt idx="174">
                        <c:v>842.23491792721086</c:v>
                      </c:pt>
                      <c:pt idx="175">
                        <c:v>873.72722300640942</c:v>
                      </c:pt>
                      <c:pt idx="176">
                        <c:v>906.33659471890576</c:v>
                      </c:pt>
                      <c:pt idx="177">
                        <c:v>940.64172389647172</c:v>
                      </c:pt>
                      <c:pt idx="178">
                        <c:v>976.93206492125398</c:v>
                      </c:pt>
                      <c:pt idx="179">
                        <c:v>1014.4541529120503</c:v>
                      </c:pt>
                      <c:pt idx="180">
                        <c:v>1055.3523786423336</c:v>
                      </c:pt>
                      <c:pt idx="181">
                        <c:v>1099.4902862444185</c:v>
                      </c:pt>
                      <c:pt idx="182">
                        <c:v>1145.9290633678393</c:v>
                      </c:pt>
                      <c:pt idx="183">
                        <c:v>1195.0688344067958</c:v>
                      </c:pt>
                      <c:pt idx="184">
                        <c:v>1248.5692627632632</c:v>
                      </c:pt>
                      <c:pt idx="185">
                        <c:v>1308.4961486827929</c:v>
                      </c:pt>
                      <c:pt idx="186">
                        <c:v>1372.0349903386355</c:v>
                      </c:pt>
                      <c:pt idx="187">
                        <c:v>1439.2690573514353</c:v>
                      </c:pt>
                      <c:pt idx="188">
                        <c:v>1508.5259621812518</c:v>
                      </c:pt>
                      <c:pt idx="189">
                        <c:v>1584.8948849612614</c:v>
                      </c:pt>
                      <c:pt idx="190">
                        <c:v>1679.0209973254728</c:v>
                      </c:pt>
                      <c:pt idx="191">
                        <c:v>1774.2871447646305</c:v>
                      </c:pt>
                      <c:pt idx="192">
                        <c:v>1868.2715663243828</c:v>
                      </c:pt>
                      <c:pt idx="193">
                        <c:v>1977.1563215356616</c:v>
                      </c:pt>
                      <c:pt idx="194">
                        <c:v>2092.6135288266023</c:v>
                      </c:pt>
                      <c:pt idx="195">
                        <c:v>560</c:v>
                      </c:pt>
                      <c:pt idx="196">
                        <c:v>579</c:v>
                      </c:pt>
                      <c:pt idx="197">
                        <c:v>600</c:v>
                      </c:pt>
                      <c:pt idx="198">
                        <c:v>621</c:v>
                      </c:pt>
                      <c:pt idx="199">
                        <c:v>642</c:v>
                      </c:pt>
                      <c:pt idx="200">
                        <c:v>665</c:v>
                      </c:pt>
                      <c:pt idx="201">
                        <c:v>689</c:v>
                      </c:pt>
                      <c:pt idx="202">
                        <c:v>713</c:v>
                      </c:pt>
                      <c:pt idx="203">
                        <c:v>739</c:v>
                      </c:pt>
                      <c:pt idx="204">
                        <c:v>767</c:v>
                      </c:pt>
                      <c:pt idx="205">
                        <c:v>796</c:v>
                      </c:pt>
                      <c:pt idx="206">
                        <c:v>827</c:v>
                      </c:pt>
                      <c:pt idx="207">
                        <c:v>861</c:v>
                      </c:pt>
                      <c:pt idx="208">
                        <c:v>898</c:v>
                      </c:pt>
                      <c:pt idx="209">
                        <c:v>941</c:v>
                      </c:pt>
                      <c:pt idx="210">
                        <c:v>984</c:v>
                      </c:pt>
                      <c:pt idx="211">
                        <c:v>1025</c:v>
                      </c:pt>
                      <c:pt idx="212">
                        <c:v>1072</c:v>
                      </c:pt>
                      <c:pt idx="213">
                        <c:v>1122</c:v>
                      </c:pt>
                      <c:pt idx="214">
                        <c:v>1175</c:v>
                      </c:pt>
                      <c:pt idx="215">
                        <c:v>1234</c:v>
                      </c:pt>
                      <c:pt idx="216">
                        <c:v>1300</c:v>
                      </c:pt>
                      <c:pt idx="217">
                        <c:v>1354</c:v>
                      </c:pt>
                      <c:pt idx="218">
                        <c:v>1369</c:v>
                      </c:pt>
                      <c:pt idx="219">
                        <c:v>1423</c:v>
                      </c:pt>
                      <c:pt idx="220">
                        <c:v>1470</c:v>
                      </c:pt>
                      <c:pt idx="221">
                        <c:v>1525</c:v>
                      </c:pt>
                      <c:pt idx="222">
                        <c:v>1585</c:v>
                      </c:pt>
                      <c:pt idx="223">
                        <c:v>1657</c:v>
                      </c:pt>
                      <c:pt idx="224">
                        <c:v>1720</c:v>
                      </c:pt>
                      <c:pt idx="225">
                        <c:v>1791</c:v>
                      </c:pt>
                      <c:pt idx="226">
                        <c:v>1877</c:v>
                      </c:pt>
                      <c:pt idx="227">
                        <c:v>1978</c:v>
                      </c:pt>
                      <c:pt idx="228">
                        <c:v>2065</c:v>
                      </c:pt>
                      <c:pt idx="229">
                        <c:v>2161</c:v>
                      </c:pt>
                      <c:pt idx="230">
                        <c:v>2281</c:v>
                      </c:pt>
                      <c:pt idx="231">
                        <c:v>2435</c:v>
                      </c:pt>
                      <c:pt idx="232">
                        <c:v>2630</c:v>
                      </c:pt>
                      <c:pt idx="233">
                        <c:v>2751</c:v>
                      </c:pt>
                      <c:pt idx="234">
                        <c:v>2903</c:v>
                      </c:pt>
                      <c:pt idx="235">
                        <c:v>3091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[3]КМ!$B$3:$B$238</c15:sqref>
                        </c15:formulaRef>
                      </c:ext>
                    </c:extLst>
                    <c:numCache>
                      <c:formatCode>General</c:formatCode>
                      <c:ptCount val="236"/>
                      <c:pt idx="0">
                        <c:v>1.7272988984681594E-5</c:v>
                      </c:pt>
                      <c:pt idx="1">
                        <c:v>2.0192307692307704E-5</c:v>
                      </c:pt>
                      <c:pt idx="2">
                        <c:v>2.3636363636363617E-5</c:v>
                      </c:pt>
                      <c:pt idx="3">
                        <c:v>3.0714285714285697E-5</c:v>
                      </c:pt>
                      <c:pt idx="4">
                        <c:v>3.2812500000000133E-5</c:v>
                      </c:pt>
                      <c:pt idx="5">
                        <c:v>4.0384615384615273E-5</c:v>
                      </c:pt>
                      <c:pt idx="6">
                        <c:v>4.636363636363618E-5</c:v>
                      </c:pt>
                      <c:pt idx="7">
                        <c:v>4.9090909090909335E-5</c:v>
                      </c:pt>
                      <c:pt idx="8">
                        <c:v>6.562499999999982E-5</c:v>
                      </c:pt>
                      <c:pt idx="9">
                        <c:v>7.5625000000000049E-5</c:v>
                      </c:pt>
                      <c:pt idx="10">
                        <c:v>9.5833333333333214E-5</c:v>
                      </c:pt>
                      <c:pt idx="11">
                        <c:v>1.2222222222222238E-4</c:v>
                      </c:pt>
                      <c:pt idx="12">
                        <c:v>1.3375000000000003E-4</c:v>
                      </c:pt>
                      <c:pt idx="13">
                        <c:v>1.5142857142857175E-4</c:v>
                      </c:pt>
                      <c:pt idx="14">
                        <c:v>1.771428571428564E-4</c:v>
                      </c:pt>
                      <c:pt idx="15">
                        <c:v>2.0600000000000024E-4</c:v>
                      </c:pt>
                      <c:pt idx="16">
                        <c:v>2.5405081016203232E-4</c:v>
                      </c:pt>
                      <c:pt idx="17">
                        <c:v>2.2400000000000019E-4</c:v>
                      </c:pt>
                      <c:pt idx="18">
                        <c:v>2.3999999999999987E-4</c:v>
                      </c:pt>
                      <c:pt idx="19">
                        <c:v>2.7499999999999947E-4</c:v>
                      </c:pt>
                      <c:pt idx="20">
                        <c:v>2.9499999999999991E-4</c:v>
                      </c:pt>
                      <c:pt idx="21">
                        <c:v>3.3000000000000005E-4</c:v>
                      </c:pt>
                      <c:pt idx="22">
                        <c:v>3.4000000000000105E-4</c:v>
                      </c:pt>
                      <c:pt idx="23">
                        <c:v>4.1999999999999931E-4</c:v>
                      </c:pt>
                      <c:pt idx="24">
                        <c:v>4.759999999999991E-4</c:v>
                      </c:pt>
                      <c:pt idx="25">
                        <c:v>5.0500000000000252E-4</c:v>
                      </c:pt>
                      <c:pt idx="26">
                        <c:v>5.2499999999999856E-4</c:v>
                      </c:pt>
                      <c:pt idx="27">
                        <c:v>6.0000000000000147E-4</c:v>
                      </c:pt>
                      <c:pt idx="28">
                        <c:v>6.7999999999999972E-4</c:v>
                      </c:pt>
                      <c:pt idx="29">
                        <c:v>7.7333333333333106E-4</c:v>
                      </c:pt>
                      <c:pt idx="30">
                        <c:v>7.2879163784755809E-5</c:v>
                      </c:pt>
                      <c:pt idx="31">
                        <c:v>8.2639172141918903E-5</c:v>
                      </c:pt>
                      <c:pt idx="32">
                        <c:v>1.0379646482005653E-4</c:v>
                      </c:pt>
                      <c:pt idx="33">
                        <c:v>1.1530374178712165E-4</c:v>
                      </c:pt>
                      <c:pt idx="34">
                        <c:v>1.4065636536214984E-4</c:v>
                      </c:pt>
                      <c:pt idx="35">
                        <c:v>1.5939981767411362E-4</c:v>
                      </c:pt>
                      <c:pt idx="36">
                        <c:v>1.8972180782710264E-4</c:v>
                      </c:pt>
                      <c:pt idx="37">
                        <c:v>2.3939177549683281E-4</c:v>
                      </c:pt>
                      <c:pt idx="38">
                        <c:v>2.578903627204035E-4</c:v>
                      </c:pt>
                      <c:pt idx="39">
                        <c:v>3.2805202486097483E-4</c:v>
                      </c:pt>
                      <c:pt idx="40">
                        <c:v>3.1386235919899925E-4</c:v>
                      </c:pt>
                      <c:pt idx="41">
                        <c:v>3.6198085797736236E-4</c:v>
                      </c:pt>
                      <c:pt idx="42">
                        <c:v>4.1641405749486785E-4</c:v>
                      </c:pt>
                      <c:pt idx="43">
                        <c:v>4.6106376818394907E-4</c:v>
                      </c:pt>
                      <c:pt idx="44">
                        <c:v>5.5544804490690344E-4</c:v>
                      </c:pt>
                      <c:pt idx="45">
                        <c:v>6.4680301576872188E-4</c:v>
                      </c:pt>
                      <c:pt idx="46">
                        <c:v>7.6309101459854051E-4</c:v>
                      </c:pt>
                      <c:pt idx="47">
                        <c:v>9.1436729463307859E-4</c:v>
                      </c:pt>
                      <c:pt idx="48">
                        <c:v>1.4012515476190541E-3</c:v>
                      </c:pt>
                      <c:pt idx="49">
                        <c:v>1.4976390804597604E-3</c:v>
                      </c:pt>
                      <c:pt idx="50">
                        <c:v>1.9397072443917961E-5</c:v>
                      </c:pt>
                      <c:pt idx="51">
                        <c:v>2.2946322400719101E-5</c:v>
                      </c:pt>
                      <c:pt idx="52">
                        <c:v>2.6162358099570428E-5</c:v>
                      </c:pt>
                      <c:pt idx="53">
                        <c:v>2.9432194612030313E-5</c:v>
                      </c:pt>
                      <c:pt idx="54">
                        <c:v>3.9226107398106976E-5</c:v>
                      </c:pt>
                      <c:pt idx="55">
                        <c:v>4.1834812739148943E-5</c:v>
                      </c:pt>
                      <c:pt idx="56">
                        <c:v>5.0003582006570646E-5</c:v>
                      </c:pt>
                      <c:pt idx="57">
                        <c:v>6.1864224324857141E-5</c:v>
                      </c:pt>
                      <c:pt idx="58">
                        <c:v>8.2381137539578274E-5</c:v>
                      </c:pt>
                      <c:pt idx="59">
                        <c:v>9.9345985168497201E-5</c:v>
                      </c:pt>
                      <c:pt idx="60">
                        <c:v>1.2346707920200719E-4</c:v>
                      </c:pt>
                      <c:pt idx="61">
                        <c:v>1.2520657879040861E-4</c:v>
                      </c:pt>
                      <c:pt idx="62">
                        <c:v>1.5544064070970975E-4</c:v>
                      </c:pt>
                      <c:pt idx="63">
                        <c:v>1.7933874342969784E-4</c:v>
                      </c:pt>
                      <c:pt idx="64">
                        <c:v>2.0510481384143707E-4</c:v>
                      </c:pt>
                      <c:pt idx="65">
                        <c:v>2.2675296320630607E-4</c:v>
                      </c:pt>
                      <c:pt idx="66">
                        <c:v>2.5231562039958042E-4</c:v>
                      </c:pt>
                      <c:pt idx="67">
                        <c:v>2.7525452262773634E-4</c:v>
                      </c:pt>
                      <c:pt idx="68">
                        <c:v>2.9644696845794368E-4</c:v>
                      </c:pt>
                      <c:pt idx="69">
                        <c:v>3.3316533508541532E-4</c:v>
                      </c:pt>
                      <c:pt idx="70">
                        <c:v>3.6946592940292731E-4</c:v>
                      </c:pt>
                      <c:pt idx="71">
                        <c:v>4.0635773273273352E-4</c:v>
                      </c:pt>
                      <c:pt idx="72">
                        <c:v>4.5796312746386279E-4</c:v>
                      </c:pt>
                      <c:pt idx="73">
                        <c:v>5.2222581507449756E-4</c:v>
                      </c:pt>
                      <c:pt idx="74">
                        <c:v>6.1312844456122041E-4</c:v>
                      </c:pt>
                      <c:pt idx="75">
                        <c:v>7.0340080157687071E-4</c:v>
                      </c:pt>
                      <c:pt idx="76">
                        <c:v>1.0125943088552937E-3</c:v>
                      </c:pt>
                      <c:pt idx="77">
                        <c:v>9.21774516765283E-4</c:v>
                      </c:pt>
                      <c:pt idx="78">
                        <c:v>4.5599999999999997E-5</c:v>
                      </c:pt>
                      <c:pt idx="79">
                        <c:v>5.8200000000000005E-5</c:v>
                      </c:pt>
                      <c:pt idx="80">
                        <c:v>7.7100000000000004E-5</c:v>
                      </c:pt>
                      <c:pt idx="81">
                        <c:v>8.4900000000000004E-5</c:v>
                      </c:pt>
                      <c:pt idx="82">
                        <c:v>9.6600000000000003E-5</c:v>
                      </c:pt>
                      <c:pt idx="83">
                        <c:v>1.1200000000000001E-4</c:v>
                      </c:pt>
                      <c:pt idx="84">
                        <c:v>1.2900000000000002E-4</c:v>
                      </c:pt>
                      <c:pt idx="85">
                        <c:v>1.44E-4</c:v>
                      </c:pt>
                      <c:pt idx="86">
                        <c:v>1.65E-4</c:v>
                      </c:pt>
                      <c:pt idx="87">
                        <c:v>1.9100000000000001E-4</c:v>
                      </c:pt>
                      <c:pt idx="88">
                        <c:v>2.0800000000000001E-4</c:v>
                      </c:pt>
                      <c:pt idx="89">
                        <c:v>2.3900000000000004E-4</c:v>
                      </c:pt>
                      <c:pt idx="90">
                        <c:v>2.6800000000000001E-4</c:v>
                      </c:pt>
                      <c:pt idx="91">
                        <c:v>2.9700000000000001E-4</c:v>
                      </c:pt>
                      <c:pt idx="92">
                        <c:v>3.3599999999999998E-4</c:v>
                      </c:pt>
                      <c:pt idx="93">
                        <c:v>3.8400000000000001E-4</c:v>
                      </c:pt>
                      <c:pt idx="94">
                        <c:v>4.4800000000000005E-4</c:v>
                      </c:pt>
                      <c:pt idx="95">
                        <c:v>5.2400000000000005E-4</c:v>
                      </c:pt>
                      <c:pt idx="96">
                        <c:v>1.2099999999999999E-5</c:v>
                      </c:pt>
                      <c:pt idx="97">
                        <c:v>1.4E-5</c:v>
                      </c:pt>
                      <c:pt idx="98">
                        <c:v>1.7099999999999999E-5</c:v>
                      </c:pt>
                      <c:pt idx="99">
                        <c:v>1.9700000000000001E-5</c:v>
                      </c:pt>
                      <c:pt idx="100">
                        <c:v>2.37E-5</c:v>
                      </c:pt>
                      <c:pt idx="101">
                        <c:v>2.72E-5</c:v>
                      </c:pt>
                      <c:pt idx="102">
                        <c:v>2.7699999999999999E-5</c:v>
                      </c:pt>
                      <c:pt idx="103">
                        <c:v>3.6100000000000003E-5</c:v>
                      </c:pt>
                      <c:pt idx="104">
                        <c:v>4.6499999999999999E-5</c:v>
                      </c:pt>
                      <c:pt idx="105">
                        <c:v>5.3300000000000001E-5</c:v>
                      </c:pt>
                      <c:pt idx="106">
                        <c:v>6.3499999999999999E-5</c:v>
                      </c:pt>
                      <c:pt idx="107">
                        <c:v>5.2999999999999998E-4</c:v>
                      </c:pt>
                      <c:pt idx="108">
                        <c:v>5.9999999999999995E-4</c:v>
                      </c:pt>
                      <c:pt idx="109">
                        <c:v>6.7299999999999999E-4</c:v>
                      </c:pt>
                      <c:pt idx="110">
                        <c:v>7.3499999999999998E-4</c:v>
                      </c:pt>
                      <c:pt idx="111">
                        <c:v>7.8200000000000003E-4</c:v>
                      </c:pt>
                      <c:pt idx="112">
                        <c:v>9.4499999999999998E-4</c:v>
                      </c:pt>
                      <c:pt idx="113">
                        <c:v>1.0499999999999999E-3</c:v>
                      </c:pt>
                      <c:pt idx="114">
                        <c:v>1.1900000000000001E-3</c:v>
                      </c:pt>
                      <c:pt idx="115">
                        <c:v>7.1899999999999998E-6</c:v>
                      </c:pt>
                      <c:pt idx="116">
                        <c:v>1.4800000000000001E-5</c:v>
                      </c:pt>
                      <c:pt idx="117">
                        <c:v>1.3200000000000002E-5</c:v>
                      </c:pt>
                      <c:pt idx="118">
                        <c:v>2.5700000000000001E-5</c:v>
                      </c:pt>
                      <c:pt idx="119">
                        <c:v>2.7900000000000004E-5</c:v>
                      </c:pt>
                      <c:pt idx="120">
                        <c:v>3.9500000000000005E-5</c:v>
                      </c:pt>
                      <c:pt idx="121">
                        <c:v>3.6600000000000002E-5</c:v>
                      </c:pt>
                      <c:pt idx="122">
                        <c:v>2.8300000000000003E-5</c:v>
                      </c:pt>
                      <c:pt idx="123">
                        <c:v>5.27E-5</c:v>
                      </c:pt>
                      <c:pt idx="124">
                        <c:v>7.7600000000000002E-5</c:v>
                      </c:pt>
                      <c:pt idx="125">
                        <c:v>7.9900000000000004E-5</c:v>
                      </c:pt>
                      <c:pt idx="126">
                        <c:v>1.3000000000000002E-4</c:v>
                      </c:pt>
                      <c:pt idx="127">
                        <c:v>1.3899999999999999E-4</c:v>
                      </c:pt>
                      <c:pt idx="128">
                        <c:v>1.22E-4</c:v>
                      </c:pt>
                      <c:pt idx="129">
                        <c:v>1.3799999999999999E-4</c:v>
                      </c:pt>
                      <c:pt idx="130">
                        <c:v>1.2300000000000001E-4</c:v>
                      </c:pt>
                      <c:pt idx="131">
                        <c:v>1.34E-4</c:v>
                      </c:pt>
                      <c:pt idx="132">
                        <c:v>2.1800000000000001E-4</c:v>
                      </c:pt>
                      <c:pt idx="133">
                        <c:v>2.3800000000000001E-4</c:v>
                      </c:pt>
                      <c:pt idx="134">
                        <c:v>2.8299999999999999E-4</c:v>
                      </c:pt>
                      <c:pt idx="135">
                        <c:v>2.5300000000000002E-4</c:v>
                      </c:pt>
                      <c:pt idx="136">
                        <c:v>2.5599999999999999E-4</c:v>
                      </c:pt>
                      <c:pt idx="137">
                        <c:v>2.99E-4</c:v>
                      </c:pt>
                      <c:pt idx="138">
                        <c:v>3.0600000000000001E-4</c:v>
                      </c:pt>
                      <c:pt idx="139">
                        <c:v>3.4099999999999999E-4</c:v>
                      </c:pt>
                      <c:pt idx="140">
                        <c:v>3.6299999999999999E-4</c:v>
                      </c:pt>
                      <c:pt idx="141">
                        <c:v>3.9500000000000001E-4</c:v>
                      </c:pt>
                      <c:pt idx="142">
                        <c:v>4.4200000000000001E-4</c:v>
                      </c:pt>
                      <c:pt idx="143">
                        <c:v>5.2400000000000005E-4</c:v>
                      </c:pt>
                      <c:pt idx="144">
                        <c:v>5.6999999999999998E-4</c:v>
                      </c:pt>
                      <c:pt idx="145">
                        <c:v>6.4700000000000001E-4</c:v>
                      </c:pt>
                      <c:pt idx="146">
                        <c:v>7.8200000000000003E-4</c:v>
                      </c:pt>
                      <c:pt idx="147">
                        <c:v>7.27E-4</c:v>
                      </c:pt>
                      <c:pt idx="148">
                        <c:v>1.41E-3</c:v>
                      </c:pt>
                      <c:pt idx="149">
                        <c:v>1.17E-3</c:v>
                      </c:pt>
                      <c:pt idx="150">
                        <c:v>1.3600000000000001E-3</c:v>
                      </c:pt>
                      <c:pt idx="151">
                        <c:v>5.8900000000000001E-4</c:v>
                      </c:pt>
                      <c:pt idx="152">
                        <c:v>6.6100000000000002E-4</c:v>
                      </c:pt>
                      <c:pt idx="153">
                        <c:v>5.8200000000000005E-4</c:v>
                      </c:pt>
                      <c:pt idx="154">
                        <c:v>7.2300000000000012E-4</c:v>
                      </c:pt>
                      <c:pt idx="155">
                        <c:v>7.7200000000000001E-4</c:v>
                      </c:pt>
                      <c:pt idx="156">
                        <c:v>8.3800000000000009E-4</c:v>
                      </c:pt>
                      <c:pt idx="157">
                        <c:v>9.2699999999999998E-4</c:v>
                      </c:pt>
                      <c:pt idx="158">
                        <c:v>9.6500000000000004E-4</c:v>
                      </c:pt>
                      <c:pt idx="159">
                        <c:v>1.1299999999999999E-3</c:v>
                      </c:pt>
                      <c:pt idx="160">
                        <c:v>1.15E-3</c:v>
                      </c:pt>
                      <c:pt idx="161">
                        <c:v>1.14E-3</c:v>
                      </c:pt>
                      <c:pt idx="162">
                        <c:v>1.32E-3</c:v>
                      </c:pt>
                      <c:pt idx="163">
                        <c:v>1.2199999999999999E-3</c:v>
                      </c:pt>
                      <c:pt idx="164">
                        <c:v>1.41E-3</c:v>
                      </c:pt>
                      <c:pt idx="165">
                        <c:v>1.8500000000000001E-3</c:v>
                      </c:pt>
                      <c:pt idx="166">
                        <c:v>1.4300000000000001E-3</c:v>
                      </c:pt>
                      <c:pt idx="167">
                        <c:v>5.3667067294529974E-5</c:v>
                      </c:pt>
                      <c:pt idx="168">
                        <c:v>3.8744418167880416E-5</c:v>
                      </c:pt>
                      <c:pt idx="169">
                        <c:v>5.1269316851348557E-5</c:v>
                      </c:pt>
                      <c:pt idx="170">
                        <c:v>5.1780361678774938E-5</c:v>
                      </c:pt>
                      <c:pt idx="171">
                        <c:v>9.1448724050217591E-5</c:v>
                      </c:pt>
                      <c:pt idx="172">
                        <c:v>8.6699606760951478E-5</c:v>
                      </c:pt>
                      <c:pt idx="173">
                        <c:v>1.000884524722121E-4</c:v>
                      </c:pt>
                      <c:pt idx="174">
                        <c:v>1.1044066084519185E-4</c:v>
                      </c:pt>
                      <c:pt idx="175">
                        <c:v>1.3169297218543053E-4</c:v>
                      </c:pt>
                      <c:pt idx="176">
                        <c:v>1.3094405997081005E-4</c:v>
                      </c:pt>
                      <c:pt idx="177">
                        <c:v>1.5475770738591834E-4</c:v>
                      </c:pt>
                      <c:pt idx="178">
                        <c:v>1.7037603311486791E-4</c:v>
                      </c:pt>
                      <c:pt idx="179">
                        <c:v>1.8043303756228428E-4</c:v>
                      </c:pt>
                      <c:pt idx="180">
                        <c:v>1.9975131276351091E-4</c:v>
                      </c:pt>
                      <c:pt idx="181">
                        <c:v>2.4916113875352578E-4</c:v>
                      </c:pt>
                      <c:pt idx="182">
                        <c:v>2.0899018685831622E-4</c:v>
                      </c:pt>
                      <c:pt idx="183">
                        <c:v>2.3562192212912749E-4</c:v>
                      </c:pt>
                      <c:pt idx="184">
                        <c:v>2.5980778763242193E-4</c:v>
                      </c:pt>
                      <c:pt idx="185">
                        <c:v>2.8580015060240962E-4</c:v>
                      </c:pt>
                      <c:pt idx="186">
                        <c:v>3.1481706190329494E-4</c:v>
                      </c:pt>
                      <c:pt idx="187">
                        <c:v>3.5389786694825726E-4</c:v>
                      </c:pt>
                      <c:pt idx="188">
                        <c:v>3.8261946201232109E-4</c:v>
                      </c:pt>
                      <c:pt idx="189">
                        <c:v>4.296346858316234E-4</c:v>
                      </c:pt>
                      <c:pt idx="190">
                        <c:v>4.8906010677618049E-4</c:v>
                      </c:pt>
                      <c:pt idx="191">
                        <c:v>5.3963828817734098E-4</c:v>
                      </c:pt>
                      <c:pt idx="192">
                        <c:v>6.1253977818853829E-4</c:v>
                      </c:pt>
                      <c:pt idx="193">
                        <c:v>8.0388923701298488E-4</c:v>
                      </c:pt>
                      <c:pt idx="194">
                        <c:v>7.6258783073131025E-4</c:v>
                      </c:pt>
                      <c:pt idx="195">
                        <c:v>3.2100000000000001E-5</c:v>
                      </c:pt>
                      <c:pt idx="196">
                        <c:v>3.4E-5</c:v>
                      </c:pt>
                      <c:pt idx="197">
                        <c:v>3.4500000000000005E-5</c:v>
                      </c:pt>
                      <c:pt idx="198">
                        <c:v>3.7500000000000003E-5</c:v>
                      </c:pt>
                      <c:pt idx="199">
                        <c:v>4.5700000000000006E-5</c:v>
                      </c:pt>
                      <c:pt idx="200">
                        <c:v>5.1100000000000009E-5</c:v>
                      </c:pt>
                      <c:pt idx="201">
                        <c:v>5.3400000000000004E-5</c:v>
                      </c:pt>
                      <c:pt idx="202">
                        <c:v>6.3200000000000005E-5</c:v>
                      </c:pt>
                      <c:pt idx="203">
                        <c:v>7.8400000000000008E-5</c:v>
                      </c:pt>
                      <c:pt idx="204">
                        <c:v>9.5500000000000017E-5</c:v>
                      </c:pt>
                      <c:pt idx="205">
                        <c:v>7.7300000000000009E-5</c:v>
                      </c:pt>
                      <c:pt idx="206">
                        <c:v>1.25E-4</c:v>
                      </c:pt>
                      <c:pt idx="207">
                        <c:v>1.6900000000000002E-4</c:v>
                      </c:pt>
                      <c:pt idx="208">
                        <c:v>1.5200000000000001E-4</c:v>
                      </c:pt>
                      <c:pt idx="209">
                        <c:v>1.7200000000000001E-4</c:v>
                      </c:pt>
                      <c:pt idx="210">
                        <c:v>1.6699999999999999E-4</c:v>
                      </c:pt>
                      <c:pt idx="211">
                        <c:v>2.0400000000000003E-4</c:v>
                      </c:pt>
                      <c:pt idx="212">
                        <c:v>2.23E-4</c:v>
                      </c:pt>
                      <c:pt idx="213">
                        <c:v>1.6799999999999999E-4</c:v>
                      </c:pt>
                      <c:pt idx="214">
                        <c:v>2.7999999999999998E-4</c:v>
                      </c:pt>
                      <c:pt idx="215">
                        <c:v>3.0600000000000001E-4</c:v>
                      </c:pt>
                      <c:pt idx="216">
                        <c:v>4.0300000000000004E-4</c:v>
                      </c:pt>
                      <c:pt idx="217">
                        <c:v>3.57E-4</c:v>
                      </c:pt>
                      <c:pt idx="218">
                        <c:v>4.3300000000000001E-4</c:v>
                      </c:pt>
                      <c:pt idx="219">
                        <c:v>4.7400000000000003E-4</c:v>
                      </c:pt>
                      <c:pt idx="220">
                        <c:v>5.0000000000000001E-4</c:v>
                      </c:pt>
                      <c:pt idx="221">
                        <c:v>5.5900000000000004E-4</c:v>
                      </c:pt>
                      <c:pt idx="222">
                        <c:v>5.8100000000000003E-4</c:v>
                      </c:pt>
                      <c:pt idx="223">
                        <c:v>6.5600000000000001E-4</c:v>
                      </c:pt>
                      <c:pt idx="224">
                        <c:v>7.1000000000000002E-4</c:v>
                      </c:pt>
                      <c:pt idx="225">
                        <c:v>7.6600000000000008E-4</c:v>
                      </c:pt>
                      <c:pt idx="226">
                        <c:v>8.6700000000000004E-4</c:v>
                      </c:pt>
                      <c:pt idx="227">
                        <c:v>9.4399999999999996E-4</c:v>
                      </c:pt>
                      <c:pt idx="228">
                        <c:v>1.1299999999999999E-3</c:v>
                      </c:pt>
                      <c:pt idx="229">
                        <c:v>1.15E-3</c:v>
                      </c:pt>
                      <c:pt idx="230">
                        <c:v>1.3500000000000001E-3</c:v>
                      </c:pt>
                      <c:pt idx="231">
                        <c:v>1.58E-3</c:v>
                      </c:pt>
                      <c:pt idx="232">
                        <c:v>1.7899999999999999E-3</c:v>
                      </c:pt>
                      <c:pt idx="233">
                        <c:v>2.0300000000000001E-3</c:v>
                      </c:pt>
                      <c:pt idx="234">
                        <c:v>2.3800000000000002E-3</c:v>
                      </c:pt>
                      <c:pt idx="235">
                        <c:v>2.7100000000000002E-3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C-B382-484E-B7AC-D2C1D919AFC9}"/>
                  </c:ext>
                </c:extLst>
              </c15:ser>
            </c15:filteredScatterSeries>
            <c15:filteredScatterSeries>
              <c15:ser>
                <c:idx val="3"/>
                <c:order val="1"/>
                <c:tx>
                  <c:v>Корр. среда: 0,1Гц, ест.корр.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[3]КМ!$E$3:$E$167</c15:sqref>
                        </c15:formulaRef>
                      </c:ext>
                    </c:extLst>
                    <c:numCache>
                      <c:formatCode>General</c:formatCode>
                      <c:ptCount val="165"/>
                      <c:pt idx="0">
                        <c:v>912.81762826168233</c:v>
                      </c:pt>
                      <c:pt idx="1">
                        <c:v>956.3766851541485</c:v>
                      </c:pt>
                      <c:pt idx="2">
                        <c:v>1003.4639760552232</c:v>
                      </c:pt>
                      <c:pt idx="3">
                        <c:v>1049.9492059159561</c:v>
                      </c:pt>
                      <c:pt idx="4">
                        <c:v>1094.538120753431</c:v>
                      </c:pt>
                      <c:pt idx="5">
                        <c:v>1146.002051387544</c:v>
                      </c:pt>
                      <c:pt idx="6">
                        <c:v>1200.8857711869155</c:v>
                      </c:pt>
                      <c:pt idx="7">
                        <c:v>1255.1282669839807</c:v>
                      </c:pt>
                      <c:pt idx="8">
                        <c:v>1322.8892489829038</c:v>
                      </c:pt>
                      <c:pt idx="9">
                        <c:v>1400.949556763522</c:v>
                      </c:pt>
                      <c:pt idx="10">
                        <c:v>1483.3115261774039</c:v>
                      </c:pt>
                      <c:pt idx="11">
                        <c:v>1562.8800943116137</c:v>
                      </c:pt>
                      <c:pt idx="12">
                        <c:v>1649.7141487666636</c:v>
                      </c:pt>
                      <c:pt idx="13">
                        <c:v>852.81493248986635</c:v>
                      </c:pt>
                      <c:pt idx="14">
                        <c:v>888.39019999194159</c:v>
                      </c:pt>
                      <c:pt idx="15">
                        <c:v>927.74362339740253</c:v>
                      </c:pt>
                      <c:pt idx="16">
                        <c:v>971.20401131931874</c:v>
                      </c:pt>
                      <c:pt idx="17">
                        <c:v>1015.4304925037716</c:v>
                      </c:pt>
                      <c:pt idx="18">
                        <c:v>1063.0472252569048</c:v>
                      </c:pt>
                      <c:pt idx="19">
                        <c:v>1113.9426878095805</c:v>
                      </c:pt>
                      <c:pt idx="20">
                        <c:v>579.95263733374054</c:v>
                      </c:pt>
                      <c:pt idx="21">
                        <c:v>616.86191854874392</c:v>
                      </c:pt>
                      <c:pt idx="22">
                        <c:v>646.73468175499522</c:v>
                      </c:pt>
                      <c:pt idx="23">
                        <c:v>669.31283405722502</c:v>
                      </c:pt>
                      <c:pt idx="24">
                        <c:v>696.23019236363245</c:v>
                      </c:pt>
                      <c:pt idx="25">
                        <c:v>724.33133501538498</c:v>
                      </c:pt>
                      <c:pt idx="26">
                        <c:v>756.53671724853757</c:v>
                      </c:pt>
                      <c:pt idx="27">
                        <c:v>791.56176805584175</c:v>
                      </c:pt>
                      <c:pt idx="28">
                        <c:v>828.21554129337392</c:v>
                      </c:pt>
                      <c:pt idx="29">
                        <c:v>868.79754737308133</c:v>
                      </c:pt>
                      <c:pt idx="30">
                        <c:v>911.09812952703794</c:v>
                      </c:pt>
                      <c:pt idx="31">
                        <c:v>956.22282512427194</c:v>
                      </c:pt>
                      <c:pt idx="32">
                        <c:v>1005.6050335429336</c:v>
                      </c:pt>
                      <c:pt idx="33">
                        <c:v>797</c:v>
                      </c:pt>
                      <c:pt idx="34">
                        <c:v>826</c:v>
                      </c:pt>
                      <c:pt idx="35">
                        <c:v>884</c:v>
                      </c:pt>
                      <c:pt idx="36">
                        <c:v>949</c:v>
                      </c:pt>
                      <c:pt idx="37">
                        <c:v>988</c:v>
                      </c:pt>
                      <c:pt idx="38">
                        <c:v>1027</c:v>
                      </c:pt>
                      <c:pt idx="39">
                        <c:v>1067</c:v>
                      </c:pt>
                      <c:pt idx="40">
                        <c:v>1111</c:v>
                      </c:pt>
                      <c:pt idx="41">
                        <c:v>1160</c:v>
                      </c:pt>
                      <c:pt idx="42">
                        <c:v>1213</c:v>
                      </c:pt>
                      <c:pt idx="43">
                        <c:v>1262</c:v>
                      </c:pt>
                      <c:pt idx="44">
                        <c:v>1318</c:v>
                      </c:pt>
                      <c:pt idx="45">
                        <c:v>1391</c:v>
                      </c:pt>
                      <c:pt idx="46">
                        <c:v>1461</c:v>
                      </c:pt>
                      <c:pt idx="47">
                        <c:v>1527</c:v>
                      </c:pt>
                      <c:pt idx="48">
                        <c:v>1758</c:v>
                      </c:pt>
                      <c:pt idx="49">
                        <c:v>1824</c:v>
                      </c:pt>
                      <c:pt idx="50">
                        <c:v>614</c:v>
                      </c:pt>
                      <c:pt idx="51">
                        <c:v>641</c:v>
                      </c:pt>
                      <c:pt idx="52">
                        <c:v>668</c:v>
                      </c:pt>
                      <c:pt idx="53">
                        <c:v>697</c:v>
                      </c:pt>
                      <c:pt idx="54">
                        <c:v>734</c:v>
                      </c:pt>
                      <c:pt idx="55">
                        <c:v>773</c:v>
                      </c:pt>
                      <c:pt idx="56">
                        <c:v>810</c:v>
                      </c:pt>
                      <c:pt idx="57">
                        <c:v>853</c:v>
                      </c:pt>
                      <c:pt idx="58">
                        <c:v>903</c:v>
                      </c:pt>
                      <c:pt idx="59">
                        <c:v>957</c:v>
                      </c:pt>
                      <c:pt idx="60">
                        <c:v>1018</c:v>
                      </c:pt>
                      <c:pt idx="61">
                        <c:v>1080</c:v>
                      </c:pt>
                      <c:pt idx="62">
                        <c:v>1145</c:v>
                      </c:pt>
                      <c:pt idx="63">
                        <c:v>1221</c:v>
                      </c:pt>
                      <c:pt idx="64">
                        <c:v>1299</c:v>
                      </c:pt>
                      <c:pt idx="65">
                        <c:v>1144</c:v>
                      </c:pt>
                      <c:pt idx="66">
                        <c:v>1186</c:v>
                      </c:pt>
                      <c:pt idx="67">
                        <c:v>1228</c:v>
                      </c:pt>
                      <c:pt idx="68">
                        <c:v>1271</c:v>
                      </c:pt>
                      <c:pt idx="69">
                        <c:v>1316</c:v>
                      </c:pt>
                      <c:pt idx="70">
                        <c:v>1363</c:v>
                      </c:pt>
                      <c:pt idx="71">
                        <c:v>1412</c:v>
                      </c:pt>
                      <c:pt idx="72">
                        <c:v>1467</c:v>
                      </c:pt>
                      <c:pt idx="73">
                        <c:v>1525</c:v>
                      </c:pt>
                      <c:pt idx="74">
                        <c:v>1583</c:v>
                      </c:pt>
                      <c:pt idx="75">
                        <c:v>1647</c:v>
                      </c:pt>
                      <c:pt idx="76">
                        <c:v>1715</c:v>
                      </c:pt>
                      <c:pt idx="77">
                        <c:v>1786</c:v>
                      </c:pt>
                      <c:pt idx="78">
                        <c:v>1867</c:v>
                      </c:pt>
                      <c:pt idx="79">
                        <c:v>1953</c:v>
                      </c:pt>
                      <c:pt idx="80">
                        <c:v>2044</c:v>
                      </c:pt>
                      <c:pt idx="81">
                        <c:v>2150</c:v>
                      </c:pt>
                      <c:pt idx="82">
                        <c:v>2263</c:v>
                      </c:pt>
                      <c:pt idx="83">
                        <c:v>2386</c:v>
                      </c:pt>
                      <c:pt idx="84">
                        <c:v>2513</c:v>
                      </c:pt>
                      <c:pt idx="85">
                        <c:v>2645</c:v>
                      </c:pt>
                      <c:pt idx="86">
                        <c:v>636</c:v>
                      </c:pt>
                      <c:pt idx="87">
                        <c:v>657</c:v>
                      </c:pt>
                      <c:pt idx="88">
                        <c:v>679</c:v>
                      </c:pt>
                      <c:pt idx="89">
                        <c:v>702</c:v>
                      </c:pt>
                      <c:pt idx="90">
                        <c:v>726</c:v>
                      </c:pt>
                      <c:pt idx="91">
                        <c:v>751</c:v>
                      </c:pt>
                      <c:pt idx="92">
                        <c:v>778</c:v>
                      </c:pt>
                      <c:pt idx="93">
                        <c:v>806</c:v>
                      </c:pt>
                      <c:pt idx="94">
                        <c:v>836</c:v>
                      </c:pt>
                      <c:pt idx="95">
                        <c:v>868</c:v>
                      </c:pt>
                      <c:pt idx="96">
                        <c:v>902</c:v>
                      </c:pt>
                      <c:pt idx="97">
                        <c:v>938</c:v>
                      </c:pt>
                      <c:pt idx="98">
                        <c:v>975</c:v>
                      </c:pt>
                      <c:pt idx="99">
                        <c:v>1015</c:v>
                      </c:pt>
                      <c:pt idx="100">
                        <c:v>1059</c:v>
                      </c:pt>
                      <c:pt idx="101">
                        <c:v>1106</c:v>
                      </c:pt>
                      <c:pt idx="102">
                        <c:v>1155</c:v>
                      </c:pt>
                      <c:pt idx="103">
                        <c:v>1208</c:v>
                      </c:pt>
                      <c:pt idx="104">
                        <c:v>1265</c:v>
                      </c:pt>
                      <c:pt idx="105">
                        <c:v>1328</c:v>
                      </c:pt>
                      <c:pt idx="106">
                        <c:v>1396</c:v>
                      </c:pt>
                      <c:pt idx="107">
                        <c:v>712.61502700646383</c:v>
                      </c:pt>
                      <c:pt idx="108">
                        <c:v>736.18407368462454</c:v>
                      </c:pt>
                      <c:pt idx="109">
                        <c:v>778.67774182946221</c:v>
                      </c:pt>
                      <c:pt idx="110">
                        <c:v>805.09826726900019</c:v>
                      </c:pt>
                      <c:pt idx="111">
                        <c:v>832.90989018446271</c:v>
                      </c:pt>
                      <c:pt idx="112">
                        <c:v>895.01137414009577</c:v>
                      </c:pt>
                      <c:pt idx="113">
                        <c:v>927.31001999204852</c:v>
                      </c:pt>
                      <c:pt idx="114">
                        <c:v>936.46359825954448</c:v>
                      </c:pt>
                      <c:pt idx="115">
                        <c:v>971.05707536883801</c:v>
                      </c:pt>
                      <c:pt idx="116">
                        <c:v>1007.5958072566652</c:v>
                      </c:pt>
                      <c:pt idx="117">
                        <c:v>1046.0762694552466</c:v>
                      </c:pt>
                      <c:pt idx="118">
                        <c:v>1086.766314111258</c:v>
                      </c:pt>
                      <c:pt idx="119">
                        <c:v>1130.2195077009708</c:v>
                      </c:pt>
                      <c:pt idx="120">
                        <c:v>1306.8952880066515</c:v>
                      </c:pt>
                      <c:pt idx="121">
                        <c:v>1360.3173358341955</c:v>
                      </c:pt>
                      <c:pt idx="122">
                        <c:v>1417.1427603097411</c:v>
                      </c:pt>
                      <c:pt idx="123">
                        <c:v>1477.8657659317571</c:v>
                      </c:pt>
                      <c:pt idx="124">
                        <c:v>1542.1559725525883</c:v>
                      </c:pt>
                      <c:pt idx="125">
                        <c:v>1611.4587037958627</c:v>
                      </c:pt>
                      <c:pt idx="126">
                        <c:v>1370</c:v>
                      </c:pt>
                      <c:pt idx="127">
                        <c:v>1415</c:v>
                      </c:pt>
                      <c:pt idx="128">
                        <c:v>1464</c:v>
                      </c:pt>
                      <c:pt idx="129">
                        <c:v>1514</c:v>
                      </c:pt>
                      <c:pt idx="130">
                        <c:v>1571</c:v>
                      </c:pt>
                      <c:pt idx="131">
                        <c:v>1626</c:v>
                      </c:pt>
                      <c:pt idx="132">
                        <c:v>1689</c:v>
                      </c:pt>
                      <c:pt idx="133">
                        <c:v>1753</c:v>
                      </c:pt>
                      <c:pt idx="134">
                        <c:v>1822</c:v>
                      </c:pt>
                      <c:pt idx="135">
                        <c:v>1896</c:v>
                      </c:pt>
                      <c:pt idx="136">
                        <c:v>1970</c:v>
                      </c:pt>
                      <c:pt idx="137">
                        <c:v>2050</c:v>
                      </c:pt>
                      <c:pt idx="138">
                        <c:v>2147</c:v>
                      </c:pt>
                      <c:pt idx="139">
                        <c:v>2238</c:v>
                      </c:pt>
                      <c:pt idx="140">
                        <c:v>2345</c:v>
                      </c:pt>
                      <c:pt idx="141">
                        <c:v>2452</c:v>
                      </c:pt>
                      <c:pt idx="142">
                        <c:v>2572</c:v>
                      </c:pt>
                      <c:pt idx="143">
                        <c:v>749</c:v>
                      </c:pt>
                      <c:pt idx="144">
                        <c:v>775</c:v>
                      </c:pt>
                      <c:pt idx="145">
                        <c:v>800</c:v>
                      </c:pt>
                      <c:pt idx="146">
                        <c:v>827</c:v>
                      </c:pt>
                      <c:pt idx="147">
                        <c:v>856</c:v>
                      </c:pt>
                      <c:pt idx="148">
                        <c:v>885</c:v>
                      </c:pt>
                      <c:pt idx="149">
                        <c:v>916</c:v>
                      </c:pt>
                      <c:pt idx="150">
                        <c:v>949</c:v>
                      </c:pt>
                      <c:pt idx="151">
                        <c:v>983</c:v>
                      </c:pt>
                      <c:pt idx="152">
                        <c:v>1020</c:v>
                      </c:pt>
                      <c:pt idx="153">
                        <c:v>1061</c:v>
                      </c:pt>
                      <c:pt idx="154">
                        <c:v>1101</c:v>
                      </c:pt>
                      <c:pt idx="155">
                        <c:v>1144</c:v>
                      </c:pt>
                      <c:pt idx="156">
                        <c:v>1191</c:v>
                      </c:pt>
                      <c:pt idx="157">
                        <c:v>1240</c:v>
                      </c:pt>
                      <c:pt idx="158">
                        <c:v>1291</c:v>
                      </c:pt>
                      <c:pt idx="159">
                        <c:v>1353</c:v>
                      </c:pt>
                      <c:pt idx="160">
                        <c:v>1419</c:v>
                      </c:pt>
                      <c:pt idx="161">
                        <c:v>1482</c:v>
                      </c:pt>
                      <c:pt idx="162">
                        <c:v>1556</c:v>
                      </c:pt>
                      <c:pt idx="163">
                        <c:v>1634</c:v>
                      </c:pt>
                      <c:pt idx="164">
                        <c:v>1714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[3]КМ!$F$3:$F$167</c15:sqref>
                        </c15:formulaRef>
                      </c:ext>
                    </c:extLst>
                    <c:numCache>
                      <c:formatCode>General</c:formatCode>
                      <c:ptCount val="165"/>
                      <c:pt idx="0">
                        <c:v>4.5201926639496068E-4</c:v>
                      </c:pt>
                      <c:pt idx="1">
                        <c:v>3.6052631578947395E-4</c:v>
                      </c:pt>
                      <c:pt idx="2">
                        <c:v>4.166666666666655E-4</c:v>
                      </c:pt>
                      <c:pt idx="3">
                        <c:v>4.680000000000007E-4</c:v>
                      </c:pt>
                      <c:pt idx="4">
                        <c:v>6.3124999999999878E-4</c:v>
                      </c:pt>
                      <c:pt idx="5">
                        <c:v>7.9411764705882438E-4</c:v>
                      </c:pt>
                      <c:pt idx="6">
                        <c:v>5.263157894736842E-4</c:v>
                      </c:pt>
                      <c:pt idx="7">
                        <c:v>7.8000000000000118E-4</c:v>
                      </c:pt>
                      <c:pt idx="8">
                        <c:v>8.4375000000000086E-4</c:v>
                      </c:pt>
                      <c:pt idx="9">
                        <c:v>9.4285714285714307E-4</c:v>
                      </c:pt>
                      <c:pt idx="10">
                        <c:v>9.6923076923076769E-4</c:v>
                      </c:pt>
                      <c:pt idx="11">
                        <c:v>1.1444444444444458E-3</c:v>
                      </c:pt>
                      <c:pt idx="12">
                        <c:v>1.4111111111111067E-3</c:v>
                      </c:pt>
                      <c:pt idx="13">
                        <c:v>1.4001866915588801E-4</c:v>
                      </c:pt>
                      <c:pt idx="14">
                        <c:v>1.68333333333333E-4</c:v>
                      </c:pt>
                      <c:pt idx="15">
                        <c:v>1.8833333333333376E-4</c:v>
                      </c:pt>
                      <c:pt idx="16">
                        <c:v>2.3999999999999963E-4</c:v>
                      </c:pt>
                      <c:pt idx="17">
                        <c:v>2.914285714285703E-4</c:v>
                      </c:pt>
                      <c:pt idx="18">
                        <c:v>3.8928571428571549E-4</c:v>
                      </c:pt>
                      <c:pt idx="19">
                        <c:v>4.3913043478260784E-4</c:v>
                      </c:pt>
                      <c:pt idx="20">
                        <c:v>4.9119091737992238E-5</c:v>
                      </c:pt>
                      <c:pt idx="21">
                        <c:v>6.7557251908396924E-5</c:v>
                      </c:pt>
                      <c:pt idx="22">
                        <c:v>7.500000000000021E-5</c:v>
                      </c:pt>
                      <c:pt idx="23">
                        <c:v>1.1195652173913056E-4</c:v>
                      </c:pt>
                      <c:pt idx="24">
                        <c:v>1.0714285714285685E-4</c:v>
                      </c:pt>
                      <c:pt idx="25">
                        <c:v>1.6666666666666666E-4</c:v>
                      </c:pt>
                      <c:pt idx="26">
                        <c:v>1.2736842105263166E-4</c:v>
                      </c:pt>
                      <c:pt idx="27">
                        <c:v>2.8108108108108084E-4</c:v>
                      </c:pt>
                      <c:pt idx="28">
                        <c:v>1.487179487179492E-4</c:v>
                      </c:pt>
                      <c:pt idx="29">
                        <c:v>2.1346153846153835E-4</c:v>
                      </c:pt>
                      <c:pt idx="30">
                        <c:v>3.4062499999999886E-4</c:v>
                      </c:pt>
                      <c:pt idx="31">
                        <c:v>3.0277777777777871E-4</c:v>
                      </c:pt>
                      <c:pt idx="32">
                        <c:v>4.4799999999999896E-4</c:v>
                      </c:pt>
                      <c:pt idx="33">
                        <c:v>2.0790236134453764E-4</c:v>
                      </c:pt>
                      <c:pt idx="34">
                        <c:v>2.1456156358885025E-4</c:v>
                      </c:pt>
                      <c:pt idx="35">
                        <c:v>3.8715855478502122E-4</c:v>
                      </c:pt>
                      <c:pt idx="36">
                        <c:v>4.2224959346186036E-4</c:v>
                      </c:pt>
                      <c:pt idx="37">
                        <c:v>3.60929375417502E-4</c:v>
                      </c:pt>
                      <c:pt idx="38">
                        <c:v>6.2747340338983003E-4</c:v>
                      </c:pt>
                      <c:pt idx="39">
                        <c:v>3.6030466300366264E-4</c:v>
                      </c:pt>
                      <c:pt idx="40">
                        <c:v>4.6397378919860524E-4</c:v>
                      </c:pt>
                      <c:pt idx="41">
                        <c:v>7.1609009964412927E-4</c:v>
                      </c:pt>
                      <c:pt idx="42">
                        <c:v>4.7877043308791633E-4</c:v>
                      </c:pt>
                      <c:pt idx="43">
                        <c:v>5.2949259601707099E-4</c:v>
                      </c:pt>
                      <c:pt idx="44">
                        <c:v>8.1090096078431304E-4</c:v>
                      </c:pt>
                      <c:pt idx="45">
                        <c:v>7.7404105084745705E-4</c:v>
                      </c:pt>
                      <c:pt idx="46">
                        <c:v>8.5837248876909739E-4</c:v>
                      </c:pt>
                      <c:pt idx="47">
                        <c:v>9.0672854209445579E-4</c:v>
                      </c:pt>
                      <c:pt idx="48">
                        <c:v>7.7517277611940222E-4</c:v>
                      </c:pt>
                      <c:pt idx="49">
                        <c:v>9.339003835616386E-4</c:v>
                      </c:pt>
                      <c:pt idx="50">
                        <c:v>7.400000000000001E-5</c:v>
                      </c:pt>
                      <c:pt idx="51">
                        <c:v>8.1100000000000006E-5</c:v>
                      </c:pt>
                      <c:pt idx="52">
                        <c:v>1.0200000000000001E-4</c:v>
                      </c:pt>
                      <c:pt idx="53">
                        <c:v>1.8600000000000002E-4</c:v>
                      </c:pt>
                      <c:pt idx="54">
                        <c:v>1.7900000000000001E-4</c:v>
                      </c:pt>
                      <c:pt idx="55">
                        <c:v>1.0900000000000001E-4</c:v>
                      </c:pt>
                      <c:pt idx="56">
                        <c:v>2.0899999999999998E-4</c:v>
                      </c:pt>
                      <c:pt idx="57">
                        <c:v>2.5000000000000001E-4</c:v>
                      </c:pt>
                      <c:pt idx="58">
                        <c:v>3.7100000000000002E-4</c:v>
                      </c:pt>
                      <c:pt idx="59">
                        <c:v>2.8299999999999999E-4</c:v>
                      </c:pt>
                      <c:pt idx="60">
                        <c:v>3.1500000000000001E-4</c:v>
                      </c:pt>
                      <c:pt idx="61">
                        <c:v>4.0000000000000002E-4</c:v>
                      </c:pt>
                      <c:pt idx="62">
                        <c:v>4.9000000000000009E-4</c:v>
                      </c:pt>
                      <c:pt idx="63">
                        <c:v>6.7800000000000011E-4</c:v>
                      </c:pt>
                      <c:pt idx="64">
                        <c:v>6.87E-4</c:v>
                      </c:pt>
                      <c:pt idx="65">
                        <c:v>6.9900000000000008E-4</c:v>
                      </c:pt>
                      <c:pt idx="66">
                        <c:v>7.6500000000000005E-4</c:v>
                      </c:pt>
                      <c:pt idx="67">
                        <c:v>7.7000000000000007E-4</c:v>
                      </c:pt>
                      <c:pt idx="68">
                        <c:v>8.4800000000000012E-4</c:v>
                      </c:pt>
                      <c:pt idx="69">
                        <c:v>9.0899999999999998E-4</c:v>
                      </c:pt>
                      <c:pt idx="70">
                        <c:v>1.0200000000000001E-3</c:v>
                      </c:pt>
                      <c:pt idx="71">
                        <c:v>1.0200000000000001E-3</c:v>
                      </c:pt>
                      <c:pt idx="72">
                        <c:v>1.1000000000000001E-3</c:v>
                      </c:pt>
                      <c:pt idx="73">
                        <c:v>1.1299999999999999E-3</c:v>
                      </c:pt>
                      <c:pt idx="74">
                        <c:v>1.2800000000000001E-3</c:v>
                      </c:pt>
                      <c:pt idx="75">
                        <c:v>1.33E-3</c:v>
                      </c:pt>
                      <c:pt idx="76">
                        <c:v>1.4599999999999999E-3</c:v>
                      </c:pt>
                      <c:pt idx="77">
                        <c:v>1.5E-3</c:v>
                      </c:pt>
                      <c:pt idx="78">
                        <c:v>1.6299999999999999E-3</c:v>
                      </c:pt>
                      <c:pt idx="79">
                        <c:v>1.72E-3</c:v>
                      </c:pt>
                      <c:pt idx="80">
                        <c:v>1.8699999999999999E-3</c:v>
                      </c:pt>
                      <c:pt idx="81">
                        <c:v>1.98E-3</c:v>
                      </c:pt>
                      <c:pt idx="82">
                        <c:v>2.2200000000000002E-3</c:v>
                      </c:pt>
                      <c:pt idx="83">
                        <c:v>2.3900000000000002E-3</c:v>
                      </c:pt>
                      <c:pt idx="84">
                        <c:v>2.5600000000000002E-3</c:v>
                      </c:pt>
                      <c:pt idx="85">
                        <c:v>2.7699999999999999E-3</c:v>
                      </c:pt>
                      <c:pt idx="86">
                        <c:v>1.0399999999999999E-4</c:v>
                      </c:pt>
                      <c:pt idx="87">
                        <c:v>1.26E-4</c:v>
                      </c:pt>
                      <c:pt idx="88">
                        <c:v>1.5100000000000001E-4</c:v>
                      </c:pt>
                      <c:pt idx="89">
                        <c:v>1.18E-4</c:v>
                      </c:pt>
                      <c:pt idx="90">
                        <c:v>1.8699999999999999E-4</c:v>
                      </c:pt>
                      <c:pt idx="91">
                        <c:v>1.75E-4</c:v>
                      </c:pt>
                      <c:pt idx="92">
                        <c:v>2.13E-4</c:v>
                      </c:pt>
                      <c:pt idx="93">
                        <c:v>2.1100000000000001E-4</c:v>
                      </c:pt>
                      <c:pt idx="94">
                        <c:v>2.5099999999999998E-4</c:v>
                      </c:pt>
                      <c:pt idx="95">
                        <c:v>2.92E-4</c:v>
                      </c:pt>
                      <c:pt idx="96">
                        <c:v>3.2000000000000003E-4</c:v>
                      </c:pt>
                      <c:pt idx="97">
                        <c:v>2.34E-4</c:v>
                      </c:pt>
                      <c:pt idx="98">
                        <c:v>3.4099999999999999E-4</c:v>
                      </c:pt>
                      <c:pt idx="99">
                        <c:v>4.3899999999999999E-4</c:v>
                      </c:pt>
                      <c:pt idx="100">
                        <c:v>6.2299999999999996E-4</c:v>
                      </c:pt>
                      <c:pt idx="101">
                        <c:v>6.0599999999999998E-4</c:v>
                      </c:pt>
                      <c:pt idx="102">
                        <c:v>5.9500000000000004E-4</c:v>
                      </c:pt>
                      <c:pt idx="103">
                        <c:v>6.2699999999999995E-4</c:v>
                      </c:pt>
                      <c:pt idx="104">
                        <c:v>6.4800000000000003E-4</c:v>
                      </c:pt>
                      <c:pt idx="105">
                        <c:v>7.27E-4</c:v>
                      </c:pt>
                      <c:pt idx="106">
                        <c:v>8.2600000000000002E-4</c:v>
                      </c:pt>
                      <c:pt idx="107">
                        <c:v>1.1217533166742389E-4</c:v>
                      </c:pt>
                      <c:pt idx="108">
                        <c:v>1.7361817946505613E-4</c:v>
                      </c:pt>
                      <c:pt idx="109">
                        <c:v>1.8861473985134366E-4</c:v>
                      </c:pt>
                      <c:pt idx="110">
                        <c:v>1.6678367718244035E-4</c:v>
                      </c:pt>
                      <c:pt idx="111">
                        <c:v>2.0194740262361298E-4</c:v>
                      </c:pt>
                      <c:pt idx="112">
                        <c:v>4.5487217884702556E-4</c:v>
                      </c:pt>
                      <c:pt idx="113">
                        <c:v>3.3310489148580995E-4</c:v>
                      </c:pt>
                      <c:pt idx="114">
                        <c:v>2.8428650014112504E-4</c:v>
                      </c:pt>
                      <c:pt idx="115">
                        <c:v>3.0825358863495906E-4</c:v>
                      </c:pt>
                      <c:pt idx="116">
                        <c:v>2.5362225263686505E-4</c:v>
                      </c:pt>
                      <c:pt idx="117">
                        <c:v>3.3127464774624358E-4</c:v>
                      </c:pt>
                      <c:pt idx="118">
                        <c:v>2.6148258808290307E-4</c:v>
                      </c:pt>
                      <c:pt idx="119">
                        <c:v>3.7467459107806618E-4</c:v>
                      </c:pt>
                      <c:pt idx="120">
                        <c:v>5.8435638905067087E-4</c:v>
                      </c:pt>
                      <c:pt idx="121">
                        <c:v>6.6773755646816967E-4</c:v>
                      </c:pt>
                      <c:pt idx="122">
                        <c:v>5.6411123172103446E-4</c:v>
                      </c:pt>
                      <c:pt idx="123">
                        <c:v>7.5955300542215659E-4</c:v>
                      </c:pt>
                      <c:pt idx="124">
                        <c:v>9.5394370406189435E-4</c:v>
                      </c:pt>
                      <c:pt idx="125">
                        <c:v>1.022204404517453E-3</c:v>
                      </c:pt>
                      <c:pt idx="126">
                        <c:v>8.3800000000000009E-4</c:v>
                      </c:pt>
                      <c:pt idx="127">
                        <c:v>9.1199999999999994E-4</c:v>
                      </c:pt>
                      <c:pt idx="128">
                        <c:v>9.6000000000000002E-4</c:v>
                      </c:pt>
                      <c:pt idx="129">
                        <c:v>1.01E-3</c:v>
                      </c:pt>
                      <c:pt idx="130">
                        <c:v>1.1000000000000001E-3</c:v>
                      </c:pt>
                      <c:pt idx="131">
                        <c:v>1.1199999999999999E-3</c:v>
                      </c:pt>
                      <c:pt idx="132">
                        <c:v>1.2199999999999999E-3</c:v>
                      </c:pt>
                      <c:pt idx="133">
                        <c:v>1.33E-3</c:v>
                      </c:pt>
                      <c:pt idx="134">
                        <c:v>1.3500000000000001E-3</c:v>
                      </c:pt>
                      <c:pt idx="135">
                        <c:v>1.3600000000000001E-3</c:v>
                      </c:pt>
                      <c:pt idx="136">
                        <c:v>1.4499999999999999E-3</c:v>
                      </c:pt>
                      <c:pt idx="137">
                        <c:v>1.49E-3</c:v>
                      </c:pt>
                      <c:pt idx="138">
                        <c:v>1.6900000000000001E-3</c:v>
                      </c:pt>
                      <c:pt idx="139">
                        <c:v>1.74E-3</c:v>
                      </c:pt>
                      <c:pt idx="140">
                        <c:v>1.91E-3</c:v>
                      </c:pt>
                      <c:pt idx="141">
                        <c:v>2.1299999999999999E-3</c:v>
                      </c:pt>
                      <c:pt idx="142">
                        <c:v>2.2300000000000002E-3</c:v>
                      </c:pt>
                      <c:pt idx="143">
                        <c:v>1.83E-4</c:v>
                      </c:pt>
                      <c:pt idx="144">
                        <c:v>1.9100000000000001E-4</c:v>
                      </c:pt>
                      <c:pt idx="145">
                        <c:v>1.9599999999999999E-4</c:v>
                      </c:pt>
                      <c:pt idx="146">
                        <c:v>2.32E-4</c:v>
                      </c:pt>
                      <c:pt idx="147">
                        <c:v>2.5000000000000001E-4</c:v>
                      </c:pt>
                      <c:pt idx="148">
                        <c:v>2.8299999999999999E-4</c:v>
                      </c:pt>
                      <c:pt idx="149">
                        <c:v>3.0200000000000002E-4</c:v>
                      </c:pt>
                      <c:pt idx="150">
                        <c:v>3.2400000000000001E-4</c:v>
                      </c:pt>
                      <c:pt idx="151">
                        <c:v>3.9700000000000005E-4</c:v>
                      </c:pt>
                      <c:pt idx="152">
                        <c:v>4.0900000000000002E-4</c:v>
                      </c:pt>
                      <c:pt idx="153">
                        <c:v>4.9299999999999995E-4</c:v>
                      </c:pt>
                      <c:pt idx="154">
                        <c:v>5.04E-4</c:v>
                      </c:pt>
                      <c:pt idx="155">
                        <c:v>5.9100000000000005E-4</c:v>
                      </c:pt>
                      <c:pt idx="156">
                        <c:v>6.4500000000000007E-4</c:v>
                      </c:pt>
                      <c:pt idx="157">
                        <c:v>7.2900000000000005E-4</c:v>
                      </c:pt>
                      <c:pt idx="158">
                        <c:v>7.7400000000000006E-4</c:v>
                      </c:pt>
                      <c:pt idx="159">
                        <c:v>8.6700000000000004E-4</c:v>
                      </c:pt>
                      <c:pt idx="160">
                        <c:v>9.3700000000000001E-4</c:v>
                      </c:pt>
                      <c:pt idx="161">
                        <c:v>1E-3</c:v>
                      </c:pt>
                      <c:pt idx="162">
                        <c:v>1.1000000000000001E-3</c:v>
                      </c:pt>
                      <c:pt idx="163">
                        <c:v>1.1900000000000001E-3</c:v>
                      </c:pt>
                      <c:pt idx="164">
                        <c:v>1.2899999999999999E-3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D-B382-484E-B7AC-D2C1D919AFC9}"/>
                  </c:ext>
                </c:extLst>
              </c15:ser>
            </c15:filteredScatterSeries>
            <c15:filteredScatterSeries>
              <c15:ser>
                <c:idx val="5"/>
                <c:order val="3"/>
                <c:tx>
                  <c:v>Корр. среда: 0,01Гц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x"/>
                  <c:size val="4"/>
                  <c:spPr>
                    <a:noFill/>
                    <a:ln w="1587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[4]КМ!$M$3:$M$46</c15:sqref>
                        </c15:formulaRef>
                      </c:ext>
                    </c:extLst>
                    <c:numCache>
                      <c:formatCode>General</c:formatCode>
                      <c:ptCount val="44"/>
                      <c:pt idx="0">
                        <c:v>1173.2011360004396</c:v>
                      </c:pt>
                      <c:pt idx="1">
                        <c:v>1192.2076698126771</c:v>
                      </c:pt>
                      <c:pt idx="2">
                        <c:v>1326.9107991293026</c:v>
                      </c:pt>
                      <c:pt idx="3">
                        <c:v>1352.0343597237966</c:v>
                      </c:pt>
                      <c:pt idx="4">
                        <c:v>1493.4305528210909</c:v>
                      </c:pt>
                      <c:pt idx="5">
                        <c:v>1530.0977540650338</c:v>
                      </c:pt>
                      <c:pt idx="6">
                        <c:v>1711.2125158017127</c:v>
                      </c:pt>
                      <c:pt idx="7">
                        <c:v>1746.6470626046635</c:v>
                      </c:pt>
                      <c:pt idx="8">
                        <c:v>1103</c:v>
                      </c:pt>
                      <c:pt idx="9">
                        <c:v>1143</c:v>
                      </c:pt>
                      <c:pt idx="10">
                        <c:v>1183</c:v>
                      </c:pt>
                      <c:pt idx="11">
                        <c:v>1226</c:v>
                      </c:pt>
                      <c:pt idx="12">
                        <c:v>1388</c:v>
                      </c:pt>
                      <c:pt idx="13">
                        <c:v>1439</c:v>
                      </c:pt>
                      <c:pt idx="14">
                        <c:v>1494</c:v>
                      </c:pt>
                      <c:pt idx="15">
                        <c:v>1681</c:v>
                      </c:pt>
                      <c:pt idx="16">
                        <c:v>1728</c:v>
                      </c:pt>
                      <c:pt idx="17">
                        <c:v>1776</c:v>
                      </c:pt>
                      <c:pt idx="18">
                        <c:v>1003</c:v>
                      </c:pt>
                      <c:pt idx="19">
                        <c:v>1057</c:v>
                      </c:pt>
                      <c:pt idx="20">
                        <c:v>1112</c:v>
                      </c:pt>
                      <c:pt idx="21">
                        <c:v>1310</c:v>
                      </c:pt>
                      <c:pt idx="22">
                        <c:v>1355</c:v>
                      </c:pt>
                      <c:pt idx="23">
                        <c:v>1405</c:v>
                      </c:pt>
                      <c:pt idx="24">
                        <c:v>1455</c:v>
                      </c:pt>
                      <c:pt idx="25">
                        <c:v>1606</c:v>
                      </c:pt>
                      <c:pt idx="26">
                        <c:v>1666</c:v>
                      </c:pt>
                      <c:pt idx="27">
                        <c:v>1729</c:v>
                      </c:pt>
                      <c:pt idx="28">
                        <c:v>1246.2298749465256</c:v>
                      </c:pt>
                      <c:pt idx="29">
                        <c:v>1313.8009483349679</c:v>
                      </c:pt>
                      <c:pt idx="30">
                        <c:v>1388.58741636581</c:v>
                      </c:pt>
                      <c:pt idx="31">
                        <c:v>1468.9847284995003</c:v>
                      </c:pt>
                      <c:pt idx="32">
                        <c:v>1819.1668586266192</c:v>
                      </c:pt>
                      <c:pt idx="33">
                        <c:v>2501.46996896571</c:v>
                      </c:pt>
                      <c:pt idx="39">
                        <c:v>1522</c:v>
                      </c:pt>
                      <c:pt idx="40">
                        <c:v>1579</c:v>
                      </c:pt>
                      <c:pt idx="41">
                        <c:v>1640</c:v>
                      </c:pt>
                      <c:pt idx="42">
                        <c:v>1706</c:v>
                      </c:pt>
                      <c:pt idx="43">
                        <c:v>1775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[4]КМ!$N$3:$N$46</c15:sqref>
                        </c15:formulaRef>
                      </c:ext>
                    </c:extLst>
                    <c:numCache>
                      <c:formatCode>General</c:formatCode>
                      <c:ptCount val="44"/>
                      <c:pt idx="0">
                        <c:v>1.6317991631799188E-3</c:v>
                      </c:pt>
                      <c:pt idx="1">
                        <c:v>1.1041666666666617E-3</c:v>
                      </c:pt>
                      <c:pt idx="2">
                        <c:v>1.0517241379310335E-3</c:v>
                      </c:pt>
                      <c:pt idx="3">
                        <c:v>1.3235294117647143E-3</c:v>
                      </c:pt>
                      <c:pt idx="4">
                        <c:v>1.361702127659568E-3</c:v>
                      </c:pt>
                      <c:pt idx="5">
                        <c:v>1.7317073170731727E-3</c:v>
                      </c:pt>
                      <c:pt idx="6">
                        <c:v>2.5652173913043473E-3</c:v>
                      </c:pt>
                      <c:pt idx="7">
                        <c:v>2.4090909090909141E-3</c:v>
                      </c:pt>
                      <c:pt idx="8">
                        <c:v>7.8200000000000003E-4</c:v>
                      </c:pt>
                      <c:pt idx="9">
                        <c:v>7.1400000000000001E-4</c:v>
                      </c:pt>
                      <c:pt idx="10">
                        <c:v>7.8200000000000003E-4</c:v>
                      </c:pt>
                      <c:pt idx="11">
                        <c:v>9.140000000000001E-4</c:v>
                      </c:pt>
                      <c:pt idx="12">
                        <c:v>1.39E-3</c:v>
                      </c:pt>
                      <c:pt idx="13">
                        <c:v>1.3699999999999999E-3</c:v>
                      </c:pt>
                      <c:pt idx="14">
                        <c:v>1.2800000000000001E-3</c:v>
                      </c:pt>
                      <c:pt idx="15">
                        <c:v>1.56E-3</c:v>
                      </c:pt>
                      <c:pt idx="16">
                        <c:v>1.7899999999999999E-3</c:v>
                      </c:pt>
                      <c:pt idx="17">
                        <c:v>1.83E-3</c:v>
                      </c:pt>
                      <c:pt idx="18">
                        <c:v>5.2099999999999998E-4</c:v>
                      </c:pt>
                      <c:pt idx="19">
                        <c:v>7.6800000000000002E-4</c:v>
                      </c:pt>
                      <c:pt idx="20">
                        <c:v>8.6899999999999998E-4</c:v>
                      </c:pt>
                      <c:pt idx="21">
                        <c:v>9.8999999999999999E-4</c:v>
                      </c:pt>
                      <c:pt idx="22">
                        <c:v>1.15E-3</c:v>
                      </c:pt>
                      <c:pt idx="23">
                        <c:v>1.25E-3</c:v>
                      </c:pt>
                      <c:pt idx="24">
                        <c:v>9.7100000000000018E-4</c:v>
                      </c:pt>
                      <c:pt idx="25">
                        <c:v>1.73E-3</c:v>
                      </c:pt>
                      <c:pt idx="26">
                        <c:v>1.7899999999999999E-3</c:v>
                      </c:pt>
                      <c:pt idx="27">
                        <c:v>1.9400000000000001E-3</c:v>
                      </c:pt>
                      <c:pt idx="28">
                        <c:v>9.3945071770335105E-4</c:v>
                      </c:pt>
                      <c:pt idx="29">
                        <c:v>9.3025184501844844E-4</c:v>
                      </c:pt>
                      <c:pt idx="30">
                        <c:v>1.0753056443024499E-3</c:v>
                      </c:pt>
                      <c:pt idx="31">
                        <c:v>1.3553068340306858E-3</c:v>
                      </c:pt>
                      <c:pt idx="32">
                        <c:v>1.9217189781021817E-3</c:v>
                      </c:pt>
                      <c:pt idx="33">
                        <c:v>3.5649561128526766E-3</c:v>
                      </c:pt>
                      <c:pt idx="39">
                        <c:v>1.4300000000000001E-3</c:v>
                      </c:pt>
                      <c:pt idx="40">
                        <c:v>1.6100000000000001E-3</c:v>
                      </c:pt>
                      <c:pt idx="41">
                        <c:v>1.74E-3</c:v>
                      </c:pt>
                      <c:pt idx="42">
                        <c:v>1.9E-3</c:v>
                      </c:pt>
                      <c:pt idx="43">
                        <c:v>2.0999999999999999E-3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F-B382-484E-B7AC-D2C1D919AFC9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v>Корр. среда: 0,01Гц, -1В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triangle"/>
                  <c:size val="4"/>
                  <c:spPr>
                    <a:noFill/>
                    <a:ln w="6350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[3]КМ!$Q$3:$Q$14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668.36783818615027</c:v>
                      </c:pt>
                      <c:pt idx="1">
                        <c:v>810.67568466567184</c:v>
                      </c:pt>
                      <c:pt idx="2">
                        <c:v>828.35080147317558</c:v>
                      </c:pt>
                      <c:pt idx="3">
                        <c:v>1131.0169499711451</c:v>
                      </c:pt>
                      <c:pt idx="4">
                        <c:v>1154.8242870865527</c:v>
                      </c:pt>
                      <c:pt idx="5">
                        <c:v>1180.0839614555068</c:v>
                      </c:pt>
                      <c:pt idx="6">
                        <c:v>1205.8206147471371</c:v>
                      </c:pt>
                      <c:pt idx="7">
                        <c:v>1230.3394013134853</c:v>
                      </c:pt>
                      <c:pt idx="8">
                        <c:v>1257.2872151582728</c:v>
                      </c:pt>
                      <c:pt idx="9">
                        <c:v>1287.9380627509533</c:v>
                      </c:pt>
                      <c:pt idx="10">
                        <c:v>1317.2505290462948</c:v>
                      </c:pt>
                      <c:pt idx="11">
                        <c:v>1346.1877263027284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[3]КМ!$R$3:$R$14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6.7875604395605378E-5</c:v>
                      </c:pt>
                      <c:pt idx="1">
                        <c:v>8.2714379084966973E-4</c:v>
                      </c:pt>
                      <c:pt idx="2">
                        <c:v>8.3519354838709954E-4</c:v>
                      </c:pt>
                      <c:pt idx="3">
                        <c:v>1.7122711267605715E-3</c:v>
                      </c:pt>
                      <c:pt idx="4">
                        <c:v>2.569147959183656E-3</c:v>
                      </c:pt>
                      <c:pt idx="5">
                        <c:v>1.9423371212121206E-3</c:v>
                      </c:pt>
                      <c:pt idx="6">
                        <c:v>1.8650610687023007E-3</c:v>
                      </c:pt>
                      <c:pt idx="7">
                        <c:v>1.9077324561403344E-3</c:v>
                      </c:pt>
                      <c:pt idx="8">
                        <c:v>2.1390781250000268E-3</c:v>
                      </c:pt>
                      <c:pt idx="9">
                        <c:v>2.4344403669724637E-3</c:v>
                      </c:pt>
                      <c:pt idx="10">
                        <c:v>2.3292713567839049E-3</c:v>
                      </c:pt>
                      <c:pt idx="11">
                        <c:v>1.9299721115537832E-3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0-B382-484E-B7AC-D2C1D919AFC9}"/>
                  </c:ext>
                </c:extLst>
              </c15:ser>
            </c15:filteredScatterSeries>
            <c15:filteredScatterSeries>
              <c15:ser>
                <c:idx val="0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Кривые!$F$3</c15:sqref>
                        </c15:formulaRef>
                      </c:ext>
                    </c:extLst>
                    <c:strCache>
                      <c:ptCount val="1"/>
                      <c:pt idx="0">
                        <c:v>ВО возд.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50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Кривые!$A$24:$A$122</c15:sqref>
                        </c15:formulaRef>
                      </c:ext>
                    </c:extLst>
                    <c:numCache>
                      <c:formatCode>General</c:formatCode>
                      <c:ptCount val="99"/>
                      <c:pt idx="0">
                        <c:v>200</c:v>
                      </c:pt>
                      <c:pt idx="1">
                        <c:v>300</c:v>
                      </c:pt>
                      <c:pt idx="2">
                        <c:v>400</c:v>
                      </c:pt>
                      <c:pt idx="3">
                        <c:v>500</c:v>
                      </c:pt>
                      <c:pt idx="4">
                        <c:v>600</c:v>
                      </c:pt>
                      <c:pt idx="5">
                        <c:v>700</c:v>
                      </c:pt>
                      <c:pt idx="6">
                        <c:v>800</c:v>
                      </c:pt>
                      <c:pt idx="7">
                        <c:v>900</c:v>
                      </c:pt>
                      <c:pt idx="8">
                        <c:v>1000</c:v>
                      </c:pt>
                      <c:pt idx="9">
                        <c:v>1100</c:v>
                      </c:pt>
                      <c:pt idx="10">
                        <c:v>1200</c:v>
                      </c:pt>
                      <c:pt idx="11">
                        <c:v>1300</c:v>
                      </c:pt>
                      <c:pt idx="12">
                        <c:v>1400</c:v>
                      </c:pt>
                      <c:pt idx="13">
                        <c:v>1500</c:v>
                      </c:pt>
                      <c:pt idx="14">
                        <c:v>1600</c:v>
                      </c:pt>
                      <c:pt idx="15">
                        <c:v>1700</c:v>
                      </c:pt>
                      <c:pt idx="16">
                        <c:v>1800</c:v>
                      </c:pt>
                      <c:pt idx="17">
                        <c:v>1900</c:v>
                      </c:pt>
                      <c:pt idx="18">
                        <c:v>2000</c:v>
                      </c:pt>
                      <c:pt idx="19">
                        <c:v>2100</c:v>
                      </c:pt>
                      <c:pt idx="20">
                        <c:v>2200</c:v>
                      </c:pt>
                      <c:pt idx="21">
                        <c:v>2300</c:v>
                      </c:pt>
                      <c:pt idx="22">
                        <c:v>2400</c:v>
                      </c:pt>
                      <c:pt idx="23">
                        <c:v>2500</c:v>
                      </c:pt>
                      <c:pt idx="24">
                        <c:v>2600</c:v>
                      </c:pt>
                      <c:pt idx="25">
                        <c:v>2700</c:v>
                      </c:pt>
                      <c:pt idx="26">
                        <c:v>2800</c:v>
                      </c:pt>
                      <c:pt idx="27">
                        <c:v>2900</c:v>
                      </c:pt>
                      <c:pt idx="28">
                        <c:v>3000</c:v>
                      </c:pt>
                      <c:pt idx="29">
                        <c:v>3100</c:v>
                      </c:pt>
                      <c:pt idx="30">
                        <c:v>3200</c:v>
                      </c:pt>
                      <c:pt idx="31">
                        <c:v>3300</c:v>
                      </c:pt>
                      <c:pt idx="32">
                        <c:v>3400</c:v>
                      </c:pt>
                      <c:pt idx="33">
                        <c:v>3500</c:v>
                      </c:pt>
                      <c:pt idx="34">
                        <c:v>3600</c:v>
                      </c:pt>
                      <c:pt idx="35">
                        <c:v>3700</c:v>
                      </c:pt>
                      <c:pt idx="36">
                        <c:v>3800</c:v>
                      </c:pt>
                      <c:pt idx="37">
                        <c:v>3900</c:v>
                      </c:pt>
                      <c:pt idx="38">
                        <c:v>4000</c:v>
                      </c:pt>
                      <c:pt idx="39">
                        <c:v>4100</c:v>
                      </c:pt>
                      <c:pt idx="40">
                        <c:v>4200</c:v>
                      </c:pt>
                      <c:pt idx="41">
                        <c:v>4300</c:v>
                      </c:pt>
                      <c:pt idx="42">
                        <c:v>4400</c:v>
                      </c:pt>
                      <c:pt idx="43">
                        <c:v>4500</c:v>
                      </c:pt>
                      <c:pt idx="44">
                        <c:v>4600</c:v>
                      </c:pt>
                      <c:pt idx="45">
                        <c:v>4700</c:v>
                      </c:pt>
                      <c:pt idx="46">
                        <c:v>4800</c:v>
                      </c:pt>
                      <c:pt idx="47">
                        <c:v>4900</c:v>
                      </c:pt>
                      <c:pt idx="48">
                        <c:v>5000</c:v>
                      </c:pt>
                      <c:pt idx="49">
                        <c:v>5100</c:v>
                      </c:pt>
                      <c:pt idx="50">
                        <c:v>5200</c:v>
                      </c:pt>
                      <c:pt idx="51">
                        <c:v>5300</c:v>
                      </c:pt>
                      <c:pt idx="52">
                        <c:v>5400</c:v>
                      </c:pt>
                      <c:pt idx="53">
                        <c:v>5500</c:v>
                      </c:pt>
                      <c:pt idx="54">
                        <c:v>5600</c:v>
                      </c:pt>
                      <c:pt idx="55">
                        <c:v>5700</c:v>
                      </c:pt>
                      <c:pt idx="56">
                        <c:v>5800</c:v>
                      </c:pt>
                      <c:pt idx="57">
                        <c:v>5900</c:v>
                      </c:pt>
                      <c:pt idx="58">
                        <c:v>6000</c:v>
                      </c:pt>
                      <c:pt idx="59">
                        <c:v>6100</c:v>
                      </c:pt>
                      <c:pt idx="60">
                        <c:v>6200</c:v>
                      </c:pt>
                      <c:pt idx="61">
                        <c:v>6300</c:v>
                      </c:pt>
                      <c:pt idx="62">
                        <c:v>6400</c:v>
                      </c:pt>
                      <c:pt idx="63">
                        <c:v>6500</c:v>
                      </c:pt>
                      <c:pt idx="64">
                        <c:v>6600</c:v>
                      </c:pt>
                      <c:pt idx="65">
                        <c:v>6700</c:v>
                      </c:pt>
                      <c:pt idx="66">
                        <c:v>6800</c:v>
                      </c:pt>
                      <c:pt idx="67">
                        <c:v>6900</c:v>
                      </c:pt>
                      <c:pt idx="68">
                        <c:v>7000</c:v>
                      </c:pt>
                      <c:pt idx="69">
                        <c:v>7100</c:v>
                      </c:pt>
                      <c:pt idx="70">
                        <c:v>7200</c:v>
                      </c:pt>
                      <c:pt idx="71">
                        <c:v>7300</c:v>
                      </c:pt>
                      <c:pt idx="72">
                        <c:v>7400</c:v>
                      </c:pt>
                      <c:pt idx="73">
                        <c:v>7500</c:v>
                      </c:pt>
                      <c:pt idx="74">
                        <c:v>7600</c:v>
                      </c:pt>
                      <c:pt idx="75">
                        <c:v>7700</c:v>
                      </c:pt>
                      <c:pt idx="76">
                        <c:v>7800</c:v>
                      </c:pt>
                      <c:pt idx="77">
                        <c:v>7900</c:v>
                      </c:pt>
                      <c:pt idx="78">
                        <c:v>8000</c:v>
                      </c:pt>
                      <c:pt idx="79">
                        <c:v>8100</c:v>
                      </c:pt>
                      <c:pt idx="80">
                        <c:v>8200</c:v>
                      </c:pt>
                      <c:pt idx="81">
                        <c:v>8300</c:v>
                      </c:pt>
                      <c:pt idx="82">
                        <c:v>8400</c:v>
                      </c:pt>
                      <c:pt idx="83">
                        <c:v>8500</c:v>
                      </c:pt>
                      <c:pt idx="84">
                        <c:v>8600</c:v>
                      </c:pt>
                      <c:pt idx="85">
                        <c:v>8700</c:v>
                      </c:pt>
                      <c:pt idx="86">
                        <c:v>8800</c:v>
                      </c:pt>
                      <c:pt idx="87">
                        <c:v>8900</c:v>
                      </c:pt>
                      <c:pt idx="88">
                        <c:v>9000</c:v>
                      </c:pt>
                      <c:pt idx="89">
                        <c:v>9100</c:v>
                      </c:pt>
                      <c:pt idx="90">
                        <c:v>9200</c:v>
                      </c:pt>
                      <c:pt idx="91">
                        <c:v>9300</c:v>
                      </c:pt>
                      <c:pt idx="92">
                        <c:v>9400</c:v>
                      </c:pt>
                      <c:pt idx="93">
                        <c:v>9500</c:v>
                      </c:pt>
                      <c:pt idx="94">
                        <c:v>9600</c:v>
                      </c:pt>
                      <c:pt idx="95">
                        <c:v>9700</c:v>
                      </c:pt>
                      <c:pt idx="96">
                        <c:v>9800</c:v>
                      </c:pt>
                      <c:pt idx="97">
                        <c:v>9900</c:v>
                      </c:pt>
                      <c:pt idx="98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Кривые!$F$24:$F$122</c15:sqref>
                        </c15:formulaRef>
                      </c:ext>
                    </c:extLst>
                    <c:numCache>
                      <c:formatCode>0.00E+00</c:formatCode>
                      <c:ptCount val="99"/>
                      <c:pt idx="1">
                        <c:v>1.2142268701881671E-6</c:v>
                      </c:pt>
                      <c:pt idx="2">
                        <c:v>5.9795545110617641E-6</c:v>
                      </c:pt>
                      <c:pt idx="3">
                        <c:v>1.5194231015545862E-5</c:v>
                      </c:pt>
                      <c:pt idx="4">
                        <c:v>2.9446780522340366E-5</c:v>
                      </c:pt>
                      <c:pt idx="5">
                        <c:v>4.9196119676301402E-5</c:v>
                      </c:pt>
                      <c:pt idx="6">
                        <c:v>7.4825170519445314E-5</c:v>
                      </c:pt>
                      <c:pt idx="7">
                        <c:v>1.0666583350973478E-4</c:v>
                      </c:pt>
                      <c:pt idx="8">
                        <c:v>1.4501295732429286E-4</c:v>
                      </c:pt>
                      <c:pt idx="9">
                        <c:v>1.9013304829763774E-4</c:v>
                      </c:pt>
                      <c:pt idx="10">
                        <c:v>2.4227011159090538E-4</c:v>
                      </c:pt>
                      <c:pt idx="11">
                        <c:v>3.0164978159678618E-4</c:v>
                      </c:pt>
                      <c:pt idx="12">
                        <c:v>3.6848236265038374E-4</c:v>
                      </c:pt>
                      <c:pt idx="13">
                        <c:v>4.4296513972505181E-4</c:v>
                      </c:pt>
                      <c:pt idx="14">
                        <c:v>5.2528418008115539E-4</c:v>
                      </c:pt>
                      <c:pt idx="15">
                        <c:v>6.1561576817545328E-4</c:v>
                      </c:pt>
                      <c:pt idx="16">
                        <c:v>7.1412756908971248E-4</c:v>
                      </c:pt>
                      <c:pt idx="17">
                        <c:v>8.2097958633391512E-4</c:v>
                      </c:pt>
                      <c:pt idx="18">
                        <c:v>9.3632496081550278E-4</c:v>
                      </c:pt>
                      <c:pt idx="19">
                        <c:v>1.0603106450124359E-3</c:v>
                      </c:pt>
                      <c:pt idx="20">
                        <c:v>1.1930779776223694E-3</c:v>
                      </c:pt>
                      <c:pt idx="21">
                        <c:v>1.3347631777918941E-3</c:v>
                      </c:pt>
                      <c:pt idx="22">
                        <c:v>1.4854977735983886E-3</c:v>
                      </c:pt>
                      <c:pt idx="23">
                        <c:v>1.6454089762144525E-3</c:v>
                      </c:pt>
                      <c:pt idx="24">
                        <c:v>1.8146200087726203E-3</c:v>
                      </c:pt>
                      <c:pt idx="25">
                        <c:v>1.9932503971271118E-3</c:v>
                      </c:pt>
                      <c:pt idx="26">
                        <c:v>2.18141622831619E-3</c:v>
                      </c:pt>
                      <c:pt idx="27">
                        <c:v>2.3792303814496826E-3</c:v>
                      </c:pt>
                      <c:pt idx="28">
                        <c:v>2.586802734901516E-3</c:v>
                      </c:pt>
                      <c:pt idx="29">
                        <c:v>2.8042403530187414E-3</c:v>
                      </c:pt>
                      <c:pt idx="30">
                        <c:v>3.0316476550249919E-3</c:v>
                      </c:pt>
                      <c:pt idx="31">
                        <c:v>3.269126568366715E-3</c:v>
                      </c:pt>
                      <c:pt idx="32">
                        <c:v>3.5167766684015382E-3</c:v>
                      </c:pt>
                      <c:pt idx="33">
                        <c:v>3.7746953060429729E-3</c:v>
                      </c:pt>
                      <c:pt idx="34">
                        <c:v>4.0429777247408772E-3</c:v>
                      </c:pt>
                      <c:pt idx="35">
                        <c:v>4.3217171679820901E-3</c:v>
                      </c:pt>
                      <c:pt idx="36">
                        <c:v>4.6110049783336131E-3</c:v>
                      </c:pt>
                      <c:pt idx="37">
                        <c:v>4.9109306889146562E-3</c:v>
                      </c:pt>
                      <c:pt idx="38">
                        <c:v>5.2215821080688167E-3</c:v>
                      </c:pt>
                      <c:pt idx="39">
                        <c:v>5.5430453979106653E-3</c:v>
                      </c:pt>
                      <c:pt idx="40">
                        <c:v>5.8754051473385209E-3</c:v>
                      </c:pt>
                      <c:pt idx="41">
                        <c:v>6.2187444400339208E-3</c:v>
                      </c:pt>
                      <c:pt idx="42">
                        <c:v>6.5731449179079861E-3</c:v>
                      </c:pt>
                      <c:pt idx="43">
                        <c:v>6.9386868404024771E-3</c:v>
                      </c:pt>
                      <c:pt idx="44">
                        <c:v>7.3154491400078915E-3</c:v>
                      </c:pt>
                      <c:pt idx="45">
                        <c:v>7.7035094743217554E-3</c:v>
                      </c:pt>
                      <c:pt idx="46">
                        <c:v>8.1029442749360296E-3</c:v>
                      </c:pt>
                      <c:pt idx="47">
                        <c:v>8.5138287934121912E-3</c:v>
                      </c:pt>
                      <c:pt idx="48">
                        <c:v>8.9362371445772509E-3</c:v>
                      </c:pt>
                      <c:pt idx="49">
                        <c:v>9.3702423473492318E-3</c:v>
                      </c:pt>
                      <c:pt idx="50">
                        <c:v>9.8159163632823461E-3</c:v>
                      </c:pt>
                      <c:pt idx="51">
                        <c:v>1.027333013300202E-2</c:v>
                      </c:pt>
                      <c:pt idx="52">
                        <c:v>1.0742553610685653E-2</c:v>
                      </c:pt>
                      <c:pt idx="53">
                        <c:v>1.1223655796729284E-2</c:v>
                      </c:pt>
                      <c:pt idx="54">
                        <c:v>1.1716704768729077E-2</c:v>
                      </c:pt>
                      <c:pt idx="55">
                        <c:v>1.2221767710894064E-2</c:v>
                      </c:pt>
                      <c:pt idx="56">
                        <c:v>1.2738910941997444E-2</c:v>
                      </c:pt>
                      <c:pt idx="57">
                        <c:v>1.3268199941963691E-2</c:v>
                      </c:pt>
                      <c:pt idx="58">
                        <c:v>1.3809699377181586E-2</c:v>
                      </c:pt>
                      <c:pt idx="59">
                        <c:v>1.436347312462496E-2</c:v>
                      </c:pt>
                      <c:pt idx="60">
                        <c:v>1.4929584294856926E-2</c:v>
                      </c:pt>
                      <c:pt idx="61">
                        <c:v>1.5508095253987537E-2</c:v>
                      </c:pt>
                      <c:pt idx="62">
                        <c:v>1.609906764464852E-2</c:v>
                      </c:pt>
                      <c:pt idx="63">
                        <c:v>1.6702562406044664E-2</c:v>
                      </c:pt>
                      <c:pt idx="64">
                        <c:v>1.7318639793137192E-2</c:v>
                      </c:pt>
                      <c:pt idx="65">
                        <c:v>1.7947359395008348E-2</c:v>
                      </c:pt>
                      <c:pt idx="66">
                        <c:v>1.8588780152456328E-2</c:v>
                      </c:pt>
                      <c:pt idx="67">
                        <c:v>1.9242960374862159E-2</c:v>
                      </c:pt>
                      <c:pt idx="68">
                        <c:v>1.9909957756370743E-2</c:v>
                      </c:pt>
                      <c:pt idx="69">
                        <c:v>2.058982939142244E-2</c:v>
                      </c:pt>
                      <c:pt idx="70">
                        <c:v>2.1282631789671838E-2</c:v>
                      </c:pt>
                      <c:pt idx="71">
                        <c:v>2.1988420890324441E-2</c:v>
                      </c:pt>
                      <c:pt idx="72">
                        <c:v>2.270725207592408E-2</c:v>
                      </c:pt>
                      <c:pt idx="73">
                        <c:v>2.3439180185617695E-2</c:v>
                      </c:pt>
                      <c:pt idx="74">
                        <c:v>2.4184259527925592E-2</c:v>
                      </c:pt>
                      <c:pt idx="75">
                        <c:v>2.4942543893040767E-2</c:v>
                      </c:pt>
                      <c:pt idx="76">
                        <c:v>2.5714086564682759E-2</c:v>
                      </c:pt>
                      <c:pt idx="77">
                        <c:v>2.6498940331525101E-2</c:v>
                      </c:pt>
                      <c:pt idx="78">
                        <c:v>2.7297157498219832E-2</c:v>
                      </c:pt>
                      <c:pt idx="79">
                        <c:v>2.8108789896036594E-2</c:v>
                      </c:pt>
                      <c:pt idx="80">
                        <c:v>2.8933888893135223E-2</c:v>
                      </c:pt>
                      <c:pt idx="81">
                        <c:v>2.9772505404488028E-2</c:v>
                      </c:pt>
                      <c:pt idx="82">
                        <c:v>3.0624689901470169E-2</c:v>
                      </c:pt>
                      <c:pt idx="83">
                        <c:v>3.1490492421129911E-2</c:v>
                      </c:pt>
                      <c:pt idx="84">
                        <c:v>3.2369962575155876E-2</c:v>
                      </c:pt>
                      <c:pt idx="85">
                        <c:v>3.3263149558553987E-2</c:v>
                      </c:pt>
                      <c:pt idx="86">
                        <c:v>3.417010215804557E-2</c:v>
                      </c:pt>
                      <c:pt idx="87">
                        <c:v>3.5090868760201163E-2</c:v>
                      </c:pt>
                      <c:pt idx="88">
                        <c:v>3.6025497359318329E-2</c:v>
                      </c:pt>
                      <c:pt idx="89">
                        <c:v>3.6974035565057399E-2</c:v>
                      </c:pt>
                      <c:pt idx="90">
                        <c:v>3.7936530609843422E-2</c:v>
                      </c:pt>
                      <c:pt idx="91">
                        <c:v>3.8913029356043419E-2</c:v>
                      </c:pt>
                      <c:pt idx="92">
                        <c:v>3.9903578302930634E-2</c:v>
                      </c:pt>
                      <c:pt idx="93">
                        <c:v>4.0908223593441935E-2</c:v>
                      </c:pt>
                      <c:pt idx="94">
                        <c:v>4.1927011020738009E-2</c:v>
                      </c:pt>
                      <c:pt idx="95">
                        <c:v>4.2959986034573898E-2</c:v>
                      </c:pt>
                      <c:pt idx="96">
                        <c:v>4.4007193747486413E-2</c:v>
                      </c:pt>
                      <c:pt idx="97">
                        <c:v>4.5068678940807461E-2</c:v>
                      </c:pt>
                      <c:pt idx="98">
                        <c:v>4.614448607050798E-2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0-B382-484E-B7AC-D2C1D919AFC9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Кривые!$G$3</c15:sqref>
                        </c15:formulaRef>
                      </c:ext>
                    </c:extLst>
                    <c:strCache>
                      <c:ptCount val="1"/>
                      <c:pt idx="0">
                        <c:v>Ут. ВО возд.</c:v>
                      </c:pt>
                    </c:strCache>
                  </c:strRef>
                </c:tx>
                <c:spPr>
                  <a:ln w="25400" cap="rnd">
                    <a:solidFill>
                      <a:schemeClr val="tx1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Кривые!$A$24:$A$122</c15:sqref>
                        </c15:formulaRef>
                      </c:ext>
                    </c:extLst>
                    <c:numCache>
                      <c:formatCode>General</c:formatCode>
                      <c:ptCount val="99"/>
                      <c:pt idx="0">
                        <c:v>200</c:v>
                      </c:pt>
                      <c:pt idx="1">
                        <c:v>300</c:v>
                      </c:pt>
                      <c:pt idx="2">
                        <c:v>400</c:v>
                      </c:pt>
                      <c:pt idx="3">
                        <c:v>500</c:v>
                      </c:pt>
                      <c:pt idx="4">
                        <c:v>600</c:v>
                      </c:pt>
                      <c:pt idx="5">
                        <c:v>700</c:v>
                      </c:pt>
                      <c:pt idx="6">
                        <c:v>800</c:v>
                      </c:pt>
                      <c:pt idx="7">
                        <c:v>900</c:v>
                      </c:pt>
                      <c:pt idx="8">
                        <c:v>1000</c:v>
                      </c:pt>
                      <c:pt idx="9">
                        <c:v>1100</c:v>
                      </c:pt>
                      <c:pt idx="10">
                        <c:v>1200</c:v>
                      </c:pt>
                      <c:pt idx="11">
                        <c:v>1300</c:v>
                      </c:pt>
                      <c:pt idx="12">
                        <c:v>1400</c:v>
                      </c:pt>
                      <c:pt idx="13">
                        <c:v>1500</c:v>
                      </c:pt>
                      <c:pt idx="14">
                        <c:v>1600</c:v>
                      </c:pt>
                      <c:pt idx="15">
                        <c:v>1700</c:v>
                      </c:pt>
                      <c:pt idx="16">
                        <c:v>1800</c:v>
                      </c:pt>
                      <c:pt idx="17">
                        <c:v>1900</c:v>
                      </c:pt>
                      <c:pt idx="18">
                        <c:v>2000</c:v>
                      </c:pt>
                      <c:pt idx="19">
                        <c:v>2100</c:v>
                      </c:pt>
                      <c:pt idx="20">
                        <c:v>2200</c:v>
                      </c:pt>
                      <c:pt idx="21">
                        <c:v>2300</c:v>
                      </c:pt>
                      <c:pt idx="22">
                        <c:v>2400</c:v>
                      </c:pt>
                      <c:pt idx="23">
                        <c:v>2500</c:v>
                      </c:pt>
                      <c:pt idx="24">
                        <c:v>2600</c:v>
                      </c:pt>
                      <c:pt idx="25">
                        <c:v>2700</c:v>
                      </c:pt>
                      <c:pt idx="26">
                        <c:v>2800</c:v>
                      </c:pt>
                      <c:pt idx="27">
                        <c:v>2900</c:v>
                      </c:pt>
                      <c:pt idx="28">
                        <c:v>3000</c:v>
                      </c:pt>
                      <c:pt idx="29">
                        <c:v>3100</c:v>
                      </c:pt>
                      <c:pt idx="30">
                        <c:v>3200</c:v>
                      </c:pt>
                      <c:pt idx="31">
                        <c:v>3300</c:v>
                      </c:pt>
                      <c:pt idx="32">
                        <c:v>3400</c:v>
                      </c:pt>
                      <c:pt idx="33">
                        <c:v>3500</c:v>
                      </c:pt>
                      <c:pt idx="34">
                        <c:v>3600</c:v>
                      </c:pt>
                      <c:pt idx="35">
                        <c:v>3700</c:v>
                      </c:pt>
                      <c:pt idx="36">
                        <c:v>3800</c:v>
                      </c:pt>
                      <c:pt idx="37">
                        <c:v>3900</c:v>
                      </c:pt>
                      <c:pt idx="38">
                        <c:v>4000</c:v>
                      </c:pt>
                      <c:pt idx="39">
                        <c:v>4100</c:v>
                      </c:pt>
                      <c:pt idx="40">
                        <c:v>4200</c:v>
                      </c:pt>
                      <c:pt idx="41">
                        <c:v>4300</c:v>
                      </c:pt>
                      <c:pt idx="42">
                        <c:v>4400</c:v>
                      </c:pt>
                      <c:pt idx="43">
                        <c:v>4500</c:v>
                      </c:pt>
                      <c:pt idx="44">
                        <c:v>4600</c:v>
                      </c:pt>
                      <c:pt idx="45">
                        <c:v>4700</c:v>
                      </c:pt>
                      <c:pt idx="46">
                        <c:v>4800</c:v>
                      </c:pt>
                      <c:pt idx="47">
                        <c:v>4900</c:v>
                      </c:pt>
                      <c:pt idx="48">
                        <c:v>5000</c:v>
                      </c:pt>
                      <c:pt idx="49">
                        <c:v>5100</c:v>
                      </c:pt>
                      <c:pt idx="50">
                        <c:v>5200</c:v>
                      </c:pt>
                      <c:pt idx="51">
                        <c:v>5300</c:v>
                      </c:pt>
                      <c:pt idx="52">
                        <c:v>5400</c:v>
                      </c:pt>
                      <c:pt idx="53">
                        <c:v>5500</c:v>
                      </c:pt>
                      <c:pt idx="54">
                        <c:v>5600</c:v>
                      </c:pt>
                      <c:pt idx="55">
                        <c:v>5700</c:v>
                      </c:pt>
                      <c:pt idx="56">
                        <c:v>5800</c:v>
                      </c:pt>
                      <c:pt idx="57">
                        <c:v>5900</c:v>
                      </c:pt>
                      <c:pt idx="58">
                        <c:v>6000</c:v>
                      </c:pt>
                      <c:pt idx="59">
                        <c:v>6100</c:v>
                      </c:pt>
                      <c:pt idx="60">
                        <c:v>6200</c:v>
                      </c:pt>
                      <c:pt idx="61">
                        <c:v>6300</c:v>
                      </c:pt>
                      <c:pt idx="62">
                        <c:v>6400</c:v>
                      </c:pt>
                      <c:pt idx="63">
                        <c:v>6500</c:v>
                      </c:pt>
                      <c:pt idx="64">
                        <c:v>6600</c:v>
                      </c:pt>
                      <c:pt idx="65">
                        <c:v>6700</c:v>
                      </c:pt>
                      <c:pt idx="66">
                        <c:v>6800</c:v>
                      </c:pt>
                      <c:pt idx="67">
                        <c:v>6900</c:v>
                      </c:pt>
                      <c:pt idx="68">
                        <c:v>7000</c:v>
                      </c:pt>
                      <c:pt idx="69">
                        <c:v>7100</c:v>
                      </c:pt>
                      <c:pt idx="70">
                        <c:v>7200</c:v>
                      </c:pt>
                      <c:pt idx="71">
                        <c:v>7300</c:v>
                      </c:pt>
                      <c:pt idx="72">
                        <c:v>7400</c:v>
                      </c:pt>
                      <c:pt idx="73">
                        <c:v>7500</c:v>
                      </c:pt>
                      <c:pt idx="74">
                        <c:v>7600</c:v>
                      </c:pt>
                      <c:pt idx="75">
                        <c:v>7700</c:v>
                      </c:pt>
                      <c:pt idx="76">
                        <c:v>7800</c:v>
                      </c:pt>
                      <c:pt idx="77">
                        <c:v>7900</c:v>
                      </c:pt>
                      <c:pt idx="78">
                        <c:v>8000</c:v>
                      </c:pt>
                      <c:pt idx="79">
                        <c:v>8100</c:v>
                      </c:pt>
                      <c:pt idx="80">
                        <c:v>8200</c:v>
                      </c:pt>
                      <c:pt idx="81">
                        <c:v>8300</c:v>
                      </c:pt>
                      <c:pt idx="82">
                        <c:v>8400</c:v>
                      </c:pt>
                      <c:pt idx="83">
                        <c:v>8500</c:v>
                      </c:pt>
                      <c:pt idx="84">
                        <c:v>8600</c:v>
                      </c:pt>
                      <c:pt idx="85">
                        <c:v>8700</c:v>
                      </c:pt>
                      <c:pt idx="86">
                        <c:v>8800</c:v>
                      </c:pt>
                      <c:pt idx="87">
                        <c:v>8900</c:v>
                      </c:pt>
                      <c:pt idx="88">
                        <c:v>9000</c:v>
                      </c:pt>
                      <c:pt idx="89">
                        <c:v>9100</c:v>
                      </c:pt>
                      <c:pt idx="90">
                        <c:v>9200</c:v>
                      </c:pt>
                      <c:pt idx="91">
                        <c:v>9300</c:v>
                      </c:pt>
                      <c:pt idx="92">
                        <c:v>9400</c:v>
                      </c:pt>
                      <c:pt idx="93">
                        <c:v>9500</c:v>
                      </c:pt>
                      <c:pt idx="94">
                        <c:v>9600</c:v>
                      </c:pt>
                      <c:pt idx="95">
                        <c:v>9700</c:v>
                      </c:pt>
                      <c:pt idx="96">
                        <c:v>9800</c:v>
                      </c:pt>
                      <c:pt idx="97">
                        <c:v>9900</c:v>
                      </c:pt>
                      <c:pt idx="98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Кривые!$G$24:$G$122</c15:sqref>
                        </c15:formulaRef>
                      </c:ext>
                    </c:extLst>
                    <c:numCache>
                      <c:formatCode>0.00E+00</c:formatCode>
                      <c:ptCount val="99"/>
                      <c:pt idx="1">
                        <c:v>3.1848573644279792E-6</c:v>
                      </c:pt>
                      <c:pt idx="2">
                        <c:v>1.5684077406063646E-5</c:v>
                      </c:pt>
                      <c:pt idx="3">
                        <c:v>3.9853720696513738E-5</c:v>
                      </c:pt>
                      <c:pt idx="4">
                        <c:v>7.7237457107778013E-5</c:v>
                      </c:pt>
                      <c:pt idx="5">
                        <c:v>1.2903900242964303E-4</c:v>
                      </c:pt>
                      <c:pt idx="6">
                        <c:v>1.9626274234608608E-4</c:v>
                      </c:pt>
                      <c:pt idx="7">
                        <c:v>2.7977923543536995E-4</c:v>
                      </c:pt>
                      <c:pt idx="8">
                        <c:v>3.8036185527683374E-4</c:v>
                      </c:pt>
                      <c:pt idx="9">
                        <c:v>4.987096348790499E-4</c:v>
                      </c:pt>
                      <c:pt idx="10">
                        <c:v>6.3546258777942392E-4</c:v>
                      </c:pt>
                      <c:pt idx="11">
                        <c:v>7.9121254189320957E-4</c:v>
                      </c:pt>
                      <c:pt idx="12">
                        <c:v>9.6651111514854757E-4</c:v>
                      </c:pt>
                      <c:pt idx="13">
                        <c:v>1.1618757763280048E-3</c:v>
                      </c:pt>
                      <c:pt idx="14">
                        <c:v>1.3777945707046698E-3</c:v>
                      </c:pt>
                      <c:pt idx="15">
                        <c:v>1.6147298837388938E-3</c:v>
                      </c:pt>
                      <c:pt idx="16">
                        <c:v>1.8731214926943278E-3</c:v>
                      </c:pt>
                      <c:pt idx="17">
                        <c:v>2.15338907890863E-3</c:v>
                      </c:pt>
                      <c:pt idx="18">
                        <c:v>2.4559343234504989E-3</c:v>
                      </c:pt>
                      <c:pt idx="19">
                        <c:v>2.7811426754424545E-3</c:v>
                      </c:pt>
                      <c:pt idx="20">
                        <c:v>3.1293848593373624E-3</c:v>
                      </c:pt>
                      <c:pt idx="21">
                        <c:v>3.5010181712574269E-3</c:v>
                      </c:pt>
                      <c:pt idx="22">
                        <c:v>3.8963876028810193E-3</c:v>
                      </c:pt>
                      <c:pt idx="23">
                        <c:v>4.3158268228575807E-3</c:v>
                      </c:pt>
                      <c:pt idx="24">
                        <c:v>4.7596590394035944E-3</c:v>
                      </c:pt>
                      <c:pt idx="25">
                        <c:v>5.2281977629563591E-3</c:v>
                      </c:pt>
                      <c:pt idx="26">
                        <c:v>5.7217474841080385E-3</c:v>
                      </c:pt>
                      <c:pt idx="27">
                        <c:v>6.2406042792122829E-3</c:v>
                      </c:pt>
                      <c:pt idx="28">
                        <c:v>6.7850563538400417E-3</c:v>
                      </c:pt>
                      <c:pt idx="29">
                        <c:v>7.3553845325081734E-3</c:v>
                      </c:pt>
                      <c:pt idx="30">
                        <c:v>7.9518627017048961E-3</c:v>
                      </c:pt>
                      <c:pt idx="31">
                        <c:v>8.5747582121094169E-3</c:v>
                      </c:pt>
                      <c:pt idx="32">
                        <c:v>9.2243322449876413E-3</c:v>
                      </c:pt>
                      <c:pt idx="33">
                        <c:v>9.9008401469979617E-3</c:v>
                      </c:pt>
                      <c:pt idx="34">
                        <c:v>1.0604531737025252E-2</c:v>
                      </c:pt>
                      <c:pt idx="35">
                        <c:v>1.1335651588149745E-2</c:v>
                      </c:pt>
                      <c:pt idx="36">
                        <c:v>1.2094439287432427E-2</c:v>
                      </c:pt>
                      <c:pt idx="37">
                        <c:v>1.2881129675841721E-2</c:v>
                      </c:pt>
                      <c:pt idx="38">
                        <c:v>1.3695953070344437E-2</c:v>
                      </c:pt>
                      <c:pt idx="39">
                        <c:v>1.4539135469929612E-2</c:v>
                      </c:pt>
                      <c:pt idx="40">
                        <c:v>1.5410898747117433E-2</c:v>
                      </c:pt>
                      <c:pt idx="41">
                        <c:v>1.6311460826318479E-2</c:v>
                      </c:pt>
                      <c:pt idx="42">
                        <c:v>1.7241035850250455E-2</c:v>
                      </c:pt>
                      <c:pt idx="43">
                        <c:v>1.8199834335481908E-2</c:v>
                      </c:pt>
                      <c:pt idx="44">
                        <c:v>1.9188063318053485E-2</c:v>
                      </c:pt>
                      <c:pt idx="45">
                        <c:v>2.0205926490024277E-2</c:v>
                      </c:pt>
                      <c:pt idx="46">
                        <c:v>2.1253624327701059E-2</c:v>
                      </c:pt>
                      <c:pt idx="47">
                        <c:v>2.2331354212228698E-2</c:v>
                      </c:pt>
                      <c:pt idx="48">
                        <c:v>2.3439310543153447E-2</c:v>
                      </c:pt>
                      <c:pt idx="49">
                        <c:v>2.4577684845506181E-2</c:v>
                      </c:pt>
                      <c:pt idx="50">
                        <c:v>2.5746665870904517E-2</c:v>
                      </c:pt>
                      <c:pt idx="51">
                        <c:v>2.6946439693120054E-2</c:v>
                      </c:pt>
                      <c:pt idx="52">
                        <c:v>2.8177189798519749E-2</c:v>
                      </c:pt>
                      <c:pt idx="53">
                        <c:v>2.9439097171748942E-2</c:v>
                      </c:pt>
                      <c:pt idx="54">
                        <c:v>3.0732340376994297E-2</c:v>
                      </c:pt>
                      <c:pt idx="55">
                        <c:v>3.2057095635131976E-2</c:v>
                      </c:pt>
                      <c:pt idx="56">
                        <c:v>3.3413536897042476E-2</c:v>
                      </c:pt>
                      <c:pt idx="57">
                        <c:v>3.4801835913347387E-2</c:v>
                      </c:pt>
                      <c:pt idx="58">
                        <c:v>3.6222162300804162E-2</c:v>
                      </c:pt>
                      <c:pt idx="59">
                        <c:v>3.7674683605573668E-2</c:v>
                      </c:pt>
                      <c:pt idx="60">
                        <c:v>3.9159565363559155E-2</c:v>
                      </c:pt>
                      <c:pt idx="61">
                        <c:v>4.0676971158000098E-2</c:v>
                      </c:pt>
                      <c:pt idx="62">
                        <c:v>4.222706267448792E-2</c:v>
                      </c:pt>
                      <c:pt idx="63">
                        <c:v>4.3809999753559779E-2</c:v>
                      </c:pt>
                      <c:pt idx="64">
                        <c:v>4.5425940441015583E-2</c:v>
                      </c:pt>
                      <c:pt idx="65">
                        <c:v>4.7075041036087471E-2</c:v>
                      </c:pt>
                      <c:pt idx="66">
                        <c:v>4.8757456137590367E-2</c:v>
                      </c:pt>
                      <c:pt idx="67">
                        <c:v>5.047333868816304E-2</c:v>
                      </c:pt>
                      <c:pt idx="68">
                        <c:v>5.2222840016710147E-2</c:v>
                      </c:pt>
                      <c:pt idx="69">
                        <c:v>5.4006109879140819E-2</c:v>
                      </c:pt>
                      <c:pt idx="70">
                        <c:v>5.5823296497499904E-2</c:v>
                      </c:pt>
                      <c:pt idx="71">
                        <c:v>5.7674546597572304E-2</c:v>
                      </c:pt>
                      <c:pt idx="72">
                        <c:v>5.9560005445046763E-2</c:v>
                      </c:pt>
                      <c:pt idx="73">
                        <c:v>6.1479816880308708E-2</c:v>
                      </c:pt>
                      <c:pt idx="74">
                        <c:v>6.3434123351935975E-2</c:v>
                      </c:pt>
                      <c:pt idx="75">
                        <c:v>6.54230659489594E-2</c:v>
                      </c:pt>
                      <c:pt idx="76">
                        <c:v>6.7446784431954787E-2</c:v>
                      </c:pt>
                      <c:pt idx="77">
                        <c:v>6.9505417263016664E-2</c:v>
                      </c:pt>
                      <c:pt idx="78">
                        <c:v>7.1599101634674978E-2</c:v>
                      </c:pt>
                      <c:pt idx="79">
                        <c:v>7.37279734978009E-2</c:v>
                      </c:pt>
                      <c:pt idx="80">
                        <c:v>7.5892167588551399E-2</c:v>
                      </c:pt>
                      <c:pt idx="81">
                        <c:v>7.8091817454394821E-2</c:v>
                      </c:pt>
                      <c:pt idx="82">
                        <c:v>8.0327055479266024E-2</c:v>
                      </c:pt>
                      <c:pt idx="83">
                        <c:v>8.2598012907881727E-2</c:v>
                      </c:pt>
                      <c:pt idx="84">
                        <c:v>8.4904819869261322E-2</c:v>
                      </c:pt>
                      <c:pt idx="85">
                        <c:v>8.7247605399485867E-2</c:v>
                      </c:pt>
                      <c:pt idx="86">
                        <c:v>8.9626497463726099E-2</c:v>
                      </c:pt>
                      <c:pt idx="87">
                        <c:v>9.2041622977576829E-2</c:v>
                      </c:pt>
                      <c:pt idx="88">
                        <c:v>9.4493107827720191E-2</c:v>
                      </c:pt>
                      <c:pt idx="89">
                        <c:v>9.698107689195383E-2</c:v>
                      </c:pt>
                      <c:pt idx="90">
                        <c:v>9.9505654058605703E-2</c:v>
                      </c:pt>
                      <c:pt idx="91">
                        <c:v>0.1020669622453598</c:v>
                      </c:pt>
                      <c:pt idx="92">
                        <c:v>0.10466512341752297</c:v>
                      </c:pt>
                      <c:pt idx="93">
                        <c:v>0.10730025860574934</c:v>
                      </c:pt>
                      <c:pt idx="94">
                        <c:v>0.10997248792324724</c:v>
                      </c:pt>
                      <c:pt idx="95">
                        <c:v>0.11268193058248892</c:v>
                      </c:pt>
                      <c:pt idx="96">
                        <c:v>0.11542870491143978</c:v>
                      </c:pt>
                      <c:pt idx="97">
                        <c:v>0.11821292836933105</c:v>
                      </c:pt>
                      <c:pt idx="98">
                        <c:v>0.12103471756198814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0-DC3D-436B-A5F0-4DD88C7A8651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Кривые!$I$3</c15:sqref>
                        </c15:formulaRef>
                      </c:ext>
                    </c:extLst>
                    <c:strCache>
                      <c:ptCount val="1"/>
                      <c:pt idx="0">
                        <c:v>Ут. ВО корр.ср.</c:v>
                      </c:pt>
                    </c:strCache>
                  </c:strRef>
                </c:tx>
                <c:spPr>
                  <a:ln w="1270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Кривые!$A$16:$A$122</c15:sqref>
                        </c15:formulaRef>
                      </c:ext>
                    </c:extLst>
                    <c:numCache>
                      <c:formatCode>General</c:formatCode>
                      <c:ptCount val="107"/>
                      <c:pt idx="0">
                        <c:v>120</c:v>
                      </c:pt>
                      <c:pt idx="1">
                        <c:v>130</c:v>
                      </c:pt>
                      <c:pt idx="2">
                        <c:v>140</c:v>
                      </c:pt>
                      <c:pt idx="3">
                        <c:v>150</c:v>
                      </c:pt>
                      <c:pt idx="4">
                        <c:v>160</c:v>
                      </c:pt>
                      <c:pt idx="5">
                        <c:v>170</c:v>
                      </c:pt>
                      <c:pt idx="6">
                        <c:v>180</c:v>
                      </c:pt>
                      <c:pt idx="7">
                        <c:v>190</c:v>
                      </c:pt>
                      <c:pt idx="8">
                        <c:v>200</c:v>
                      </c:pt>
                      <c:pt idx="9">
                        <c:v>300</c:v>
                      </c:pt>
                      <c:pt idx="10">
                        <c:v>400</c:v>
                      </c:pt>
                      <c:pt idx="11">
                        <c:v>500</c:v>
                      </c:pt>
                      <c:pt idx="12">
                        <c:v>600</c:v>
                      </c:pt>
                      <c:pt idx="13">
                        <c:v>700</c:v>
                      </c:pt>
                      <c:pt idx="14">
                        <c:v>800</c:v>
                      </c:pt>
                      <c:pt idx="15">
                        <c:v>900</c:v>
                      </c:pt>
                      <c:pt idx="16">
                        <c:v>1000</c:v>
                      </c:pt>
                      <c:pt idx="17">
                        <c:v>1100</c:v>
                      </c:pt>
                      <c:pt idx="18">
                        <c:v>1200</c:v>
                      </c:pt>
                      <c:pt idx="19">
                        <c:v>1300</c:v>
                      </c:pt>
                      <c:pt idx="20">
                        <c:v>1400</c:v>
                      </c:pt>
                      <c:pt idx="21">
                        <c:v>1500</c:v>
                      </c:pt>
                      <c:pt idx="22">
                        <c:v>1600</c:v>
                      </c:pt>
                      <c:pt idx="23">
                        <c:v>1700</c:v>
                      </c:pt>
                      <c:pt idx="24">
                        <c:v>1800</c:v>
                      </c:pt>
                      <c:pt idx="25">
                        <c:v>1900</c:v>
                      </c:pt>
                      <c:pt idx="26">
                        <c:v>2000</c:v>
                      </c:pt>
                      <c:pt idx="27">
                        <c:v>2100</c:v>
                      </c:pt>
                      <c:pt idx="28">
                        <c:v>2200</c:v>
                      </c:pt>
                      <c:pt idx="29">
                        <c:v>2300</c:v>
                      </c:pt>
                      <c:pt idx="30">
                        <c:v>2400</c:v>
                      </c:pt>
                      <c:pt idx="31">
                        <c:v>2500</c:v>
                      </c:pt>
                      <c:pt idx="32">
                        <c:v>2600</c:v>
                      </c:pt>
                      <c:pt idx="33">
                        <c:v>2700</c:v>
                      </c:pt>
                      <c:pt idx="34">
                        <c:v>2800</c:v>
                      </c:pt>
                      <c:pt idx="35">
                        <c:v>2900</c:v>
                      </c:pt>
                      <c:pt idx="36">
                        <c:v>3000</c:v>
                      </c:pt>
                      <c:pt idx="37">
                        <c:v>3100</c:v>
                      </c:pt>
                      <c:pt idx="38">
                        <c:v>3200</c:v>
                      </c:pt>
                      <c:pt idx="39">
                        <c:v>3300</c:v>
                      </c:pt>
                      <c:pt idx="40">
                        <c:v>3400</c:v>
                      </c:pt>
                      <c:pt idx="41">
                        <c:v>3500</c:v>
                      </c:pt>
                      <c:pt idx="42">
                        <c:v>3600</c:v>
                      </c:pt>
                      <c:pt idx="43">
                        <c:v>3700</c:v>
                      </c:pt>
                      <c:pt idx="44">
                        <c:v>3800</c:v>
                      </c:pt>
                      <c:pt idx="45">
                        <c:v>3900</c:v>
                      </c:pt>
                      <c:pt idx="46">
                        <c:v>4000</c:v>
                      </c:pt>
                      <c:pt idx="47">
                        <c:v>4100</c:v>
                      </c:pt>
                      <c:pt idx="48">
                        <c:v>4200</c:v>
                      </c:pt>
                      <c:pt idx="49">
                        <c:v>4300</c:v>
                      </c:pt>
                      <c:pt idx="50">
                        <c:v>4400</c:v>
                      </c:pt>
                      <c:pt idx="51">
                        <c:v>4500</c:v>
                      </c:pt>
                      <c:pt idx="52">
                        <c:v>4600</c:v>
                      </c:pt>
                      <c:pt idx="53">
                        <c:v>4700</c:v>
                      </c:pt>
                      <c:pt idx="54">
                        <c:v>4800</c:v>
                      </c:pt>
                      <c:pt idx="55">
                        <c:v>4900</c:v>
                      </c:pt>
                      <c:pt idx="56">
                        <c:v>5000</c:v>
                      </c:pt>
                      <c:pt idx="57">
                        <c:v>5100</c:v>
                      </c:pt>
                      <c:pt idx="58">
                        <c:v>5200</c:v>
                      </c:pt>
                      <c:pt idx="59">
                        <c:v>5300</c:v>
                      </c:pt>
                      <c:pt idx="60">
                        <c:v>5400</c:v>
                      </c:pt>
                      <c:pt idx="61">
                        <c:v>5500</c:v>
                      </c:pt>
                      <c:pt idx="62">
                        <c:v>5600</c:v>
                      </c:pt>
                      <c:pt idx="63">
                        <c:v>5700</c:v>
                      </c:pt>
                      <c:pt idx="64">
                        <c:v>5800</c:v>
                      </c:pt>
                      <c:pt idx="65">
                        <c:v>5900</c:v>
                      </c:pt>
                      <c:pt idx="66">
                        <c:v>6000</c:v>
                      </c:pt>
                      <c:pt idx="67">
                        <c:v>6100</c:v>
                      </c:pt>
                      <c:pt idx="68">
                        <c:v>6200</c:v>
                      </c:pt>
                      <c:pt idx="69">
                        <c:v>6300</c:v>
                      </c:pt>
                      <c:pt idx="70">
                        <c:v>6400</c:v>
                      </c:pt>
                      <c:pt idx="71">
                        <c:v>6500</c:v>
                      </c:pt>
                      <c:pt idx="72">
                        <c:v>6600</c:v>
                      </c:pt>
                      <c:pt idx="73">
                        <c:v>6700</c:v>
                      </c:pt>
                      <c:pt idx="74">
                        <c:v>6800</c:v>
                      </c:pt>
                      <c:pt idx="75">
                        <c:v>6900</c:v>
                      </c:pt>
                      <c:pt idx="76">
                        <c:v>7000</c:v>
                      </c:pt>
                      <c:pt idx="77">
                        <c:v>7100</c:v>
                      </c:pt>
                      <c:pt idx="78">
                        <c:v>7200</c:v>
                      </c:pt>
                      <c:pt idx="79">
                        <c:v>7300</c:v>
                      </c:pt>
                      <c:pt idx="80">
                        <c:v>7400</c:v>
                      </c:pt>
                      <c:pt idx="81">
                        <c:v>7500</c:v>
                      </c:pt>
                      <c:pt idx="82">
                        <c:v>7600</c:v>
                      </c:pt>
                      <c:pt idx="83">
                        <c:v>7700</c:v>
                      </c:pt>
                      <c:pt idx="84">
                        <c:v>7800</c:v>
                      </c:pt>
                      <c:pt idx="85">
                        <c:v>7900</c:v>
                      </c:pt>
                      <c:pt idx="86">
                        <c:v>8000</c:v>
                      </c:pt>
                      <c:pt idx="87">
                        <c:v>8100</c:v>
                      </c:pt>
                      <c:pt idx="88">
                        <c:v>8200</c:v>
                      </c:pt>
                      <c:pt idx="89">
                        <c:v>8300</c:v>
                      </c:pt>
                      <c:pt idx="90">
                        <c:v>8400</c:v>
                      </c:pt>
                      <c:pt idx="91">
                        <c:v>8500</c:v>
                      </c:pt>
                      <c:pt idx="92">
                        <c:v>8600</c:v>
                      </c:pt>
                      <c:pt idx="93">
                        <c:v>8700</c:v>
                      </c:pt>
                      <c:pt idx="94">
                        <c:v>8800</c:v>
                      </c:pt>
                      <c:pt idx="95">
                        <c:v>8900</c:v>
                      </c:pt>
                      <c:pt idx="96">
                        <c:v>9000</c:v>
                      </c:pt>
                      <c:pt idx="97">
                        <c:v>9100</c:v>
                      </c:pt>
                      <c:pt idx="98">
                        <c:v>9200</c:v>
                      </c:pt>
                      <c:pt idx="99">
                        <c:v>9300</c:v>
                      </c:pt>
                      <c:pt idx="100">
                        <c:v>9400</c:v>
                      </c:pt>
                      <c:pt idx="101">
                        <c:v>9500</c:v>
                      </c:pt>
                      <c:pt idx="102">
                        <c:v>9600</c:v>
                      </c:pt>
                      <c:pt idx="103">
                        <c:v>9700</c:v>
                      </c:pt>
                      <c:pt idx="104">
                        <c:v>9800</c:v>
                      </c:pt>
                      <c:pt idx="105">
                        <c:v>9900</c:v>
                      </c:pt>
                      <c:pt idx="106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Кривые!$I$16:$I$122</c15:sqref>
                        </c15:formulaRef>
                      </c:ext>
                    </c:extLst>
                    <c:numCache>
                      <c:formatCode>0.00E+00</c:formatCode>
                      <c:ptCount val="107"/>
                      <c:pt idx="1">
                        <c:v>3.1924197039502085E-8</c:v>
                      </c:pt>
                      <c:pt idx="2">
                        <c:v>1.5721318734282114E-7</c:v>
                      </c:pt>
                      <c:pt idx="3">
                        <c:v>3.994835205127941E-7</c:v>
                      </c:pt>
                      <c:pt idx="4">
                        <c:v>7.7420854920504786E-7</c:v>
                      </c:pt>
                      <c:pt idx="5">
                        <c:v>1.2934540131547141E-6</c:v>
                      </c:pt>
                      <c:pt idx="6">
                        <c:v>1.9672876180107416E-6</c:v>
                      </c:pt>
                      <c:pt idx="7">
                        <c:v>2.8044356206841297E-6</c:v>
                      </c:pt>
                      <c:pt idx="8">
                        <c:v>3.8126501204706668E-6</c:v>
                      </c:pt>
                      <c:pt idx="9">
                        <c:v>2.4617658590808467E-5</c:v>
                      </c:pt>
                      <c:pt idx="10">
                        <c:v>6.8011672479724802E-5</c:v>
                      </c:pt>
                      <c:pt idx="11">
                        <c:v>1.3728473662429736E-4</c:v>
                      </c:pt>
                      <c:pt idx="12">
                        <c:v>2.3494966418507288E-4</c:v>
                      </c:pt>
                      <c:pt idx="13">
                        <c:v>3.6308170639076312E-4</c:v>
                      </c:pt>
                      <c:pt idx="14">
                        <c:v>5.2346841440269101E-4</c:v>
                      </c:pt>
                      <c:pt idx="15">
                        <c:v>7.1769111356961379E-4</c:v>
                      </c:pt>
                      <c:pt idx="16">
                        <c:v>9.4717478618037011E-4</c:v>
                      </c:pt>
                      <c:pt idx="17">
                        <c:v>1.2132211053550179E-3</c:v>
                      </c:pt>
                      <c:pt idx="18">
                        <c:v>1.5170315754594328E-3</c:v>
                      </c:pt>
                      <c:pt idx="19">
                        <c:v>1.8597244441521073E-3</c:v>
                      </c:pt>
                      <c:pt idx="20">
                        <c:v>2.2423474798407162E-3</c:v>
                      </c:pt>
                      <c:pt idx="21">
                        <c:v>2.6658878871366029E-3</c:v>
                      </c:pt>
                      <c:pt idx="22">
                        <c:v>3.1312801728082102E-3</c:v>
                      </c:pt>
                      <c:pt idx="23">
                        <c:v>3.6394125022293404E-3</c:v>
                      </c:pt>
                      <c:pt idx="24">
                        <c:v>4.1911319173981556E-3</c:v>
                      </c:pt>
                      <c:pt idx="25">
                        <c:v>4.7872486788310834E-3</c:v>
                      </c:pt>
                      <c:pt idx="26">
                        <c:v>5.4285399212968882E-3</c:v>
                      </c:pt>
                      <c:pt idx="27">
                        <c:v>6.1157527638890496E-3</c:v>
                      </c:pt>
                      <c:pt idx="28">
                        <c:v>6.849606980281633E-3</c:v>
                      </c:pt>
                      <c:pt idx="29">
                        <c:v>7.6307973102151903E-3</c:v>
                      </c:pt>
                      <c:pt idx="30">
                        <c:v>8.4599954751769877E-3</c:v>
                      </c:pt>
                      <c:pt idx="31">
                        <c:v>9.33785194783141E-3</c:v>
                      </c:pt>
                      <c:pt idx="32">
                        <c:v>1.026499751466192E-2</c:v>
                      </c:pt>
                      <c:pt idx="33">
                        <c:v>1.1242044663582916E-2</c:v>
                      </c:pt>
                      <c:pt idx="34">
                        <c:v>1.2269588822329041E-2</c:v>
                      </c:pt>
                      <c:pt idx="35">
                        <c:v>1.3348209468778323E-2</c:v>
                      </c:pt>
                      <c:pt idx="36">
                        <c:v>1.447847113069585E-2</c:v>
                      </c:pt>
                      <c:pt idx="37">
                        <c:v>1.5660924289456684E-2</c:v>
                      </c:pt>
                      <c:pt idx="38">
                        <c:v>1.6896106199957416E-2</c:v>
                      </c:pt>
                      <c:pt idx="39">
                        <c:v>1.818454163701572E-2</c:v>
                      </c:pt>
                      <c:pt idx="40">
                        <c:v>1.9526743577003375E-2</c:v>
                      </c:pt>
                      <c:pt idx="41">
                        <c:v>2.0923213822175216E-2</c:v>
                      </c:pt>
                      <c:pt idx="42">
                        <c:v>2.2374443574099009E-2</c:v>
                      </c:pt>
                      <c:pt idx="43">
                        <c:v>2.3880913961707394E-2</c:v>
                      </c:pt>
                      <c:pt idx="44">
                        <c:v>2.5443096528751995E-2</c:v>
                      </c:pt>
                      <c:pt idx="45">
                        <c:v>2.7061453684822025E-2</c:v>
                      </c:pt>
                      <c:pt idx="46">
                        <c:v>2.8736439123557909E-2</c:v>
                      </c:pt>
                      <c:pt idx="47">
                        <c:v>3.0468498211245292E-2</c:v>
                      </c:pt>
                      <c:pt idx="48">
                        <c:v>3.225806834859056E-2</c:v>
                      </c:pt>
                      <c:pt idx="49">
                        <c:v>3.4105579308151918E-2</c:v>
                      </c:pt>
                      <c:pt idx="50">
                        <c:v>3.6011453549617573E-2</c:v>
                      </c:pt>
                      <c:pt idx="51">
                        <c:v>3.7976106514874541E-2</c:v>
                      </c:pt>
                      <c:pt idx="52">
                        <c:v>3.9999946904605219E-2</c:v>
                      </c:pt>
                      <c:pt idx="53">
                        <c:v>4.2083376937959077E-2</c:v>
                      </c:pt>
                      <c:pt idx="54">
                        <c:v>4.4226792596687409E-2</c:v>
                      </c:pt>
                      <c:pt idx="55">
                        <c:v>4.6430583854988904E-2</c:v>
                      </c:pt>
                      <c:pt idx="56">
                        <c:v>4.8695134896185877E-2</c:v>
                      </c:pt>
                      <c:pt idx="57">
                        <c:v>5.102082431724584E-2</c:v>
                      </c:pt>
                      <c:pt idx="58">
                        <c:v>5.3408025322063499E-2</c:v>
                      </c:pt>
                      <c:pt idx="59">
                        <c:v>5.585710590433049E-2</c:v>
                      </c:pt>
                      <c:pt idx="60">
                        <c:v>5.8368429020749915E-2</c:v>
                      </c:pt>
                      <c:pt idx="61">
                        <c:v>6.0942352755280836E-2</c:v>
                      </c:pt>
                      <c:pt idx="62">
                        <c:v>6.357923047503089E-2</c:v>
                      </c:pt>
                      <c:pt idx="63">
                        <c:v>6.627941097837968E-2</c:v>
                      </c:pt>
                      <c:pt idx="64">
                        <c:v>6.9043238635843926E-2</c:v>
                      </c:pt>
                      <c:pt idx="65">
                        <c:v>7.1871053524166686E-2</c:v>
                      </c:pt>
                      <c:pt idx="66">
                        <c:v>7.476319155407192E-2</c:v>
                      </c:pt>
                      <c:pt idx="67">
                        <c:v>7.7719984592084096E-2</c:v>
                      </c:pt>
                      <c:pt idx="68">
                        <c:v>8.0741760576784088E-2</c:v>
                      </c:pt>
                      <c:pt idx="69">
                        <c:v>8.3828843629848632E-2</c:v>
                      </c:pt>
                      <c:pt idx="70">
                        <c:v>8.6981554162181285E-2</c:v>
                      </c:pt>
                      <c:pt idx="71">
                        <c:v>9.0200208975435889E-2</c:v>
                      </c:pt>
                      <c:pt idx="72">
                        <c:v>9.3485121359194137E-2</c:v>
                      </c:pt>
                      <c:pt idx="73">
                        <c:v>9.6836601184054599E-2</c:v>
                      </c:pt>
                      <c:pt idx="74">
                        <c:v>0.10025495499086254</c:v>
                      </c:pt>
                      <c:pt idx="75">
                        <c:v>0.10374048607629643</c:v>
                      </c:pt>
                      <c:pt idx="76">
                        <c:v>0.10729349457501162</c:v>
                      </c:pt>
                      <c:pt idx="77">
                        <c:v>0.11091427753853153</c:v>
                      </c:pt>
                      <c:pt idx="78">
                        <c:v>0.11460312901105381</c:v>
                      </c:pt>
                      <c:pt idx="79">
                        <c:v>0.1183603401023413</c:v>
                      </c:pt>
                      <c:pt idx="80">
                        <c:v>0.12218619905784669</c:v>
                      </c:pt>
                      <c:pt idx="81">
                        <c:v>0.12608099132620856</c:v>
                      </c:pt>
                      <c:pt idx="82">
                        <c:v>0.13004499962426139</c:v>
                      </c:pt>
                      <c:pt idx="83">
                        <c:v>0.13407850399967092</c:v>
                      </c:pt>
                      <c:pt idx="84">
                        <c:v>0.1381817818913271</c:v>
                      </c:pt>
                      <c:pt idx="85">
                        <c:v>0.1423551081875879</c:v>
                      </c:pt>
                      <c:pt idx="86">
                        <c:v>0.14659875528248742</c:v>
                      </c:pt>
                      <c:pt idx="87">
                        <c:v>0.15091299313000228</c:v>
                      </c:pt>
                      <c:pt idx="88">
                        <c:v>0.15529808929646699</c:v>
                      </c:pt>
                      <c:pt idx="89">
                        <c:v>0.15975430901122123</c:v>
                      </c:pt>
                      <c:pt idx="90">
                        <c:v>0.1642819152155712</c:v>
                      </c:pt>
                      <c:pt idx="91">
                        <c:v>0.16888116861014749</c:v>
                      </c:pt>
                      <c:pt idx="92">
                        <c:v>0.17355232770071588</c:v>
                      </c:pt>
                      <c:pt idx="93">
                        <c:v>0.17829564884252586</c:v>
                      </c:pt>
                      <c:pt idx="94">
                        <c:v>0.18311138628324816</c:v>
                      </c:pt>
                      <c:pt idx="95">
                        <c:v>0.18799979220456806</c:v>
                      </c:pt>
                      <c:pt idx="96">
                        <c:v>0.19296111676249067</c:v>
                      </c:pt>
                      <c:pt idx="97">
                        <c:v>0.19799560812640968</c:v>
                      </c:pt>
                      <c:pt idx="98">
                        <c:v>0.20310351251699263</c:v>
                      </c:pt>
                      <c:pt idx="99">
                        <c:v>0.20828507424293513</c:v>
                      </c:pt>
                      <c:pt idx="100">
                        <c:v>0.21354053573661985</c:v>
                      </c:pt>
                      <c:pt idx="101">
                        <c:v>0.21887013758873805</c:v>
                      </c:pt>
                      <c:pt idx="102">
                        <c:v>0.22427411858190108</c:v>
                      </c:pt>
                      <c:pt idx="103">
                        <c:v>0.22975271572329017</c:v>
                      </c:pt>
                      <c:pt idx="104">
                        <c:v>0.23530616427638018</c:v>
                      </c:pt>
                      <c:pt idx="105">
                        <c:v>0.24093469779177387</c:v>
                      </c:pt>
                      <c:pt idx="106">
                        <c:v>0.24663854813717642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DC3D-436B-A5F0-4DD88C7A8651}"/>
                  </c:ext>
                </c:extLst>
              </c15:ser>
            </c15:filteredScatterSeries>
          </c:ext>
        </c:extLst>
      </c:scatterChart>
      <c:valAx>
        <c:axId val="279490960"/>
        <c:scaling>
          <c:logBase val="10"/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  <a:sym typeface="Symbol" panose="05050102010706020507" pitchFamily="18" charset="2"/>
                  </a:rPr>
                  <a:t>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K, </a:t>
                </a: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</a:rPr>
                  <a:t>Н/мм</a:t>
                </a:r>
                <a:r>
                  <a:rPr lang="ru-RU" sz="1200" b="0" i="0" baseline="30000">
                    <a:solidFill>
                      <a:sysClr val="windowText" lastClr="000000"/>
                    </a:solidFill>
                    <a:effectLst/>
                  </a:rPr>
                  <a:t>3/2</a:t>
                </a:r>
                <a:endParaRPr lang="ru-RU" sz="70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9491520"/>
        <c:crosses val="autoZero"/>
        <c:crossBetween val="midCat"/>
      </c:valAx>
      <c:valAx>
        <c:axId val="279491520"/>
        <c:scaling>
          <c:logBase val="10"/>
          <c:orientation val="minMax"/>
          <c:max val="1.0000000000000002E-2"/>
          <c:min val="1.0000000000000004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da/dN,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</a:t>
                </a:r>
                <a:r>
                  <a:rPr lang="ru-RU" sz="1200" baseline="0">
                    <a:solidFill>
                      <a:sysClr val="windowText" lastClr="000000"/>
                    </a:solidFill>
                  </a:rPr>
                  <a:t>мм/цикл</a:t>
                </a:r>
                <a:endParaRPr lang="ru-RU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3005625948578817E-3"/>
              <c:y val="0.283988263365972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9490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67065954592751"/>
          <c:y val="0.4228790741780637"/>
          <c:w val="0.36113775120037117"/>
          <c:h val="0.43600965691804666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ysClr val="windowText" lastClr="000000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54330363169974"/>
          <c:y val="1.9501131124314085E-2"/>
          <c:w val="0.77772428108545966"/>
          <c:h val="0.85229527777777769"/>
        </c:manualLayout>
      </c:layout>
      <c:scatterChart>
        <c:scatterStyle val="lineMarker"/>
        <c:varyColors val="0"/>
        <c:ser>
          <c:idx val="5"/>
          <c:order val="3"/>
          <c:tx>
            <c:v>Корр. среда: 0,01Гц</c:v>
          </c:tx>
          <c:spPr>
            <a:ln w="19050" cap="rnd">
              <a:noFill/>
              <a:round/>
            </a:ln>
            <a:effectLst/>
          </c:spPr>
          <c:marker>
            <c:symbol val="x"/>
            <c:size val="4"/>
            <c:spPr>
              <a:noFill/>
              <a:ln w="15875">
                <a:solidFill>
                  <a:schemeClr val="tx1"/>
                </a:solidFill>
              </a:ln>
              <a:effectLst/>
            </c:spPr>
          </c:marker>
          <c:xVal>
            <c:numRef>
              <c:f>[4]КМ!$M$3:$M$46</c:f>
              <c:numCache>
                <c:formatCode>General</c:formatCode>
                <c:ptCount val="44"/>
                <c:pt idx="0">
                  <c:v>1173.2011360004396</c:v>
                </c:pt>
                <c:pt idx="1">
                  <c:v>1192.2076698126771</c:v>
                </c:pt>
                <c:pt idx="2">
                  <c:v>1326.9107991293026</c:v>
                </c:pt>
                <c:pt idx="3">
                  <c:v>1352.0343597237966</c:v>
                </c:pt>
                <c:pt idx="4">
                  <c:v>1493.4305528210909</c:v>
                </c:pt>
                <c:pt idx="5">
                  <c:v>1530.0977540650338</c:v>
                </c:pt>
                <c:pt idx="6">
                  <c:v>1711.2125158017127</c:v>
                </c:pt>
                <c:pt idx="7">
                  <c:v>1746.6470626046635</c:v>
                </c:pt>
                <c:pt idx="8">
                  <c:v>1103</c:v>
                </c:pt>
                <c:pt idx="9">
                  <c:v>1143</c:v>
                </c:pt>
                <c:pt idx="10">
                  <c:v>1183</c:v>
                </c:pt>
                <c:pt idx="11">
                  <c:v>1226</c:v>
                </c:pt>
                <c:pt idx="12">
                  <c:v>1388</c:v>
                </c:pt>
                <c:pt idx="13">
                  <c:v>1439</c:v>
                </c:pt>
                <c:pt idx="14">
                  <c:v>1494</c:v>
                </c:pt>
                <c:pt idx="15">
                  <c:v>1681</c:v>
                </c:pt>
                <c:pt idx="16">
                  <c:v>1728</c:v>
                </c:pt>
                <c:pt idx="17">
                  <c:v>1776</c:v>
                </c:pt>
                <c:pt idx="18">
                  <c:v>1003</c:v>
                </c:pt>
                <c:pt idx="19">
                  <c:v>1057</c:v>
                </c:pt>
                <c:pt idx="20">
                  <c:v>1112</c:v>
                </c:pt>
                <c:pt idx="21">
                  <c:v>1310</c:v>
                </c:pt>
                <c:pt idx="22">
                  <c:v>1355</c:v>
                </c:pt>
                <c:pt idx="23">
                  <c:v>1405</c:v>
                </c:pt>
                <c:pt idx="24">
                  <c:v>1455</c:v>
                </c:pt>
                <c:pt idx="25">
                  <c:v>1606</c:v>
                </c:pt>
                <c:pt idx="26">
                  <c:v>1666</c:v>
                </c:pt>
                <c:pt idx="27">
                  <c:v>1729</c:v>
                </c:pt>
                <c:pt idx="28">
                  <c:v>1246.2298749465256</c:v>
                </c:pt>
                <c:pt idx="29">
                  <c:v>1313.8009483349679</c:v>
                </c:pt>
                <c:pt idx="30">
                  <c:v>1388.58741636581</c:v>
                </c:pt>
                <c:pt idx="31">
                  <c:v>1468.9847284995003</c:v>
                </c:pt>
                <c:pt idx="32">
                  <c:v>1819.1668586266192</c:v>
                </c:pt>
                <c:pt idx="33">
                  <c:v>2501.46996896571</c:v>
                </c:pt>
                <c:pt idx="39">
                  <c:v>1522</c:v>
                </c:pt>
                <c:pt idx="40">
                  <c:v>1579</c:v>
                </c:pt>
                <c:pt idx="41">
                  <c:v>1640</c:v>
                </c:pt>
                <c:pt idx="42">
                  <c:v>1706</c:v>
                </c:pt>
                <c:pt idx="43">
                  <c:v>1775</c:v>
                </c:pt>
              </c:numCache>
            </c:numRef>
          </c:xVal>
          <c:yVal>
            <c:numRef>
              <c:f>[4]КМ!$N$3:$N$46</c:f>
              <c:numCache>
                <c:formatCode>General</c:formatCode>
                <c:ptCount val="44"/>
                <c:pt idx="0">
                  <c:v>1.6317991631799188E-3</c:v>
                </c:pt>
                <c:pt idx="1">
                  <c:v>1.1041666666666617E-3</c:v>
                </c:pt>
                <c:pt idx="2">
                  <c:v>1.0517241379310335E-3</c:v>
                </c:pt>
                <c:pt idx="3">
                  <c:v>1.3235294117647143E-3</c:v>
                </c:pt>
                <c:pt idx="4">
                  <c:v>1.361702127659568E-3</c:v>
                </c:pt>
                <c:pt idx="5">
                  <c:v>1.7317073170731727E-3</c:v>
                </c:pt>
                <c:pt idx="6">
                  <c:v>2.5652173913043473E-3</c:v>
                </c:pt>
                <c:pt idx="7">
                  <c:v>2.4090909090909141E-3</c:v>
                </c:pt>
                <c:pt idx="8">
                  <c:v>7.8200000000000003E-4</c:v>
                </c:pt>
                <c:pt idx="9">
                  <c:v>7.1400000000000001E-4</c:v>
                </c:pt>
                <c:pt idx="10">
                  <c:v>7.8200000000000003E-4</c:v>
                </c:pt>
                <c:pt idx="11">
                  <c:v>9.140000000000001E-4</c:v>
                </c:pt>
                <c:pt idx="12">
                  <c:v>1.39E-3</c:v>
                </c:pt>
                <c:pt idx="13">
                  <c:v>1.3699999999999999E-3</c:v>
                </c:pt>
                <c:pt idx="14">
                  <c:v>1.2800000000000001E-3</c:v>
                </c:pt>
                <c:pt idx="15">
                  <c:v>1.56E-3</c:v>
                </c:pt>
                <c:pt idx="16">
                  <c:v>1.7899999999999999E-3</c:v>
                </c:pt>
                <c:pt idx="17">
                  <c:v>1.83E-3</c:v>
                </c:pt>
                <c:pt idx="18">
                  <c:v>5.2099999999999998E-4</c:v>
                </c:pt>
                <c:pt idx="19">
                  <c:v>7.6800000000000002E-4</c:v>
                </c:pt>
                <c:pt idx="20">
                  <c:v>8.6899999999999998E-4</c:v>
                </c:pt>
                <c:pt idx="21">
                  <c:v>9.8999999999999999E-4</c:v>
                </c:pt>
                <c:pt idx="22">
                  <c:v>1.15E-3</c:v>
                </c:pt>
                <c:pt idx="23">
                  <c:v>1.25E-3</c:v>
                </c:pt>
                <c:pt idx="24">
                  <c:v>9.7100000000000018E-4</c:v>
                </c:pt>
                <c:pt idx="25">
                  <c:v>1.73E-3</c:v>
                </c:pt>
                <c:pt idx="26">
                  <c:v>1.7899999999999999E-3</c:v>
                </c:pt>
                <c:pt idx="27">
                  <c:v>1.9400000000000001E-3</c:v>
                </c:pt>
                <c:pt idx="28">
                  <c:v>9.3945071770335105E-4</c:v>
                </c:pt>
                <c:pt idx="29">
                  <c:v>9.3025184501844844E-4</c:v>
                </c:pt>
                <c:pt idx="30">
                  <c:v>1.0753056443024499E-3</c:v>
                </c:pt>
                <c:pt idx="31">
                  <c:v>1.3553068340306858E-3</c:v>
                </c:pt>
                <c:pt idx="32">
                  <c:v>1.9217189781021817E-3</c:v>
                </c:pt>
                <c:pt idx="33">
                  <c:v>3.5649561128526766E-3</c:v>
                </c:pt>
                <c:pt idx="39">
                  <c:v>1.4300000000000001E-3</c:v>
                </c:pt>
                <c:pt idx="40">
                  <c:v>1.6100000000000001E-3</c:v>
                </c:pt>
                <c:pt idx="41">
                  <c:v>1.74E-3</c:v>
                </c:pt>
                <c:pt idx="42">
                  <c:v>1.9E-3</c:v>
                </c:pt>
                <c:pt idx="43">
                  <c:v>2.0999999999999999E-3</c:v>
                </c:pt>
              </c:numCache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F-B382-484E-B7AC-D2C1D919AFC9}"/>
            </c:ext>
          </c:extLst>
        </c:ser>
        <c:ser>
          <c:idx val="1"/>
          <c:order val="6"/>
          <c:tx>
            <c:strRef>
              <c:f>Кривые!$H$3</c:f>
              <c:strCache>
                <c:ptCount val="1"/>
                <c:pt idx="0">
                  <c:v>ВО корр.ср.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27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Кривые!$A$16:$A$122</c:f>
              <c:numCache>
                <c:formatCode>General</c:formatCode>
                <c:ptCount val="107"/>
                <c:pt idx="0">
                  <c:v>120</c:v>
                </c:pt>
                <c:pt idx="1">
                  <c:v>130</c:v>
                </c:pt>
                <c:pt idx="2">
                  <c:v>140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300</c:v>
                </c:pt>
                <c:pt idx="10">
                  <c:v>400</c:v>
                </c:pt>
                <c:pt idx="11">
                  <c:v>500</c:v>
                </c:pt>
                <c:pt idx="12">
                  <c:v>600</c:v>
                </c:pt>
                <c:pt idx="13">
                  <c:v>700</c:v>
                </c:pt>
                <c:pt idx="14">
                  <c:v>800</c:v>
                </c:pt>
                <c:pt idx="15">
                  <c:v>900</c:v>
                </c:pt>
                <c:pt idx="16">
                  <c:v>1000</c:v>
                </c:pt>
                <c:pt idx="17">
                  <c:v>1100</c:v>
                </c:pt>
                <c:pt idx="18">
                  <c:v>1200</c:v>
                </c:pt>
                <c:pt idx="19">
                  <c:v>1300</c:v>
                </c:pt>
                <c:pt idx="20">
                  <c:v>1400</c:v>
                </c:pt>
                <c:pt idx="21">
                  <c:v>1500</c:v>
                </c:pt>
                <c:pt idx="22">
                  <c:v>1600</c:v>
                </c:pt>
                <c:pt idx="23">
                  <c:v>1700</c:v>
                </c:pt>
                <c:pt idx="24">
                  <c:v>1800</c:v>
                </c:pt>
                <c:pt idx="25">
                  <c:v>1900</c:v>
                </c:pt>
                <c:pt idx="26">
                  <c:v>2000</c:v>
                </c:pt>
                <c:pt idx="27">
                  <c:v>2100</c:v>
                </c:pt>
                <c:pt idx="28">
                  <c:v>2200</c:v>
                </c:pt>
                <c:pt idx="29">
                  <c:v>2300</c:v>
                </c:pt>
                <c:pt idx="30">
                  <c:v>2400</c:v>
                </c:pt>
                <c:pt idx="31">
                  <c:v>2500</c:v>
                </c:pt>
                <c:pt idx="32">
                  <c:v>2600</c:v>
                </c:pt>
                <c:pt idx="33">
                  <c:v>2700</c:v>
                </c:pt>
                <c:pt idx="34">
                  <c:v>2800</c:v>
                </c:pt>
                <c:pt idx="35">
                  <c:v>2900</c:v>
                </c:pt>
                <c:pt idx="36">
                  <c:v>3000</c:v>
                </c:pt>
                <c:pt idx="37">
                  <c:v>3100</c:v>
                </c:pt>
                <c:pt idx="38">
                  <c:v>3200</c:v>
                </c:pt>
                <c:pt idx="39">
                  <c:v>3300</c:v>
                </c:pt>
                <c:pt idx="40">
                  <c:v>3400</c:v>
                </c:pt>
                <c:pt idx="41">
                  <c:v>3500</c:v>
                </c:pt>
                <c:pt idx="42">
                  <c:v>3600</c:v>
                </c:pt>
                <c:pt idx="43">
                  <c:v>3700</c:v>
                </c:pt>
                <c:pt idx="44">
                  <c:v>3800</c:v>
                </c:pt>
                <c:pt idx="45">
                  <c:v>3900</c:v>
                </c:pt>
                <c:pt idx="46">
                  <c:v>4000</c:v>
                </c:pt>
                <c:pt idx="47">
                  <c:v>4100</c:v>
                </c:pt>
                <c:pt idx="48">
                  <c:v>4200</c:v>
                </c:pt>
                <c:pt idx="49">
                  <c:v>4300</c:v>
                </c:pt>
                <c:pt idx="50">
                  <c:v>4400</c:v>
                </c:pt>
                <c:pt idx="51">
                  <c:v>4500</c:v>
                </c:pt>
                <c:pt idx="52">
                  <c:v>4600</c:v>
                </c:pt>
                <c:pt idx="53">
                  <c:v>4700</c:v>
                </c:pt>
                <c:pt idx="54">
                  <c:v>4800</c:v>
                </c:pt>
                <c:pt idx="55">
                  <c:v>4900</c:v>
                </c:pt>
                <c:pt idx="56">
                  <c:v>5000</c:v>
                </c:pt>
                <c:pt idx="57">
                  <c:v>5100</c:v>
                </c:pt>
                <c:pt idx="58">
                  <c:v>5200</c:v>
                </c:pt>
                <c:pt idx="59">
                  <c:v>5300</c:v>
                </c:pt>
                <c:pt idx="60">
                  <c:v>5400</c:v>
                </c:pt>
                <c:pt idx="61">
                  <c:v>5500</c:v>
                </c:pt>
                <c:pt idx="62">
                  <c:v>5600</c:v>
                </c:pt>
                <c:pt idx="63">
                  <c:v>5700</c:v>
                </c:pt>
                <c:pt idx="64">
                  <c:v>5800</c:v>
                </c:pt>
                <c:pt idx="65">
                  <c:v>5900</c:v>
                </c:pt>
                <c:pt idx="66">
                  <c:v>6000</c:v>
                </c:pt>
                <c:pt idx="67">
                  <c:v>6100</c:v>
                </c:pt>
                <c:pt idx="68">
                  <c:v>6200</c:v>
                </c:pt>
                <c:pt idx="69">
                  <c:v>6300</c:v>
                </c:pt>
                <c:pt idx="70">
                  <c:v>6400</c:v>
                </c:pt>
                <c:pt idx="71">
                  <c:v>6500</c:v>
                </c:pt>
                <c:pt idx="72">
                  <c:v>6600</c:v>
                </c:pt>
                <c:pt idx="73">
                  <c:v>6700</c:v>
                </c:pt>
                <c:pt idx="74">
                  <c:v>6800</c:v>
                </c:pt>
                <c:pt idx="75">
                  <c:v>6900</c:v>
                </c:pt>
                <c:pt idx="76">
                  <c:v>7000</c:v>
                </c:pt>
                <c:pt idx="77">
                  <c:v>7100</c:v>
                </c:pt>
                <c:pt idx="78">
                  <c:v>7200</c:v>
                </c:pt>
                <c:pt idx="79">
                  <c:v>7300</c:v>
                </c:pt>
                <c:pt idx="80">
                  <c:v>7400</c:v>
                </c:pt>
                <c:pt idx="81">
                  <c:v>7500</c:v>
                </c:pt>
                <c:pt idx="82">
                  <c:v>7600</c:v>
                </c:pt>
                <c:pt idx="83">
                  <c:v>7700</c:v>
                </c:pt>
                <c:pt idx="84">
                  <c:v>7800</c:v>
                </c:pt>
                <c:pt idx="85">
                  <c:v>7900</c:v>
                </c:pt>
                <c:pt idx="86">
                  <c:v>8000</c:v>
                </c:pt>
                <c:pt idx="87">
                  <c:v>8100</c:v>
                </c:pt>
                <c:pt idx="88">
                  <c:v>8200</c:v>
                </c:pt>
                <c:pt idx="89">
                  <c:v>8300</c:v>
                </c:pt>
                <c:pt idx="90">
                  <c:v>8400</c:v>
                </c:pt>
                <c:pt idx="91">
                  <c:v>8500</c:v>
                </c:pt>
                <c:pt idx="92">
                  <c:v>8600</c:v>
                </c:pt>
                <c:pt idx="93">
                  <c:v>8700</c:v>
                </c:pt>
                <c:pt idx="94">
                  <c:v>8800</c:v>
                </c:pt>
                <c:pt idx="95">
                  <c:v>8900</c:v>
                </c:pt>
                <c:pt idx="96">
                  <c:v>9000</c:v>
                </c:pt>
                <c:pt idx="97">
                  <c:v>9100</c:v>
                </c:pt>
                <c:pt idx="98">
                  <c:v>9200</c:v>
                </c:pt>
                <c:pt idx="99">
                  <c:v>9300</c:v>
                </c:pt>
                <c:pt idx="100">
                  <c:v>9400</c:v>
                </c:pt>
                <c:pt idx="101">
                  <c:v>9500</c:v>
                </c:pt>
                <c:pt idx="102">
                  <c:v>9600</c:v>
                </c:pt>
                <c:pt idx="103">
                  <c:v>9700</c:v>
                </c:pt>
                <c:pt idx="104">
                  <c:v>9800</c:v>
                </c:pt>
                <c:pt idx="105">
                  <c:v>9900</c:v>
                </c:pt>
                <c:pt idx="106">
                  <c:v>10000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Кривые!$H$16:$H$122</c:f>
              <c:numCache>
                <c:formatCode>0.00E+00</c:formatCode>
                <c:ptCount val="107"/>
                <c:pt idx="1">
                  <c:v>1.296920504729772E-8</c:v>
                </c:pt>
                <c:pt idx="2">
                  <c:v>6.3867857358021078E-8</c:v>
                </c:pt>
                <c:pt idx="3">
                  <c:v>1.6229018020832256E-7</c:v>
                </c:pt>
                <c:pt idx="4">
                  <c:v>3.1452222311455062E-7</c:v>
                </c:pt>
                <c:pt idx="5">
                  <c:v>5.2546569284410258E-7</c:v>
                </c:pt>
                <c:pt idx="6">
                  <c:v>7.9921059481686365E-7</c:v>
                </c:pt>
                <c:pt idx="7">
                  <c:v>1.1393019709029276E-6</c:v>
                </c:pt>
                <c:pt idx="8">
                  <c:v>1.5488891114412081E-6</c:v>
                </c:pt>
                <c:pt idx="9">
                  <c:v>1.0000923802515937E-5</c:v>
                </c:pt>
                <c:pt idx="10">
                  <c:v>2.7629741944888197E-5</c:v>
                </c:pt>
                <c:pt idx="11">
                  <c:v>5.5771924253620793E-5</c:v>
                </c:pt>
                <c:pt idx="12">
                  <c:v>9.5448301075185844E-5</c:v>
                </c:pt>
                <c:pt idx="13">
                  <c:v>1.475019432212475E-4</c:v>
                </c:pt>
                <c:pt idx="14">
                  <c:v>2.1265904335109317E-4</c:v>
                </c:pt>
                <c:pt idx="15">
                  <c:v>2.9156201488765555E-4</c:v>
                </c:pt>
                <c:pt idx="16">
                  <c:v>3.8478975688577526E-4</c:v>
                </c:pt>
                <c:pt idx="17">
                  <c:v>4.9287107405047591E-4</c:v>
                </c:pt>
                <c:pt idx="18">
                  <c:v>6.1629407753039441E-4</c:v>
                </c:pt>
                <c:pt idx="19">
                  <c:v>7.5551305543679348E-4</c:v>
                </c:pt>
                <c:pt idx="20">
                  <c:v>9.1095366368529069E-4</c:v>
                </c:pt>
                <c:pt idx="21">
                  <c:v>1.0830169541492449E-3</c:v>
                </c:pt>
                <c:pt idx="22">
                  <c:v>1.2720825702033352E-3</c:v>
                </c:pt>
                <c:pt idx="23">
                  <c:v>1.4785113290306693E-3</c:v>
                </c:pt>
                <c:pt idx="24">
                  <c:v>1.7026473414430002E-3</c:v>
                </c:pt>
                <c:pt idx="25">
                  <c:v>1.9448197757751271E-3</c:v>
                </c:pt>
                <c:pt idx="26">
                  <c:v>2.2053443430268605E-3</c:v>
                </c:pt>
                <c:pt idx="27">
                  <c:v>2.4845245603299262E-3</c:v>
                </c:pt>
                <c:pt idx="28">
                  <c:v>2.7826528357394126E-3</c:v>
                </c:pt>
                <c:pt idx="29">
                  <c:v>3.1000114072749206E-3</c:v>
                </c:pt>
                <c:pt idx="30">
                  <c:v>3.4368731617906503E-3</c:v>
                </c:pt>
                <c:pt idx="31">
                  <c:v>3.7935023538065095E-3</c:v>
                </c:pt>
                <c:pt idx="32">
                  <c:v>4.170155240331405E-3</c:v>
                </c:pt>
                <c:pt idx="33">
                  <c:v>4.5670806445805585E-3</c:v>
                </c:pt>
                <c:pt idx="34">
                  <c:v>4.9845204590711718E-3</c:v>
                </c:pt>
                <c:pt idx="35">
                  <c:v>5.4227100966911931E-3</c:v>
                </c:pt>
                <c:pt idx="36">
                  <c:v>5.8818788968451876E-3</c:v>
                </c:pt>
                <c:pt idx="37">
                  <c:v>6.3622504925917771E-3</c:v>
                </c:pt>
                <c:pt idx="38">
                  <c:v>6.8640431437326987E-3</c:v>
                </c:pt>
                <c:pt idx="39">
                  <c:v>7.3874700400376357E-3</c:v>
                </c:pt>
                <c:pt idx="40">
                  <c:v>7.9327395781576184E-3</c:v>
                </c:pt>
                <c:pt idx="41">
                  <c:v>8.5000556152586802E-3</c:v>
                </c:pt>
                <c:pt idx="42">
                  <c:v>9.0896177019777202E-3</c:v>
                </c:pt>
                <c:pt idx="43">
                  <c:v>9.7016212969436265E-3</c:v>
                </c:pt>
                <c:pt idx="44">
                  <c:v>1.0336257964805496E-2</c:v>
                </c:pt>
                <c:pt idx="45">
                  <c:v>1.0993715559458946E-2</c:v>
                </c:pt>
                <c:pt idx="46">
                  <c:v>1.1674178393945399E-2</c:v>
                </c:pt>
                <c:pt idx="47">
                  <c:v>1.2377827398318398E-2</c:v>
                </c:pt>
                <c:pt idx="48">
                  <c:v>1.3104840266614912E-2</c:v>
                </c:pt>
                <c:pt idx="49">
                  <c:v>1.3855391593936714E-2</c:v>
                </c:pt>
                <c:pt idx="50">
                  <c:v>1.4629653004532136E-2</c:v>
                </c:pt>
                <c:pt idx="51">
                  <c:v>1.5427793271667779E-2</c:v>
                </c:pt>
                <c:pt idx="52">
                  <c:v>1.6249978429995867E-2</c:v>
                </c:pt>
                <c:pt idx="53">
                  <c:v>1.7096371881045871E-2</c:v>
                </c:pt>
                <c:pt idx="54">
                  <c:v>1.7967134492404255E-2</c:v>
                </c:pt>
                <c:pt idx="55">
                  <c:v>1.8862424691089241E-2</c:v>
                </c:pt>
                <c:pt idx="56">
                  <c:v>1.9782398551575511E-2</c:v>
                </c:pt>
                <c:pt idx="57">
                  <c:v>2.0727209878881121E-2</c:v>
                </c:pt>
                <c:pt idx="58">
                  <c:v>2.1697010287088293E-2</c:v>
                </c:pt>
                <c:pt idx="59">
                  <c:v>2.2691949273634257E-2</c:v>
                </c:pt>
                <c:pt idx="60">
                  <c:v>2.3712174289679651E-2</c:v>
                </c:pt>
                <c:pt idx="61">
                  <c:v>2.4757830806832835E-2</c:v>
                </c:pt>
                <c:pt idx="62">
                  <c:v>2.5829062380481296E-2</c:v>
                </c:pt>
                <c:pt idx="63">
                  <c:v>2.6926010709966738E-2</c:v>
                </c:pt>
                <c:pt idx="64">
                  <c:v>2.8048815695811594E-2</c:v>
                </c:pt>
                <c:pt idx="65">
                  <c:v>2.9197615494192711E-2</c:v>
                </c:pt>
                <c:pt idx="66">
                  <c:v>3.0372546568841714E-2</c:v>
                </c:pt>
                <c:pt idx="67">
                  <c:v>3.1573743740534156E-2</c:v>
                </c:pt>
                <c:pt idx="68">
                  <c:v>3.2801340234318535E-2</c:v>
                </c:pt>
                <c:pt idx="69">
                  <c:v>3.4055467724626004E-2</c:v>
                </c:pt>
                <c:pt idx="70">
                  <c:v>3.5336256378386145E-2</c:v>
                </c:pt>
                <c:pt idx="71">
                  <c:v>3.6643834896270829E-2</c:v>
                </c:pt>
                <c:pt idx="72">
                  <c:v>3.7978330552172611E-2</c:v>
                </c:pt>
                <c:pt idx="73">
                  <c:v>3.9339869231022173E-2</c:v>
                </c:pt>
                <c:pt idx="74">
                  <c:v>4.07285754650379E-2</c:v>
                </c:pt>
                <c:pt idx="75">
                  <c:v>4.2144572468495421E-2</c:v>
                </c:pt>
                <c:pt idx="76">
                  <c:v>4.3587982171098466E-2</c:v>
                </c:pt>
                <c:pt idx="77">
                  <c:v>4.5058925250028421E-2</c:v>
                </c:pt>
                <c:pt idx="78">
                  <c:v>4.6557521160740599E-2</c:v>
                </c:pt>
                <c:pt idx="79">
                  <c:v>4.8083888166576147E-2</c:v>
                </c:pt>
                <c:pt idx="80">
                  <c:v>4.9638143367250212E-2</c:v>
                </c:pt>
                <c:pt idx="81">
                  <c:v>5.1220402726272221E-2</c:v>
                </c:pt>
                <c:pt idx="82">
                  <c:v>5.2830781097356172E-2</c:v>
                </c:pt>
                <c:pt idx="83">
                  <c:v>5.44693922498663E-2</c:v>
                </c:pt>
                <c:pt idx="84">
                  <c:v>5.6136348893351631E-2</c:v>
                </c:pt>
                <c:pt idx="85">
                  <c:v>5.7831762701207566E-2</c:v>
                </c:pt>
                <c:pt idx="86">
                  <c:v>5.9555744333510498E-2</c:v>
                </c:pt>
                <c:pt idx="87">
                  <c:v>6.1308403459063417E-2</c:v>
                </c:pt>
                <c:pt idx="88">
                  <c:v>6.3089848776689703E-2</c:v>
                </c:pt>
                <c:pt idx="89">
                  <c:v>6.4900188035808618E-2</c:v>
                </c:pt>
                <c:pt idx="90">
                  <c:v>6.6739528056325784E-2</c:v>
                </c:pt>
                <c:pt idx="91">
                  <c:v>6.8607974747872405E-2</c:v>
                </c:pt>
                <c:pt idx="92">
                  <c:v>7.0505633128415818E-2</c:v>
                </c:pt>
                <c:pt idx="93">
                  <c:v>7.2432607342276106E-2</c:v>
                </c:pt>
                <c:pt idx="94">
                  <c:v>7.4389000677569553E-2</c:v>
                </c:pt>
                <c:pt idx="95">
                  <c:v>7.637491558310576E-2</c:v>
                </c:pt>
                <c:pt idx="96">
                  <c:v>7.8390453684761829E-2</c:v>
                </c:pt>
                <c:pt idx="97">
                  <c:v>8.0435715801353919E-2</c:v>
                </c:pt>
                <c:pt idx="98">
                  <c:v>8.2510801960028246E-2</c:v>
                </c:pt>
                <c:pt idx="99">
                  <c:v>8.4615811411192385E-2</c:v>
                </c:pt>
                <c:pt idx="100">
                  <c:v>8.6750842643001799E-2</c:v>
                </c:pt>
                <c:pt idx="101">
                  <c:v>8.8915993395424817E-2</c:v>
                </c:pt>
                <c:pt idx="102">
                  <c:v>9.1111360673897301E-2</c:v>
                </c:pt>
                <c:pt idx="103">
                  <c:v>9.3337040762586615E-2</c:v>
                </c:pt>
                <c:pt idx="104">
                  <c:v>9.5593129237279431E-2</c:v>
                </c:pt>
                <c:pt idx="105">
                  <c:v>9.7879720977908119E-2</c:v>
                </c:pt>
                <c:pt idx="106">
                  <c:v>0.10019691018072791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1-B382-484E-B7AC-D2C1D919A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151824"/>
        <c:axId val="279152384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2"/>
                <c:order val="0"/>
                <c:tx>
                  <c:v>Воздух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9525">
                      <a:solidFill>
                        <a:prstClr val="black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[3]КМ!$A$3:$A$238</c15:sqref>
                        </c15:formulaRef>
                      </c:ext>
                    </c:extLst>
                    <c:numCache>
                      <c:formatCode>General</c:formatCode>
                      <c:ptCount val="236"/>
                      <c:pt idx="0">
                        <c:v>529.17502567964311</c:v>
                      </c:pt>
                      <c:pt idx="1">
                        <c:v>549.88249298466701</c:v>
                      </c:pt>
                      <c:pt idx="2">
                        <c:v>570.6777061607977</c:v>
                      </c:pt>
                      <c:pt idx="3">
                        <c:v>595.15958367484541</c:v>
                      </c:pt>
                      <c:pt idx="4">
                        <c:v>621.25420737577815</c:v>
                      </c:pt>
                      <c:pt idx="5">
                        <c:v>646.08088539648281</c:v>
                      </c:pt>
                      <c:pt idx="6">
                        <c:v>671.97711553264526</c:v>
                      </c:pt>
                      <c:pt idx="7">
                        <c:v>699.82411258449713</c:v>
                      </c:pt>
                      <c:pt idx="8">
                        <c:v>729.84017860528672</c:v>
                      </c:pt>
                      <c:pt idx="9">
                        <c:v>763.82970127433555</c:v>
                      </c:pt>
                      <c:pt idx="10">
                        <c:v>801.92334983484989</c:v>
                      </c:pt>
                      <c:pt idx="11">
                        <c:v>840.98682386075575</c:v>
                      </c:pt>
                      <c:pt idx="12">
                        <c:v>881.48354117707254</c:v>
                      </c:pt>
                      <c:pt idx="13">
                        <c:v>924.22849367943434</c:v>
                      </c:pt>
                      <c:pt idx="14">
                        <c:v>974.10315833746847</c:v>
                      </c:pt>
                      <c:pt idx="15">
                        <c:v>1027.5750963424528</c:v>
                      </c:pt>
                      <c:pt idx="16">
                        <c:v>1013.0042616089238</c:v>
                      </c:pt>
                      <c:pt idx="17">
                        <c:v>1057.3303983492842</c:v>
                      </c:pt>
                      <c:pt idx="18">
                        <c:v>1102.9869398463152</c:v>
                      </c:pt>
                      <c:pt idx="19">
                        <c:v>1151.0566789503343</c:v>
                      </c:pt>
                      <c:pt idx="20">
                        <c:v>1201.7361552962843</c:v>
                      </c:pt>
                      <c:pt idx="21">
                        <c:v>1261.125038376809</c:v>
                      </c:pt>
                      <c:pt idx="22">
                        <c:v>1320.7134533690535</c:v>
                      </c:pt>
                      <c:pt idx="23">
                        <c:v>1382.8956975182589</c:v>
                      </c:pt>
                      <c:pt idx="24">
                        <c:v>1454.7488927179916</c:v>
                      </c:pt>
                      <c:pt idx="25">
                        <c:v>1524.2087164770194</c:v>
                      </c:pt>
                      <c:pt idx="26">
                        <c:v>1593.9539411207281</c:v>
                      </c:pt>
                      <c:pt idx="27">
                        <c:v>1675.909027648114</c:v>
                      </c:pt>
                      <c:pt idx="28">
                        <c:v>1777.3849965671536</c:v>
                      </c:pt>
                      <c:pt idx="29">
                        <c:v>1886.9887195277447</c:v>
                      </c:pt>
                      <c:pt idx="30">
                        <c:v>692</c:v>
                      </c:pt>
                      <c:pt idx="31">
                        <c:v>724</c:v>
                      </c:pt>
                      <c:pt idx="32">
                        <c:v>757</c:v>
                      </c:pt>
                      <c:pt idx="33">
                        <c:v>794</c:v>
                      </c:pt>
                      <c:pt idx="34">
                        <c:v>832</c:v>
                      </c:pt>
                      <c:pt idx="35">
                        <c:v>873</c:v>
                      </c:pt>
                      <c:pt idx="36">
                        <c:v>924</c:v>
                      </c:pt>
                      <c:pt idx="37">
                        <c:v>983</c:v>
                      </c:pt>
                      <c:pt idx="38">
                        <c:v>1041</c:v>
                      </c:pt>
                      <c:pt idx="39">
                        <c:v>1102</c:v>
                      </c:pt>
                      <c:pt idx="40">
                        <c:v>1168</c:v>
                      </c:pt>
                      <c:pt idx="41">
                        <c:v>1241</c:v>
                      </c:pt>
                      <c:pt idx="42">
                        <c:v>1321</c:v>
                      </c:pt>
                      <c:pt idx="43">
                        <c:v>1410</c:v>
                      </c:pt>
                      <c:pt idx="44">
                        <c:v>1509</c:v>
                      </c:pt>
                      <c:pt idx="45">
                        <c:v>1620</c:v>
                      </c:pt>
                      <c:pt idx="46">
                        <c:v>1746</c:v>
                      </c:pt>
                      <c:pt idx="47">
                        <c:v>1880</c:v>
                      </c:pt>
                      <c:pt idx="48">
                        <c:v>2033</c:v>
                      </c:pt>
                      <c:pt idx="49">
                        <c:v>2213</c:v>
                      </c:pt>
                      <c:pt idx="50">
                        <c:v>552</c:v>
                      </c:pt>
                      <c:pt idx="51">
                        <c:v>572</c:v>
                      </c:pt>
                      <c:pt idx="52">
                        <c:v>592</c:v>
                      </c:pt>
                      <c:pt idx="53">
                        <c:v>614</c:v>
                      </c:pt>
                      <c:pt idx="54">
                        <c:v>636</c:v>
                      </c:pt>
                      <c:pt idx="55">
                        <c:v>661</c:v>
                      </c:pt>
                      <c:pt idx="56">
                        <c:v>687</c:v>
                      </c:pt>
                      <c:pt idx="57">
                        <c:v>712</c:v>
                      </c:pt>
                      <c:pt idx="58">
                        <c:v>740</c:v>
                      </c:pt>
                      <c:pt idx="59">
                        <c:v>771</c:v>
                      </c:pt>
                      <c:pt idx="60">
                        <c:v>803</c:v>
                      </c:pt>
                      <c:pt idx="61">
                        <c:v>838</c:v>
                      </c:pt>
                      <c:pt idx="62">
                        <c:v>873</c:v>
                      </c:pt>
                      <c:pt idx="63">
                        <c:v>911</c:v>
                      </c:pt>
                      <c:pt idx="64">
                        <c:v>952</c:v>
                      </c:pt>
                      <c:pt idx="65">
                        <c:v>994</c:v>
                      </c:pt>
                      <c:pt idx="66">
                        <c:v>1040</c:v>
                      </c:pt>
                      <c:pt idx="67">
                        <c:v>1087</c:v>
                      </c:pt>
                      <c:pt idx="68">
                        <c:v>1139</c:v>
                      </c:pt>
                      <c:pt idx="69">
                        <c:v>1197</c:v>
                      </c:pt>
                      <c:pt idx="70">
                        <c:v>1258</c:v>
                      </c:pt>
                      <c:pt idx="71">
                        <c:v>1328</c:v>
                      </c:pt>
                      <c:pt idx="72">
                        <c:v>1406</c:v>
                      </c:pt>
                      <c:pt idx="73">
                        <c:v>1496</c:v>
                      </c:pt>
                      <c:pt idx="74">
                        <c:v>1602</c:v>
                      </c:pt>
                      <c:pt idx="75">
                        <c:v>1714</c:v>
                      </c:pt>
                      <c:pt idx="76">
                        <c:v>1825</c:v>
                      </c:pt>
                      <c:pt idx="77">
                        <c:v>1941</c:v>
                      </c:pt>
                      <c:pt idx="78">
                        <c:v>615</c:v>
                      </c:pt>
                      <c:pt idx="79">
                        <c:v>637</c:v>
                      </c:pt>
                      <c:pt idx="80">
                        <c:v>660</c:v>
                      </c:pt>
                      <c:pt idx="81">
                        <c:v>684</c:v>
                      </c:pt>
                      <c:pt idx="82">
                        <c:v>711</c:v>
                      </c:pt>
                      <c:pt idx="83">
                        <c:v>743</c:v>
                      </c:pt>
                      <c:pt idx="84">
                        <c:v>775</c:v>
                      </c:pt>
                      <c:pt idx="85">
                        <c:v>806</c:v>
                      </c:pt>
                      <c:pt idx="86">
                        <c:v>850</c:v>
                      </c:pt>
                      <c:pt idx="87">
                        <c:v>897</c:v>
                      </c:pt>
                      <c:pt idx="88">
                        <c:v>940</c:v>
                      </c:pt>
                      <c:pt idx="89">
                        <c:v>993</c:v>
                      </c:pt>
                      <c:pt idx="90">
                        <c:v>1046</c:v>
                      </c:pt>
                      <c:pt idx="91">
                        <c:v>1098</c:v>
                      </c:pt>
                      <c:pt idx="92">
                        <c:v>1161</c:v>
                      </c:pt>
                      <c:pt idx="93">
                        <c:v>1240</c:v>
                      </c:pt>
                      <c:pt idx="94">
                        <c:v>1341</c:v>
                      </c:pt>
                      <c:pt idx="95">
                        <c:v>1437</c:v>
                      </c:pt>
                      <c:pt idx="96">
                        <c:v>437</c:v>
                      </c:pt>
                      <c:pt idx="97">
                        <c:v>453</c:v>
                      </c:pt>
                      <c:pt idx="98">
                        <c:v>470</c:v>
                      </c:pt>
                      <c:pt idx="99">
                        <c:v>487</c:v>
                      </c:pt>
                      <c:pt idx="100">
                        <c:v>506</c:v>
                      </c:pt>
                      <c:pt idx="101">
                        <c:v>525</c:v>
                      </c:pt>
                      <c:pt idx="102">
                        <c:v>545</c:v>
                      </c:pt>
                      <c:pt idx="103">
                        <c:v>568</c:v>
                      </c:pt>
                      <c:pt idx="104">
                        <c:v>591</c:v>
                      </c:pt>
                      <c:pt idx="105">
                        <c:v>614</c:v>
                      </c:pt>
                      <c:pt idx="106">
                        <c:v>640</c:v>
                      </c:pt>
                      <c:pt idx="107">
                        <c:v>1438</c:v>
                      </c:pt>
                      <c:pt idx="108">
                        <c:v>1507</c:v>
                      </c:pt>
                      <c:pt idx="109">
                        <c:v>1580</c:v>
                      </c:pt>
                      <c:pt idx="110">
                        <c:v>1654</c:v>
                      </c:pt>
                      <c:pt idx="111">
                        <c:v>1740</c:v>
                      </c:pt>
                      <c:pt idx="112">
                        <c:v>1847</c:v>
                      </c:pt>
                      <c:pt idx="113">
                        <c:v>1958</c:v>
                      </c:pt>
                      <c:pt idx="114">
                        <c:v>2066</c:v>
                      </c:pt>
                      <c:pt idx="115">
                        <c:v>469</c:v>
                      </c:pt>
                      <c:pt idx="116">
                        <c:v>488</c:v>
                      </c:pt>
                      <c:pt idx="117">
                        <c:v>504</c:v>
                      </c:pt>
                      <c:pt idx="118">
                        <c:v>522</c:v>
                      </c:pt>
                      <c:pt idx="119">
                        <c:v>540</c:v>
                      </c:pt>
                      <c:pt idx="120">
                        <c:v>559</c:v>
                      </c:pt>
                      <c:pt idx="121">
                        <c:v>579</c:v>
                      </c:pt>
                      <c:pt idx="122">
                        <c:v>600</c:v>
                      </c:pt>
                      <c:pt idx="123">
                        <c:v>623</c:v>
                      </c:pt>
                      <c:pt idx="124">
                        <c:v>647</c:v>
                      </c:pt>
                      <c:pt idx="125">
                        <c:v>673</c:v>
                      </c:pt>
                      <c:pt idx="126">
                        <c:v>708</c:v>
                      </c:pt>
                      <c:pt idx="127">
                        <c:v>745</c:v>
                      </c:pt>
                      <c:pt idx="128">
                        <c:v>780</c:v>
                      </c:pt>
                      <c:pt idx="129">
                        <c:v>818</c:v>
                      </c:pt>
                      <c:pt idx="130">
                        <c:v>856</c:v>
                      </c:pt>
                      <c:pt idx="131">
                        <c:v>909</c:v>
                      </c:pt>
                      <c:pt idx="132">
                        <c:v>966</c:v>
                      </c:pt>
                      <c:pt idx="133">
                        <c:v>1028</c:v>
                      </c:pt>
                      <c:pt idx="134">
                        <c:v>1090</c:v>
                      </c:pt>
                      <c:pt idx="135">
                        <c:v>917</c:v>
                      </c:pt>
                      <c:pt idx="136">
                        <c:v>955</c:v>
                      </c:pt>
                      <c:pt idx="137">
                        <c:v>1008</c:v>
                      </c:pt>
                      <c:pt idx="138">
                        <c:v>1065</c:v>
                      </c:pt>
                      <c:pt idx="139">
                        <c:v>1111</c:v>
                      </c:pt>
                      <c:pt idx="140">
                        <c:v>1152</c:v>
                      </c:pt>
                      <c:pt idx="141">
                        <c:v>1207</c:v>
                      </c:pt>
                      <c:pt idx="142">
                        <c:v>1281</c:v>
                      </c:pt>
                      <c:pt idx="143">
                        <c:v>1362</c:v>
                      </c:pt>
                      <c:pt idx="144">
                        <c:v>1434</c:v>
                      </c:pt>
                      <c:pt idx="145">
                        <c:v>1523</c:v>
                      </c:pt>
                      <c:pt idx="146">
                        <c:v>1635</c:v>
                      </c:pt>
                      <c:pt idx="147">
                        <c:v>1743</c:v>
                      </c:pt>
                      <c:pt idx="148">
                        <c:v>1854</c:v>
                      </c:pt>
                      <c:pt idx="149">
                        <c:v>1964</c:v>
                      </c:pt>
                      <c:pt idx="150">
                        <c:v>2081</c:v>
                      </c:pt>
                      <c:pt idx="151">
                        <c:v>1197</c:v>
                      </c:pt>
                      <c:pt idx="152">
                        <c:v>1240</c:v>
                      </c:pt>
                      <c:pt idx="153">
                        <c:v>1285</c:v>
                      </c:pt>
                      <c:pt idx="154">
                        <c:v>1331</c:v>
                      </c:pt>
                      <c:pt idx="155">
                        <c:v>1379</c:v>
                      </c:pt>
                      <c:pt idx="156">
                        <c:v>1430</c:v>
                      </c:pt>
                      <c:pt idx="157">
                        <c:v>1482</c:v>
                      </c:pt>
                      <c:pt idx="158">
                        <c:v>1539</c:v>
                      </c:pt>
                      <c:pt idx="159">
                        <c:v>1602</c:v>
                      </c:pt>
                      <c:pt idx="160">
                        <c:v>1669</c:v>
                      </c:pt>
                      <c:pt idx="161">
                        <c:v>1737</c:v>
                      </c:pt>
                      <c:pt idx="162">
                        <c:v>1810</c:v>
                      </c:pt>
                      <c:pt idx="163">
                        <c:v>1891</c:v>
                      </c:pt>
                      <c:pt idx="164">
                        <c:v>1979</c:v>
                      </c:pt>
                      <c:pt idx="165">
                        <c:v>2075</c:v>
                      </c:pt>
                      <c:pt idx="166">
                        <c:v>2172</c:v>
                      </c:pt>
                      <c:pt idx="167">
                        <c:v>731.0777362461339</c:v>
                      </c:pt>
                      <c:pt idx="168">
                        <c:v>681.09161388292171</c:v>
                      </c:pt>
                      <c:pt idx="169">
                        <c:v>704.103951919309</c:v>
                      </c:pt>
                      <c:pt idx="170">
                        <c:v>727.92789280717511</c:v>
                      </c:pt>
                      <c:pt idx="171">
                        <c:v>754.60445729398452</c:v>
                      </c:pt>
                      <c:pt idx="172">
                        <c:v>782.86422960630046</c:v>
                      </c:pt>
                      <c:pt idx="173">
                        <c:v>811.63568110083759</c:v>
                      </c:pt>
                      <c:pt idx="174">
                        <c:v>842.23491792721086</c:v>
                      </c:pt>
                      <c:pt idx="175">
                        <c:v>873.72722300640942</c:v>
                      </c:pt>
                      <c:pt idx="176">
                        <c:v>906.33659471890576</c:v>
                      </c:pt>
                      <c:pt idx="177">
                        <c:v>940.64172389647172</c:v>
                      </c:pt>
                      <c:pt idx="178">
                        <c:v>976.93206492125398</c:v>
                      </c:pt>
                      <c:pt idx="179">
                        <c:v>1014.4541529120503</c:v>
                      </c:pt>
                      <c:pt idx="180">
                        <c:v>1055.3523786423336</c:v>
                      </c:pt>
                      <c:pt idx="181">
                        <c:v>1099.4902862444185</c:v>
                      </c:pt>
                      <c:pt idx="182">
                        <c:v>1145.9290633678393</c:v>
                      </c:pt>
                      <c:pt idx="183">
                        <c:v>1195.0688344067958</c:v>
                      </c:pt>
                      <c:pt idx="184">
                        <c:v>1248.5692627632632</c:v>
                      </c:pt>
                      <c:pt idx="185">
                        <c:v>1308.4961486827929</c:v>
                      </c:pt>
                      <c:pt idx="186">
                        <c:v>1372.0349903386355</c:v>
                      </c:pt>
                      <c:pt idx="187">
                        <c:v>1439.2690573514353</c:v>
                      </c:pt>
                      <c:pt idx="188">
                        <c:v>1508.5259621812518</c:v>
                      </c:pt>
                      <c:pt idx="189">
                        <c:v>1584.8948849612614</c:v>
                      </c:pt>
                      <c:pt idx="190">
                        <c:v>1679.0209973254728</c:v>
                      </c:pt>
                      <c:pt idx="191">
                        <c:v>1774.2871447646305</c:v>
                      </c:pt>
                      <c:pt idx="192">
                        <c:v>1868.2715663243828</c:v>
                      </c:pt>
                      <c:pt idx="193">
                        <c:v>1977.1563215356616</c:v>
                      </c:pt>
                      <c:pt idx="194">
                        <c:v>2092.6135288266023</c:v>
                      </c:pt>
                      <c:pt idx="195">
                        <c:v>560</c:v>
                      </c:pt>
                      <c:pt idx="196">
                        <c:v>579</c:v>
                      </c:pt>
                      <c:pt idx="197">
                        <c:v>600</c:v>
                      </c:pt>
                      <c:pt idx="198">
                        <c:v>621</c:v>
                      </c:pt>
                      <c:pt idx="199">
                        <c:v>642</c:v>
                      </c:pt>
                      <c:pt idx="200">
                        <c:v>665</c:v>
                      </c:pt>
                      <c:pt idx="201">
                        <c:v>689</c:v>
                      </c:pt>
                      <c:pt idx="202">
                        <c:v>713</c:v>
                      </c:pt>
                      <c:pt idx="203">
                        <c:v>739</c:v>
                      </c:pt>
                      <c:pt idx="204">
                        <c:v>767</c:v>
                      </c:pt>
                      <c:pt idx="205">
                        <c:v>796</c:v>
                      </c:pt>
                      <c:pt idx="206">
                        <c:v>827</c:v>
                      </c:pt>
                      <c:pt idx="207">
                        <c:v>861</c:v>
                      </c:pt>
                      <c:pt idx="208">
                        <c:v>898</c:v>
                      </c:pt>
                      <c:pt idx="209">
                        <c:v>941</c:v>
                      </c:pt>
                      <c:pt idx="210">
                        <c:v>984</c:v>
                      </c:pt>
                      <c:pt idx="211">
                        <c:v>1025</c:v>
                      </c:pt>
                      <c:pt idx="212">
                        <c:v>1072</c:v>
                      </c:pt>
                      <c:pt idx="213">
                        <c:v>1122</c:v>
                      </c:pt>
                      <c:pt idx="214">
                        <c:v>1175</c:v>
                      </c:pt>
                      <c:pt idx="215">
                        <c:v>1234</c:v>
                      </c:pt>
                      <c:pt idx="216">
                        <c:v>1300</c:v>
                      </c:pt>
                      <c:pt idx="217">
                        <c:v>1354</c:v>
                      </c:pt>
                      <c:pt idx="218">
                        <c:v>1369</c:v>
                      </c:pt>
                      <c:pt idx="219">
                        <c:v>1423</c:v>
                      </c:pt>
                      <c:pt idx="220">
                        <c:v>1470</c:v>
                      </c:pt>
                      <c:pt idx="221">
                        <c:v>1525</c:v>
                      </c:pt>
                      <c:pt idx="222">
                        <c:v>1585</c:v>
                      </c:pt>
                      <c:pt idx="223">
                        <c:v>1657</c:v>
                      </c:pt>
                      <c:pt idx="224">
                        <c:v>1720</c:v>
                      </c:pt>
                      <c:pt idx="225">
                        <c:v>1791</c:v>
                      </c:pt>
                      <c:pt idx="226">
                        <c:v>1877</c:v>
                      </c:pt>
                      <c:pt idx="227">
                        <c:v>1978</c:v>
                      </c:pt>
                      <c:pt idx="228">
                        <c:v>2065</c:v>
                      </c:pt>
                      <c:pt idx="229">
                        <c:v>2161</c:v>
                      </c:pt>
                      <c:pt idx="230">
                        <c:v>2281</c:v>
                      </c:pt>
                      <c:pt idx="231">
                        <c:v>2435</c:v>
                      </c:pt>
                      <c:pt idx="232">
                        <c:v>2630</c:v>
                      </c:pt>
                      <c:pt idx="233">
                        <c:v>2751</c:v>
                      </c:pt>
                      <c:pt idx="234">
                        <c:v>2903</c:v>
                      </c:pt>
                      <c:pt idx="235">
                        <c:v>3091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[3]КМ!$B$3:$B$238</c15:sqref>
                        </c15:formulaRef>
                      </c:ext>
                    </c:extLst>
                    <c:numCache>
                      <c:formatCode>General</c:formatCode>
                      <c:ptCount val="236"/>
                      <c:pt idx="0">
                        <c:v>1.7272988984681594E-5</c:v>
                      </c:pt>
                      <c:pt idx="1">
                        <c:v>2.0192307692307704E-5</c:v>
                      </c:pt>
                      <c:pt idx="2">
                        <c:v>2.3636363636363617E-5</c:v>
                      </c:pt>
                      <c:pt idx="3">
                        <c:v>3.0714285714285697E-5</c:v>
                      </c:pt>
                      <c:pt idx="4">
                        <c:v>3.2812500000000133E-5</c:v>
                      </c:pt>
                      <c:pt idx="5">
                        <c:v>4.0384615384615273E-5</c:v>
                      </c:pt>
                      <c:pt idx="6">
                        <c:v>4.636363636363618E-5</c:v>
                      </c:pt>
                      <c:pt idx="7">
                        <c:v>4.9090909090909335E-5</c:v>
                      </c:pt>
                      <c:pt idx="8">
                        <c:v>6.562499999999982E-5</c:v>
                      </c:pt>
                      <c:pt idx="9">
                        <c:v>7.5625000000000049E-5</c:v>
                      </c:pt>
                      <c:pt idx="10">
                        <c:v>9.5833333333333214E-5</c:v>
                      </c:pt>
                      <c:pt idx="11">
                        <c:v>1.2222222222222238E-4</c:v>
                      </c:pt>
                      <c:pt idx="12">
                        <c:v>1.3375000000000003E-4</c:v>
                      </c:pt>
                      <c:pt idx="13">
                        <c:v>1.5142857142857175E-4</c:v>
                      </c:pt>
                      <c:pt idx="14">
                        <c:v>1.771428571428564E-4</c:v>
                      </c:pt>
                      <c:pt idx="15">
                        <c:v>2.0600000000000024E-4</c:v>
                      </c:pt>
                      <c:pt idx="16">
                        <c:v>2.5405081016203232E-4</c:v>
                      </c:pt>
                      <c:pt idx="17">
                        <c:v>2.2400000000000019E-4</c:v>
                      </c:pt>
                      <c:pt idx="18">
                        <c:v>2.3999999999999987E-4</c:v>
                      </c:pt>
                      <c:pt idx="19">
                        <c:v>2.7499999999999947E-4</c:v>
                      </c:pt>
                      <c:pt idx="20">
                        <c:v>2.9499999999999991E-4</c:v>
                      </c:pt>
                      <c:pt idx="21">
                        <c:v>3.3000000000000005E-4</c:v>
                      </c:pt>
                      <c:pt idx="22">
                        <c:v>3.4000000000000105E-4</c:v>
                      </c:pt>
                      <c:pt idx="23">
                        <c:v>4.1999999999999931E-4</c:v>
                      </c:pt>
                      <c:pt idx="24">
                        <c:v>4.759999999999991E-4</c:v>
                      </c:pt>
                      <c:pt idx="25">
                        <c:v>5.0500000000000252E-4</c:v>
                      </c:pt>
                      <c:pt idx="26">
                        <c:v>5.2499999999999856E-4</c:v>
                      </c:pt>
                      <c:pt idx="27">
                        <c:v>6.0000000000000147E-4</c:v>
                      </c:pt>
                      <c:pt idx="28">
                        <c:v>6.7999999999999972E-4</c:v>
                      </c:pt>
                      <c:pt idx="29">
                        <c:v>7.7333333333333106E-4</c:v>
                      </c:pt>
                      <c:pt idx="30">
                        <c:v>7.2879163784755809E-5</c:v>
                      </c:pt>
                      <c:pt idx="31">
                        <c:v>8.2639172141918903E-5</c:v>
                      </c:pt>
                      <c:pt idx="32">
                        <c:v>1.0379646482005653E-4</c:v>
                      </c:pt>
                      <c:pt idx="33">
                        <c:v>1.1530374178712165E-4</c:v>
                      </c:pt>
                      <c:pt idx="34">
                        <c:v>1.4065636536214984E-4</c:v>
                      </c:pt>
                      <c:pt idx="35">
                        <c:v>1.5939981767411362E-4</c:v>
                      </c:pt>
                      <c:pt idx="36">
                        <c:v>1.8972180782710264E-4</c:v>
                      </c:pt>
                      <c:pt idx="37">
                        <c:v>2.3939177549683281E-4</c:v>
                      </c:pt>
                      <c:pt idx="38">
                        <c:v>2.578903627204035E-4</c:v>
                      </c:pt>
                      <c:pt idx="39">
                        <c:v>3.2805202486097483E-4</c:v>
                      </c:pt>
                      <c:pt idx="40">
                        <c:v>3.1386235919899925E-4</c:v>
                      </c:pt>
                      <c:pt idx="41">
                        <c:v>3.6198085797736236E-4</c:v>
                      </c:pt>
                      <c:pt idx="42">
                        <c:v>4.1641405749486785E-4</c:v>
                      </c:pt>
                      <c:pt idx="43">
                        <c:v>4.6106376818394907E-4</c:v>
                      </c:pt>
                      <c:pt idx="44">
                        <c:v>5.5544804490690344E-4</c:v>
                      </c:pt>
                      <c:pt idx="45">
                        <c:v>6.4680301576872188E-4</c:v>
                      </c:pt>
                      <c:pt idx="46">
                        <c:v>7.6309101459854051E-4</c:v>
                      </c:pt>
                      <c:pt idx="47">
                        <c:v>9.1436729463307859E-4</c:v>
                      </c:pt>
                      <c:pt idx="48">
                        <c:v>1.4012515476190541E-3</c:v>
                      </c:pt>
                      <c:pt idx="49">
                        <c:v>1.4976390804597604E-3</c:v>
                      </c:pt>
                      <c:pt idx="50">
                        <c:v>1.9397072443917961E-5</c:v>
                      </c:pt>
                      <c:pt idx="51">
                        <c:v>2.2946322400719101E-5</c:v>
                      </c:pt>
                      <c:pt idx="52">
                        <c:v>2.6162358099570428E-5</c:v>
                      </c:pt>
                      <c:pt idx="53">
                        <c:v>2.9432194612030313E-5</c:v>
                      </c:pt>
                      <c:pt idx="54">
                        <c:v>3.9226107398106976E-5</c:v>
                      </c:pt>
                      <c:pt idx="55">
                        <c:v>4.1834812739148943E-5</c:v>
                      </c:pt>
                      <c:pt idx="56">
                        <c:v>5.0003582006570646E-5</c:v>
                      </c:pt>
                      <c:pt idx="57">
                        <c:v>6.1864224324857141E-5</c:v>
                      </c:pt>
                      <c:pt idx="58">
                        <c:v>8.2381137539578274E-5</c:v>
                      </c:pt>
                      <c:pt idx="59">
                        <c:v>9.9345985168497201E-5</c:v>
                      </c:pt>
                      <c:pt idx="60">
                        <c:v>1.2346707920200719E-4</c:v>
                      </c:pt>
                      <c:pt idx="61">
                        <c:v>1.2520657879040861E-4</c:v>
                      </c:pt>
                      <c:pt idx="62">
                        <c:v>1.5544064070970975E-4</c:v>
                      </c:pt>
                      <c:pt idx="63">
                        <c:v>1.7933874342969784E-4</c:v>
                      </c:pt>
                      <c:pt idx="64">
                        <c:v>2.0510481384143707E-4</c:v>
                      </c:pt>
                      <c:pt idx="65">
                        <c:v>2.2675296320630607E-4</c:v>
                      </c:pt>
                      <c:pt idx="66">
                        <c:v>2.5231562039958042E-4</c:v>
                      </c:pt>
                      <c:pt idx="67">
                        <c:v>2.7525452262773634E-4</c:v>
                      </c:pt>
                      <c:pt idx="68">
                        <c:v>2.9644696845794368E-4</c:v>
                      </c:pt>
                      <c:pt idx="69">
                        <c:v>3.3316533508541532E-4</c:v>
                      </c:pt>
                      <c:pt idx="70">
                        <c:v>3.6946592940292731E-4</c:v>
                      </c:pt>
                      <c:pt idx="71">
                        <c:v>4.0635773273273352E-4</c:v>
                      </c:pt>
                      <c:pt idx="72">
                        <c:v>4.5796312746386279E-4</c:v>
                      </c:pt>
                      <c:pt idx="73">
                        <c:v>5.2222581507449756E-4</c:v>
                      </c:pt>
                      <c:pt idx="74">
                        <c:v>6.1312844456122041E-4</c:v>
                      </c:pt>
                      <c:pt idx="75">
                        <c:v>7.0340080157687071E-4</c:v>
                      </c:pt>
                      <c:pt idx="76">
                        <c:v>1.0125943088552937E-3</c:v>
                      </c:pt>
                      <c:pt idx="77">
                        <c:v>9.21774516765283E-4</c:v>
                      </c:pt>
                      <c:pt idx="78">
                        <c:v>4.5599999999999997E-5</c:v>
                      </c:pt>
                      <c:pt idx="79">
                        <c:v>5.8200000000000005E-5</c:v>
                      </c:pt>
                      <c:pt idx="80">
                        <c:v>7.7100000000000004E-5</c:v>
                      </c:pt>
                      <c:pt idx="81">
                        <c:v>8.4900000000000004E-5</c:v>
                      </c:pt>
                      <c:pt idx="82">
                        <c:v>9.6600000000000003E-5</c:v>
                      </c:pt>
                      <c:pt idx="83">
                        <c:v>1.1200000000000001E-4</c:v>
                      </c:pt>
                      <c:pt idx="84">
                        <c:v>1.2900000000000002E-4</c:v>
                      </c:pt>
                      <c:pt idx="85">
                        <c:v>1.44E-4</c:v>
                      </c:pt>
                      <c:pt idx="86">
                        <c:v>1.65E-4</c:v>
                      </c:pt>
                      <c:pt idx="87">
                        <c:v>1.9100000000000001E-4</c:v>
                      </c:pt>
                      <c:pt idx="88">
                        <c:v>2.0800000000000001E-4</c:v>
                      </c:pt>
                      <c:pt idx="89">
                        <c:v>2.3900000000000004E-4</c:v>
                      </c:pt>
                      <c:pt idx="90">
                        <c:v>2.6800000000000001E-4</c:v>
                      </c:pt>
                      <c:pt idx="91">
                        <c:v>2.9700000000000001E-4</c:v>
                      </c:pt>
                      <c:pt idx="92">
                        <c:v>3.3599999999999998E-4</c:v>
                      </c:pt>
                      <c:pt idx="93">
                        <c:v>3.8400000000000001E-4</c:v>
                      </c:pt>
                      <c:pt idx="94">
                        <c:v>4.4800000000000005E-4</c:v>
                      </c:pt>
                      <c:pt idx="95">
                        <c:v>5.2400000000000005E-4</c:v>
                      </c:pt>
                      <c:pt idx="96">
                        <c:v>1.2099999999999999E-5</c:v>
                      </c:pt>
                      <c:pt idx="97">
                        <c:v>1.4E-5</c:v>
                      </c:pt>
                      <c:pt idx="98">
                        <c:v>1.7099999999999999E-5</c:v>
                      </c:pt>
                      <c:pt idx="99">
                        <c:v>1.9700000000000001E-5</c:v>
                      </c:pt>
                      <c:pt idx="100">
                        <c:v>2.37E-5</c:v>
                      </c:pt>
                      <c:pt idx="101">
                        <c:v>2.72E-5</c:v>
                      </c:pt>
                      <c:pt idx="102">
                        <c:v>2.7699999999999999E-5</c:v>
                      </c:pt>
                      <c:pt idx="103">
                        <c:v>3.6100000000000003E-5</c:v>
                      </c:pt>
                      <c:pt idx="104">
                        <c:v>4.6499999999999999E-5</c:v>
                      </c:pt>
                      <c:pt idx="105">
                        <c:v>5.3300000000000001E-5</c:v>
                      </c:pt>
                      <c:pt idx="106">
                        <c:v>6.3499999999999999E-5</c:v>
                      </c:pt>
                      <c:pt idx="107">
                        <c:v>5.2999999999999998E-4</c:v>
                      </c:pt>
                      <c:pt idx="108">
                        <c:v>5.9999999999999995E-4</c:v>
                      </c:pt>
                      <c:pt idx="109">
                        <c:v>6.7299999999999999E-4</c:v>
                      </c:pt>
                      <c:pt idx="110">
                        <c:v>7.3499999999999998E-4</c:v>
                      </c:pt>
                      <c:pt idx="111">
                        <c:v>7.8200000000000003E-4</c:v>
                      </c:pt>
                      <c:pt idx="112">
                        <c:v>9.4499999999999998E-4</c:v>
                      </c:pt>
                      <c:pt idx="113">
                        <c:v>1.0499999999999999E-3</c:v>
                      </c:pt>
                      <c:pt idx="114">
                        <c:v>1.1900000000000001E-3</c:v>
                      </c:pt>
                      <c:pt idx="115">
                        <c:v>7.1899999999999998E-6</c:v>
                      </c:pt>
                      <c:pt idx="116">
                        <c:v>1.4800000000000001E-5</c:v>
                      </c:pt>
                      <c:pt idx="117">
                        <c:v>1.3200000000000002E-5</c:v>
                      </c:pt>
                      <c:pt idx="118">
                        <c:v>2.5700000000000001E-5</c:v>
                      </c:pt>
                      <c:pt idx="119">
                        <c:v>2.7900000000000004E-5</c:v>
                      </c:pt>
                      <c:pt idx="120">
                        <c:v>3.9500000000000005E-5</c:v>
                      </c:pt>
                      <c:pt idx="121">
                        <c:v>3.6600000000000002E-5</c:v>
                      </c:pt>
                      <c:pt idx="122">
                        <c:v>2.8300000000000003E-5</c:v>
                      </c:pt>
                      <c:pt idx="123">
                        <c:v>5.27E-5</c:v>
                      </c:pt>
                      <c:pt idx="124">
                        <c:v>7.7600000000000002E-5</c:v>
                      </c:pt>
                      <c:pt idx="125">
                        <c:v>7.9900000000000004E-5</c:v>
                      </c:pt>
                      <c:pt idx="126">
                        <c:v>1.3000000000000002E-4</c:v>
                      </c:pt>
                      <c:pt idx="127">
                        <c:v>1.3899999999999999E-4</c:v>
                      </c:pt>
                      <c:pt idx="128">
                        <c:v>1.22E-4</c:v>
                      </c:pt>
                      <c:pt idx="129">
                        <c:v>1.3799999999999999E-4</c:v>
                      </c:pt>
                      <c:pt idx="130">
                        <c:v>1.2300000000000001E-4</c:v>
                      </c:pt>
                      <c:pt idx="131">
                        <c:v>1.34E-4</c:v>
                      </c:pt>
                      <c:pt idx="132">
                        <c:v>2.1800000000000001E-4</c:v>
                      </c:pt>
                      <c:pt idx="133">
                        <c:v>2.3800000000000001E-4</c:v>
                      </c:pt>
                      <c:pt idx="134">
                        <c:v>2.8299999999999999E-4</c:v>
                      </c:pt>
                      <c:pt idx="135">
                        <c:v>2.5300000000000002E-4</c:v>
                      </c:pt>
                      <c:pt idx="136">
                        <c:v>2.5599999999999999E-4</c:v>
                      </c:pt>
                      <c:pt idx="137">
                        <c:v>2.99E-4</c:v>
                      </c:pt>
                      <c:pt idx="138">
                        <c:v>3.0600000000000001E-4</c:v>
                      </c:pt>
                      <c:pt idx="139">
                        <c:v>3.4099999999999999E-4</c:v>
                      </c:pt>
                      <c:pt idx="140">
                        <c:v>3.6299999999999999E-4</c:v>
                      </c:pt>
                      <c:pt idx="141">
                        <c:v>3.9500000000000001E-4</c:v>
                      </c:pt>
                      <c:pt idx="142">
                        <c:v>4.4200000000000001E-4</c:v>
                      </c:pt>
                      <c:pt idx="143">
                        <c:v>5.2400000000000005E-4</c:v>
                      </c:pt>
                      <c:pt idx="144">
                        <c:v>5.6999999999999998E-4</c:v>
                      </c:pt>
                      <c:pt idx="145">
                        <c:v>6.4700000000000001E-4</c:v>
                      </c:pt>
                      <c:pt idx="146">
                        <c:v>7.8200000000000003E-4</c:v>
                      </c:pt>
                      <c:pt idx="147">
                        <c:v>7.27E-4</c:v>
                      </c:pt>
                      <c:pt idx="148">
                        <c:v>1.41E-3</c:v>
                      </c:pt>
                      <c:pt idx="149">
                        <c:v>1.17E-3</c:v>
                      </c:pt>
                      <c:pt idx="150">
                        <c:v>1.3600000000000001E-3</c:v>
                      </c:pt>
                      <c:pt idx="151">
                        <c:v>5.8900000000000001E-4</c:v>
                      </c:pt>
                      <c:pt idx="152">
                        <c:v>6.6100000000000002E-4</c:v>
                      </c:pt>
                      <c:pt idx="153">
                        <c:v>5.8200000000000005E-4</c:v>
                      </c:pt>
                      <c:pt idx="154">
                        <c:v>7.2300000000000012E-4</c:v>
                      </c:pt>
                      <c:pt idx="155">
                        <c:v>7.7200000000000001E-4</c:v>
                      </c:pt>
                      <c:pt idx="156">
                        <c:v>8.3800000000000009E-4</c:v>
                      </c:pt>
                      <c:pt idx="157">
                        <c:v>9.2699999999999998E-4</c:v>
                      </c:pt>
                      <c:pt idx="158">
                        <c:v>9.6500000000000004E-4</c:v>
                      </c:pt>
                      <c:pt idx="159">
                        <c:v>1.1299999999999999E-3</c:v>
                      </c:pt>
                      <c:pt idx="160">
                        <c:v>1.15E-3</c:v>
                      </c:pt>
                      <c:pt idx="161">
                        <c:v>1.14E-3</c:v>
                      </c:pt>
                      <c:pt idx="162">
                        <c:v>1.32E-3</c:v>
                      </c:pt>
                      <c:pt idx="163">
                        <c:v>1.2199999999999999E-3</c:v>
                      </c:pt>
                      <c:pt idx="164">
                        <c:v>1.41E-3</c:v>
                      </c:pt>
                      <c:pt idx="165">
                        <c:v>1.8500000000000001E-3</c:v>
                      </c:pt>
                      <c:pt idx="166">
                        <c:v>1.4300000000000001E-3</c:v>
                      </c:pt>
                      <c:pt idx="167">
                        <c:v>5.3667067294529974E-5</c:v>
                      </c:pt>
                      <c:pt idx="168">
                        <c:v>3.8744418167880416E-5</c:v>
                      </c:pt>
                      <c:pt idx="169">
                        <c:v>5.1269316851348557E-5</c:v>
                      </c:pt>
                      <c:pt idx="170">
                        <c:v>5.1780361678774938E-5</c:v>
                      </c:pt>
                      <c:pt idx="171">
                        <c:v>9.1448724050217591E-5</c:v>
                      </c:pt>
                      <c:pt idx="172">
                        <c:v>8.6699606760951478E-5</c:v>
                      </c:pt>
                      <c:pt idx="173">
                        <c:v>1.000884524722121E-4</c:v>
                      </c:pt>
                      <c:pt idx="174">
                        <c:v>1.1044066084519185E-4</c:v>
                      </c:pt>
                      <c:pt idx="175">
                        <c:v>1.3169297218543053E-4</c:v>
                      </c:pt>
                      <c:pt idx="176">
                        <c:v>1.3094405997081005E-4</c:v>
                      </c:pt>
                      <c:pt idx="177">
                        <c:v>1.5475770738591834E-4</c:v>
                      </c:pt>
                      <c:pt idx="178">
                        <c:v>1.7037603311486791E-4</c:v>
                      </c:pt>
                      <c:pt idx="179">
                        <c:v>1.8043303756228428E-4</c:v>
                      </c:pt>
                      <c:pt idx="180">
                        <c:v>1.9975131276351091E-4</c:v>
                      </c:pt>
                      <c:pt idx="181">
                        <c:v>2.4916113875352578E-4</c:v>
                      </c:pt>
                      <c:pt idx="182">
                        <c:v>2.0899018685831622E-4</c:v>
                      </c:pt>
                      <c:pt idx="183">
                        <c:v>2.3562192212912749E-4</c:v>
                      </c:pt>
                      <c:pt idx="184">
                        <c:v>2.5980778763242193E-4</c:v>
                      </c:pt>
                      <c:pt idx="185">
                        <c:v>2.8580015060240962E-4</c:v>
                      </c:pt>
                      <c:pt idx="186">
                        <c:v>3.1481706190329494E-4</c:v>
                      </c:pt>
                      <c:pt idx="187">
                        <c:v>3.5389786694825726E-4</c:v>
                      </c:pt>
                      <c:pt idx="188">
                        <c:v>3.8261946201232109E-4</c:v>
                      </c:pt>
                      <c:pt idx="189">
                        <c:v>4.296346858316234E-4</c:v>
                      </c:pt>
                      <c:pt idx="190">
                        <c:v>4.8906010677618049E-4</c:v>
                      </c:pt>
                      <c:pt idx="191">
                        <c:v>5.3963828817734098E-4</c:v>
                      </c:pt>
                      <c:pt idx="192">
                        <c:v>6.1253977818853829E-4</c:v>
                      </c:pt>
                      <c:pt idx="193">
                        <c:v>8.0388923701298488E-4</c:v>
                      </c:pt>
                      <c:pt idx="194">
                        <c:v>7.6258783073131025E-4</c:v>
                      </c:pt>
                      <c:pt idx="195">
                        <c:v>3.2100000000000001E-5</c:v>
                      </c:pt>
                      <c:pt idx="196">
                        <c:v>3.4E-5</c:v>
                      </c:pt>
                      <c:pt idx="197">
                        <c:v>3.4500000000000005E-5</c:v>
                      </c:pt>
                      <c:pt idx="198">
                        <c:v>3.7500000000000003E-5</c:v>
                      </c:pt>
                      <c:pt idx="199">
                        <c:v>4.5700000000000006E-5</c:v>
                      </c:pt>
                      <c:pt idx="200">
                        <c:v>5.1100000000000009E-5</c:v>
                      </c:pt>
                      <c:pt idx="201">
                        <c:v>5.3400000000000004E-5</c:v>
                      </c:pt>
                      <c:pt idx="202">
                        <c:v>6.3200000000000005E-5</c:v>
                      </c:pt>
                      <c:pt idx="203">
                        <c:v>7.8400000000000008E-5</c:v>
                      </c:pt>
                      <c:pt idx="204">
                        <c:v>9.5500000000000017E-5</c:v>
                      </c:pt>
                      <c:pt idx="205">
                        <c:v>7.7300000000000009E-5</c:v>
                      </c:pt>
                      <c:pt idx="206">
                        <c:v>1.25E-4</c:v>
                      </c:pt>
                      <c:pt idx="207">
                        <c:v>1.6900000000000002E-4</c:v>
                      </c:pt>
                      <c:pt idx="208">
                        <c:v>1.5200000000000001E-4</c:v>
                      </c:pt>
                      <c:pt idx="209">
                        <c:v>1.7200000000000001E-4</c:v>
                      </c:pt>
                      <c:pt idx="210">
                        <c:v>1.6699999999999999E-4</c:v>
                      </c:pt>
                      <c:pt idx="211">
                        <c:v>2.0400000000000003E-4</c:v>
                      </c:pt>
                      <c:pt idx="212">
                        <c:v>2.23E-4</c:v>
                      </c:pt>
                      <c:pt idx="213">
                        <c:v>1.6799999999999999E-4</c:v>
                      </c:pt>
                      <c:pt idx="214">
                        <c:v>2.7999999999999998E-4</c:v>
                      </c:pt>
                      <c:pt idx="215">
                        <c:v>3.0600000000000001E-4</c:v>
                      </c:pt>
                      <c:pt idx="216">
                        <c:v>4.0300000000000004E-4</c:v>
                      </c:pt>
                      <c:pt idx="217">
                        <c:v>3.57E-4</c:v>
                      </c:pt>
                      <c:pt idx="218">
                        <c:v>4.3300000000000001E-4</c:v>
                      </c:pt>
                      <c:pt idx="219">
                        <c:v>4.7400000000000003E-4</c:v>
                      </c:pt>
                      <c:pt idx="220">
                        <c:v>5.0000000000000001E-4</c:v>
                      </c:pt>
                      <c:pt idx="221">
                        <c:v>5.5900000000000004E-4</c:v>
                      </c:pt>
                      <c:pt idx="222">
                        <c:v>5.8100000000000003E-4</c:v>
                      </c:pt>
                      <c:pt idx="223">
                        <c:v>6.5600000000000001E-4</c:v>
                      </c:pt>
                      <c:pt idx="224">
                        <c:v>7.1000000000000002E-4</c:v>
                      </c:pt>
                      <c:pt idx="225">
                        <c:v>7.6600000000000008E-4</c:v>
                      </c:pt>
                      <c:pt idx="226">
                        <c:v>8.6700000000000004E-4</c:v>
                      </c:pt>
                      <c:pt idx="227">
                        <c:v>9.4399999999999996E-4</c:v>
                      </c:pt>
                      <c:pt idx="228">
                        <c:v>1.1299999999999999E-3</c:v>
                      </c:pt>
                      <c:pt idx="229">
                        <c:v>1.15E-3</c:v>
                      </c:pt>
                      <c:pt idx="230">
                        <c:v>1.3500000000000001E-3</c:v>
                      </c:pt>
                      <c:pt idx="231">
                        <c:v>1.58E-3</c:v>
                      </c:pt>
                      <c:pt idx="232">
                        <c:v>1.7899999999999999E-3</c:v>
                      </c:pt>
                      <c:pt idx="233">
                        <c:v>2.0300000000000001E-3</c:v>
                      </c:pt>
                      <c:pt idx="234">
                        <c:v>2.3800000000000002E-3</c:v>
                      </c:pt>
                      <c:pt idx="235">
                        <c:v>2.7100000000000002E-3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C-B382-484E-B7AC-D2C1D919AFC9}"/>
                  </c:ext>
                </c:extLst>
              </c15:ser>
            </c15:filteredScatterSeries>
            <c15:filteredScatterSeries>
              <c15:ser>
                <c:idx val="3"/>
                <c:order val="1"/>
                <c:tx>
                  <c:v>Корр. среда: 0,1Гц, ест.корр.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[3]КМ!$E$3:$E$167</c15:sqref>
                        </c15:formulaRef>
                      </c:ext>
                    </c:extLst>
                    <c:numCache>
                      <c:formatCode>General</c:formatCode>
                      <c:ptCount val="165"/>
                      <c:pt idx="0">
                        <c:v>912.81762826168233</c:v>
                      </c:pt>
                      <c:pt idx="1">
                        <c:v>956.3766851541485</c:v>
                      </c:pt>
                      <c:pt idx="2">
                        <c:v>1003.4639760552232</c:v>
                      </c:pt>
                      <c:pt idx="3">
                        <c:v>1049.9492059159561</c:v>
                      </c:pt>
                      <c:pt idx="4">
                        <c:v>1094.538120753431</c:v>
                      </c:pt>
                      <c:pt idx="5">
                        <c:v>1146.002051387544</c:v>
                      </c:pt>
                      <c:pt idx="6">
                        <c:v>1200.8857711869155</c:v>
                      </c:pt>
                      <c:pt idx="7">
                        <c:v>1255.1282669839807</c:v>
                      </c:pt>
                      <c:pt idx="8">
                        <c:v>1322.8892489829038</c:v>
                      </c:pt>
                      <c:pt idx="9">
                        <c:v>1400.949556763522</c:v>
                      </c:pt>
                      <c:pt idx="10">
                        <c:v>1483.3115261774039</c:v>
                      </c:pt>
                      <c:pt idx="11">
                        <c:v>1562.8800943116137</c:v>
                      </c:pt>
                      <c:pt idx="12">
                        <c:v>1649.7141487666636</c:v>
                      </c:pt>
                      <c:pt idx="13">
                        <c:v>852.81493248986635</c:v>
                      </c:pt>
                      <c:pt idx="14">
                        <c:v>888.39019999194159</c:v>
                      </c:pt>
                      <c:pt idx="15">
                        <c:v>927.74362339740253</c:v>
                      </c:pt>
                      <c:pt idx="16">
                        <c:v>971.20401131931874</c:v>
                      </c:pt>
                      <c:pt idx="17">
                        <c:v>1015.4304925037716</c:v>
                      </c:pt>
                      <c:pt idx="18">
                        <c:v>1063.0472252569048</c:v>
                      </c:pt>
                      <c:pt idx="19">
                        <c:v>1113.9426878095805</c:v>
                      </c:pt>
                      <c:pt idx="20">
                        <c:v>579.95263733374054</c:v>
                      </c:pt>
                      <c:pt idx="21">
                        <c:v>616.86191854874392</c:v>
                      </c:pt>
                      <c:pt idx="22">
                        <c:v>646.73468175499522</c:v>
                      </c:pt>
                      <c:pt idx="23">
                        <c:v>669.31283405722502</c:v>
                      </c:pt>
                      <c:pt idx="24">
                        <c:v>696.23019236363245</c:v>
                      </c:pt>
                      <c:pt idx="25">
                        <c:v>724.33133501538498</c:v>
                      </c:pt>
                      <c:pt idx="26">
                        <c:v>756.53671724853757</c:v>
                      </c:pt>
                      <c:pt idx="27">
                        <c:v>791.56176805584175</c:v>
                      </c:pt>
                      <c:pt idx="28">
                        <c:v>828.21554129337392</c:v>
                      </c:pt>
                      <c:pt idx="29">
                        <c:v>868.79754737308133</c:v>
                      </c:pt>
                      <c:pt idx="30">
                        <c:v>911.09812952703794</c:v>
                      </c:pt>
                      <c:pt idx="31">
                        <c:v>956.22282512427194</c:v>
                      </c:pt>
                      <c:pt idx="32">
                        <c:v>1005.6050335429336</c:v>
                      </c:pt>
                      <c:pt idx="33">
                        <c:v>797</c:v>
                      </c:pt>
                      <c:pt idx="34">
                        <c:v>826</c:v>
                      </c:pt>
                      <c:pt idx="35">
                        <c:v>884</c:v>
                      </c:pt>
                      <c:pt idx="36">
                        <c:v>949</c:v>
                      </c:pt>
                      <c:pt idx="37">
                        <c:v>988</c:v>
                      </c:pt>
                      <c:pt idx="38">
                        <c:v>1027</c:v>
                      </c:pt>
                      <c:pt idx="39">
                        <c:v>1067</c:v>
                      </c:pt>
                      <c:pt idx="40">
                        <c:v>1111</c:v>
                      </c:pt>
                      <c:pt idx="41">
                        <c:v>1160</c:v>
                      </c:pt>
                      <c:pt idx="42">
                        <c:v>1213</c:v>
                      </c:pt>
                      <c:pt idx="43">
                        <c:v>1262</c:v>
                      </c:pt>
                      <c:pt idx="44">
                        <c:v>1318</c:v>
                      </c:pt>
                      <c:pt idx="45">
                        <c:v>1391</c:v>
                      </c:pt>
                      <c:pt idx="46">
                        <c:v>1461</c:v>
                      </c:pt>
                      <c:pt idx="47">
                        <c:v>1527</c:v>
                      </c:pt>
                      <c:pt idx="48">
                        <c:v>1758</c:v>
                      </c:pt>
                      <c:pt idx="49">
                        <c:v>1824</c:v>
                      </c:pt>
                      <c:pt idx="50">
                        <c:v>614</c:v>
                      </c:pt>
                      <c:pt idx="51">
                        <c:v>641</c:v>
                      </c:pt>
                      <c:pt idx="52">
                        <c:v>668</c:v>
                      </c:pt>
                      <c:pt idx="53">
                        <c:v>697</c:v>
                      </c:pt>
                      <c:pt idx="54">
                        <c:v>734</c:v>
                      </c:pt>
                      <c:pt idx="55">
                        <c:v>773</c:v>
                      </c:pt>
                      <c:pt idx="56">
                        <c:v>810</c:v>
                      </c:pt>
                      <c:pt idx="57">
                        <c:v>853</c:v>
                      </c:pt>
                      <c:pt idx="58">
                        <c:v>903</c:v>
                      </c:pt>
                      <c:pt idx="59">
                        <c:v>957</c:v>
                      </c:pt>
                      <c:pt idx="60">
                        <c:v>1018</c:v>
                      </c:pt>
                      <c:pt idx="61">
                        <c:v>1080</c:v>
                      </c:pt>
                      <c:pt idx="62">
                        <c:v>1145</c:v>
                      </c:pt>
                      <c:pt idx="63">
                        <c:v>1221</c:v>
                      </c:pt>
                      <c:pt idx="64">
                        <c:v>1299</c:v>
                      </c:pt>
                      <c:pt idx="65">
                        <c:v>1144</c:v>
                      </c:pt>
                      <c:pt idx="66">
                        <c:v>1186</c:v>
                      </c:pt>
                      <c:pt idx="67">
                        <c:v>1228</c:v>
                      </c:pt>
                      <c:pt idx="68">
                        <c:v>1271</c:v>
                      </c:pt>
                      <c:pt idx="69">
                        <c:v>1316</c:v>
                      </c:pt>
                      <c:pt idx="70">
                        <c:v>1363</c:v>
                      </c:pt>
                      <c:pt idx="71">
                        <c:v>1412</c:v>
                      </c:pt>
                      <c:pt idx="72">
                        <c:v>1467</c:v>
                      </c:pt>
                      <c:pt idx="73">
                        <c:v>1525</c:v>
                      </c:pt>
                      <c:pt idx="74">
                        <c:v>1583</c:v>
                      </c:pt>
                      <c:pt idx="75">
                        <c:v>1647</c:v>
                      </c:pt>
                      <c:pt idx="76">
                        <c:v>1715</c:v>
                      </c:pt>
                      <c:pt idx="77">
                        <c:v>1786</c:v>
                      </c:pt>
                      <c:pt idx="78">
                        <c:v>1867</c:v>
                      </c:pt>
                      <c:pt idx="79">
                        <c:v>1953</c:v>
                      </c:pt>
                      <c:pt idx="80">
                        <c:v>2044</c:v>
                      </c:pt>
                      <c:pt idx="81">
                        <c:v>2150</c:v>
                      </c:pt>
                      <c:pt idx="82">
                        <c:v>2263</c:v>
                      </c:pt>
                      <c:pt idx="83">
                        <c:v>2386</c:v>
                      </c:pt>
                      <c:pt idx="84">
                        <c:v>2513</c:v>
                      </c:pt>
                      <c:pt idx="85">
                        <c:v>2645</c:v>
                      </c:pt>
                      <c:pt idx="86">
                        <c:v>636</c:v>
                      </c:pt>
                      <c:pt idx="87">
                        <c:v>657</c:v>
                      </c:pt>
                      <c:pt idx="88">
                        <c:v>679</c:v>
                      </c:pt>
                      <c:pt idx="89">
                        <c:v>702</c:v>
                      </c:pt>
                      <c:pt idx="90">
                        <c:v>726</c:v>
                      </c:pt>
                      <c:pt idx="91">
                        <c:v>751</c:v>
                      </c:pt>
                      <c:pt idx="92">
                        <c:v>778</c:v>
                      </c:pt>
                      <c:pt idx="93">
                        <c:v>806</c:v>
                      </c:pt>
                      <c:pt idx="94">
                        <c:v>836</c:v>
                      </c:pt>
                      <c:pt idx="95">
                        <c:v>868</c:v>
                      </c:pt>
                      <c:pt idx="96">
                        <c:v>902</c:v>
                      </c:pt>
                      <c:pt idx="97">
                        <c:v>938</c:v>
                      </c:pt>
                      <c:pt idx="98">
                        <c:v>975</c:v>
                      </c:pt>
                      <c:pt idx="99">
                        <c:v>1015</c:v>
                      </c:pt>
                      <c:pt idx="100">
                        <c:v>1059</c:v>
                      </c:pt>
                      <c:pt idx="101">
                        <c:v>1106</c:v>
                      </c:pt>
                      <c:pt idx="102">
                        <c:v>1155</c:v>
                      </c:pt>
                      <c:pt idx="103">
                        <c:v>1208</c:v>
                      </c:pt>
                      <c:pt idx="104">
                        <c:v>1265</c:v>
                      </c:pt>
                      <c:pt idx="105">
                        <c:v>1328</c:v>
                      </c:pt>
                      <c:pt idx="106">
                        <c:v>1396</c:v>
                      </c:pt>
                      <c:pt idx="107">
                        <c:v>712.61502700646383</c:v>
                      </c:pt>
                      <c:pt idx="108">
                        <c:v>736.18407368462454</c:v>
                      </c:pt>
                      <c:pt idx="109">
                        <c:v>778.67774182946221</c:v>
                      </c:pt>
                      <c:pt idx="110">
                        <c:v>805.09826726900019</c:v>
                      </c:pt>
                      <c:pt idx="111">
                        <c:v>832.90989018446271</c:v>
                      </c:pt>
                      <c:pt idx="112">
                        <c:v>895.01137414009577</c:v>
                      </c:pt>
                      <c:pt idx="113">
                        <c:v>927.31001999204852</c:v>
                      </c:pt>
                      <c:pt idx="114">
                        <c:v>936.46359825954448</c:v>
                      </c:pt>
                      <c:pt idx="115">
                        <c:v>971.05707536883801</c:v>
                      </c:pt>
                      <c:pt idx="116">
                        <c:v>1007.5958072566652</c:v>
                      </c:pt>
                      <c:pt idx="117">
                        <c:v>1046.0762694552466</c:v>
                      </c:pt>
                      <c:pt idx="118">
                        <c:v>1086.766314111258</c:v>
                      </c:pt>
                      <c:pt idx="119">
                        <c:v>1130.2195077009708</c:v>
                      </c:pt>
                      <c:pt idx="120">
                        <c:v>1306.8952880066515</c:v>
                      </c:pt>
                      <c:pt idx="121">
                        <c:v>1360.3173358341955</c:v>
                      </c:pt>
                      <c:pt idx="122">
                        <c:v>1417.1427603097411</c:v>
                      </c:pt>
                      <c:pt idx="123">
                        <c:v>1477.8657659317571</c:v>
                      </c:pt>
                      <c:pt idx="124">
                        <c:v>1542.1559725525883</c:v>
                      </c:pt>
                      <c:pt idx="125">
                        <c:v>1611.4587037958627</c:v>
                      </c:pt>
                      <c:pt idx="126">
                        <c:v>1370</c:v>
                      </c:pt>
                      <c:pt idx="127">
                        <c:v>1415</c:v>
                      </c:pt>
                      <c:pt idx="128">
                        <c:v>1464</c:v>
                      </c:pt>
                      <c:pt idx="129">
                        <c:v>1514</c:v>
                      </c:pt>
                      <c:pt idx="130">
                        <c:v>1571</c:v>
                      </c:pt>
                      <c:pt idx="131">
                        <c:v>1626</c:v>
                      </c:pt>
                      <c:pt idx="132">
                        <c:v>1689</c:v>
                      </c:pt>
                      <c:pt idx="133">
                        <c:v>1753</c:v>
                      </c:pt>
                      <c:pt idx="134">
                        <c:v>1822</c:v>
                      </c:pt>
                      <c:pt idx="135">
                        <c:v>1896</c:v>
                      </c:pt>
                      <c:pt idx="136">
                        <c:v>1970</c:v>
                      </c:pt>
                      <c:pt idx="137">
                        <c:v>2050</c:v>
                      </c:pt>
                      <c:pt idx="138">
                        <c:v>2147</c:v>
                      </c:pt>
                      <c:pt idx="139">
                        <c:v>2238</c:v>
                      </c:pt>
                      <c:pt idx="140">
                        <c:v>2345</c:v>
                      </c:pt>
                      <c:pt idx="141">
                        <c:v>2452</c:v>
                      </c:pt>
                      <c:pt idx="142">
                        <c:v>2572</c:v>
                      </c:pt>
                      <c:pt idx="143">
                        <c:v>749</c:v>
                      </c:pt>
                      <c:pt idx="144">
                        <c:v>775</c:v>
                      </c:pt>
                      <c:pt idx="145">
                        <c:v>800</c:v>
                      </c:pt>
                      <c:pt idx="146">
                        <c:v>827</c:v>
                      </c:pt>
                      <c:pt idx="147">
                        <c:v>856</c:v>
                      </c:pt>
                      <c:pt idx="148">
                        <c:v>885</c:v>
                      </c:pt>
                      <c:pt idx="149">
                        <c:v>916</c:v>
                      </c:pt>
                      <c:pt idx="150">
                        <c:v>949</c:v>
                      </c:pt>
                      <c:pt idx="151">
                        <c:v>983</c:v>
                      </c:pt>
                      <c:pt idx="152">
                        <c:v>1020</c:v>
                      </c:pt>
                      <c:pt idx="153">
                        <c:v>1061</c:v>
                      </c:pt>
                      <c:pt idx="154">
                        <c:v>1101</c:v>
                      </c:pt>
                      <c:pt idx="155">
                        <c:v>1144</c:v>
                      </c:pt>
                      <c:pt idx="156">
                        <c:v>1191</c:v>
                      </c:pt>
                      <c:pt idx="157">
                        <c:v>1240</c:v>
                      </c:pt>
                      <c:pt idx="158">
                        <c:v>1291</c:v>
                      </c:pt>
                      <c:pt idx="159">
                        <c:v>1353</c:v>
                      </c:pt>
                      <c:pt idx="160">
                        <c:v>1419</c:v>
                      </c:pt>
                      <c:pt idx="161">
                        <c:v>1482</c:v>
                      </c:pt>
                      <c:pt idx="162">
                        <c:v>1556</c:v>
                      </c:pt>
                      <c:pt idx="163">
                        <c:v>1634</c:v>
                      </c:pt>
                      <c:pt idx="164">
                        <c:v>1714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[3]КМ!$F$3:$F$167</c15:sqref>
                        </c15:formulaRef>
                      </c:ext>
                    </c:extLst>
                    <c:numCache>
                      <c:formatCode>General</c:formatCode>
                      <c:ptCount val="165"/>
                      <c:pt idx="0">
                        <c:v>4.5201926639496068E-4</c:v>
                      </c:pt>
                      <c:pt idx="1">
                        <c:v>3.6052631578947395E-4</c:v>
                      </c:pt>
                      <c:pt idx="2">
                        <c:v>4.166666666666655E-4</c:v>
                      </c:pt>
                      <c:pt idx="3">
                        <c:v>4.680000000000007E-4</c:v>
                      </c:pt>
                      <c:pt idx="4">
                        <c:v>6.3124999999999878E-4</c:v>
                      </c:pt>
                      <c:pt idx="5">
                        <c:v>7.9411764705882438E-4</c:v>
                      </c:pt>
                      <c:pt idx="6">
                        <c:v>5.263157894736842E-4</c:v>
                      </c:pt>
                      <c:pt idx="7">
                        <c:v>7.8000000000000118E-4</c:v>
                      </c:pt>
                      <c:pt idx="8">
                        <c:v>8.4375000000000086E-4</c:v>
                      </c:pt>
                      <c:pt idx="9">
                        <c:v>9.4285714285714307E-4</c:v>
                      </c:pt>
                      <c:pt idx="10">
                        <c:v>9.6923076923076769E-4</c:v>
                      </c:pt>
                      <c:pt idx="11">
                        <c:v>1.1444444444444458E-3</c:v>
                      </c:pt>
                      <c:pt idx="12">
                        <c:v>1.4111111111111067E-3</c:v>
                      </c:pt>
                      <c:pt idx="13">
                        <c:v>1.4001866915588801E-4</c:v>
                      </c:pt>
                      <c:pt idx="14">
                        <c:v>1.68333333333333E-4</c:v>
                      </c:pt>
                      <c:pt idx="15">
                        <c:v>1.8833333333333376E-4</c:v>
                      </c:pt>
                      <c:pt idx="16">
                        <c:v>2.3999999999999963E-4</c:v>
                      </c:pt>
                      <c:pt idx="17">
                        <c:v>2.914285714285703E-4</c:v>
                      </c:pt>
                      <c:pt idx="18">
                        <c:v>3.8928571428571549E-4</c:v>
                      </c:pt>
                      <c:pt idx="19">
                        <c:v>4.3913043478260784E-4</c:v>
                      </c:pt>
                      <c:pt idx="20">
                        <c:v>4.9119091737992238E-5</c:v>
                      </c:pt>
                      <c:pt idx="21">
                        <c:v>6.7557251908396924E-5</c:v>
                      </c:pt>
                      <c:pt idx="22">
                        <c:v>7.500000000000021E-5</c:v>
                      </c:pt>
                      <c:pt idx="23">
                        <c:v>1.1195652173913056E-4</c:v>
                      </c:pt>
                      <c:pt idx="24">
                        <c:v>1.0714285714285685E-4</c:v>
                      </c:pt>
                      <c:pt idx="25">
                        <c:v>1.6666666666666666E-4</c:v>
                      </c:pt>
                      <c:pt idx="26">
                        <c:v>1.2736842105263166E-4</c:v>
                      </c:pt>
                      <c:pt idx="27">
                        <c:v>2.8108108108108084E-4</c:v>
                      </c:pt>
                      <c:pt idx="28">
                        <c:v>1.487179487179492E-4</c:v>
                      </c:pt>
                      <c:pt idx="29">
                        <c:v>2.1346153846153835E-4</c:v>
                      </c:pt>
                      <c:pt idx="30">
                        <c:v>3.4062499999999886E-4</c:v>
                      </c:pt>
                      <c:pt idx="31">
                        <c:v>3.0277777777777871E-4</c:v>
                      </c:pt>
                      <c:pt idx="32">
                        <c:v>4.4799999999999896E-4</c:v>
                      </c:pt>
                      <c:pt idx="33">
                        <c:v>2.0790236134453764E-4</c:v>
                      </c:pt>
                      <c:pt idx="34">
                        <c:v>2.1456156358885025E-4</c:v>
                      </c:pt>
                      <c:pt idx="35">
                        <c:v>3.8715855478502122E-4</c:v>
                      </c:pt>
                      <c:pt idx="36">
                        <c:v>4.2224959346186036E-4</c:v>
                      </c:pt>
                      <c:pt idx="37">
                        <c:v>3.60929375417502E-4</c:v>
                      </c:pt>
                      <c:pt idx="38">
                        <c:v>6.2747340338983003E-4</c:v>
                      </c:pt>
                      <c:pt idx="39">
                        <c:v>3.6030466300366264E-4</c:v>
                      </c:pt>
                      <c:pt idx="40">
                        <c:v>4.6397378919860524E-4</c:v>
                      </c:pt>
                      <c:pt idx="41">
                        <c:v>7.1609009964412927E-4</c:v>
                      </c:pt>
                      <c:pt idx="42">
                        <c:v>4.7877043308791633E-4</c:v>
                      </c:pt>
                      <c:pt idx="43">
                        <c:v>5.2949259601707099E-4</c:v>
                      </c:pt>
                      <c:pt idx="44">
                        <c:v>8.1090096078431304E-4</c:v>
                      </c:pt>
                      <c:pt idx="45">
                        <c:v>7.7404105084745705E-4</c:v>
                      </c:pt>
                      <c:pt idx="46">
                        <c:v>8.5837248876909739E-4</c:v>
                      </c:pt>
                      <c:pt idx="47">
                        <c:v>9.0672854209445579E-4</c:v>
                      </c:pt>
                      <c:pt idx="48">
                        <c:v>7.7517277611940222E-4</c:v>
                      </c:pt>
                      <c:pt idx="49">
                        <c:v>9.339003835616386E-4</c:v>
                      </c:pt>
                      <c:pt idx="50">
                        <c:v>7.400000000000001E-5</c:v>
                      </c:pt>
                      <c:pt idx="51">
                        <c:v>8.1100000000000006E-5</c:v>
                      </c:pt>
                      <c:pt idx="52">
                        <c:v>1.0200000000000001E-4</c:v>
                      </c:pt>
                      <c:pt idx="53">
                        <c:v>1.8600000000000002E-4</c:v>
                      </c:pt>
                      <c:pt idx="54">
                        <c:v>1.7900000000000001E-4</c:v>
                      </c:pt>
                      <c:pt idx="55">
                        <c:v>1.0900000000000001E-4</c:v>
                      </c:pt>
                      <c:pt idx="56">
                        <c:v>2.0899999999999998E-4</c:v>
                      </c:pt>
                      <c:pt idx="57">
                        <c:v>2.5000000000000001E-4</c:v>
                      </c:pt>
                      <c:pt idx="58">
                        <c:v>3.7100000000000002E-4</c:v>
                      </c:pt>
                      <c:pt idx="59">
                        <c:v>2.8299999999999999E-4</c:v>
                      </c:pt>
                      <c:pt idx="60">
                        <c:v>3.1500000000000001E-4</c:v>
                      </c:pt>
                      <c:pt idx="61">
                        <c:v>4.0000000000000002E-4</c:v>
                      </c:pt>
                      <c:pt idx="62">
                        <c:v>4.9000000000000009E-4</c:v>
                      </c:pt>
                      <c:pt idx="63">
                        <c:v>6.7800000000000011E-4</c:v>
                      </c:pt>
                      <c:pt idx="64">
                        <c:v>6.87E-4</c:v>
                      </c:pt>
                      <c:pt idx="65">
                        <c:v>6.9900000000000008E-4</c:v>
                      </c:pt>
                      <c:pt idx="66">
                        <c:v>7.6500000000000005E-4</c:v>
                      </c:pt>
                      <c:pt idx="67">
                        <c:v>7.7000000000000007E-4</c:v>
                      </c:pt>
                      <c:pt idx="68">
                        <c:v>8.4800000000000012E-4</c:v>
                      </c:pt>
                      <c:pt idx="69">
                        <c:v>9.0899999999999998E-4</c:v>
                      </c:pt>
                      <c:pt idx="70">
                        <c:v>1.0200000000000001E-3</c:v>
                      </c:pt>
                      <c:pt idx="71">
                        <c:v>1.0200000000000001E-3</c:v>
                      </c:pt>
                      <c:pt idx="72">
                        <c:v>1.1000000000000001E-3</c:v>
                      </c:pt>
                      <c:pt idx="73">
                        <c:v>1.1299999999999999E-3</c:v>
                      </c:pt>
                      <c:pt idx="74">
                        <c:v>1.2800000000000001E-3</c:v>
                      </c:pt>
                      <c:pt idx="75">
                        <c:v>1.33E-3</c:v>
                      </c:pt>
                      <c:pt idx="76">
                        <c:v>1.4599999999999999E-3</c:v>
                      </c:pt>
                      <c:pt idx="77">
                        <c:v>1.5E-3</c:v>
                      </c:pt>
                      <c:pt idx="78">
                        <c:v>1.6299999999999999E-3</c:v>
                      </c:pt>
                      <c:pt idx="79">
                        <c:v>1.72E-3</c:v>
                      </c:pt>
                      <c:pt idx="80">
                        <c:v>1.8699999999999999E-3</c:v>
                      </c:pt>
                      <c:pt idx="81">
                        <c:v>1.98E-3</c:v>
                      </c:pt>
                      <c:pt idx="82">
                        <c:v>2.2200000000000002E-3</c:v>
                      </c:pt>
                      <c:pt idx="83">
                        <c:v>2.3900000000000002E-3</c:v>
                      </c:pt>
                      <c:pt idx="84">
                        <c:v>2.5600000000000002E-3</c:v>
                      </c:pt>
                      <c:pt idx="85">
                        <c:v>2.7699999999999999E-3</c:v>
                      </c:pt>
                      <c:pt idx="86">
                        <c:v>1.0399999999999999E-4</c:v>
                      </c:pt>
                      <c:pt idx="87">
                        <c:v>1.26E-4</c:v>
                      </c:pt>
                      <c:pt idx="88">
                        <c:v>1.5100000000000001E-4</c:v>
                      </c:pt>
                      <c:pt idx="89">
                        <c:v>1.18E-4</c:v>
                      </c:pt>
                      <c:pt idx="90">
                        <c:v>1.8699999999999999E-4</c:v>
                      </c:pt>
                      <c:pt idx="91">
                        <c:v>1.75E-4</c:v>
                      </c:pt>
                      <c:pt idx="92">
                        <c:v>2.13E-4</c:v>
                      </c:pt>
                      <c:pt idx="93">
                        <c:v>2.1100000000000001E-4</c:v>
                      </c:pt>
                      <c:pt idx="94">
                        <c:v>2.5099999999999998E-4</c:v>
                      </c:pt>
                      <c:pt idx="95">
                        <c:v>2.92E-4</c:v>
                      </c:pt>
                      <c:pt idx="96">
                        <c:v>3.2000000000000003E-4</c:v>
                      </c:pt>
                      <c:pt idx="97">
                        <c:v>2.34E-4</c:v>
                      </c:pt>
                      <c:pt idx="98">
                        <c:v>3.4099999999999999E-4</c:v>
                      </c:pt>
                      <c:pt idx="99">
                        <c:v>4.3899999999999999E-4</c:v>
                      </c:pt>
                      <c:pt idx="100">
                        <c:v>6.2299999999999996E-4</c:v>
                      </c:pt>
                      <c:pt idx="101">
                        <c:v>6.0599999999999998E-4</c:v>
                      </c:pt>
                      <c:pt idx="102">
                        <c:v>5.9500000000000004E-4</c:v>
                      </c:pt>
                      <c:pt idx="103">
                        <c:v>6.2699999999999995E-4</c:v>
                      </c:pt>
                      <c:pt idx="104">
                        <c:v>6.4800000000000003E-4</c:v>
                      </c:pt>
                      <c:pt idx="105">
                        <c:v>7.27E-4</c:v>
                      </c:pt>
                      <c:pt idx="106">
                        <c:v>8.2600000000000002E-4</c:v>
                      </c:pt>
                      <c:pt idx="107">
                        <c:v>1.1217533166742389E-4</c:v>
                      </c:pt>
                      <c:pt idx="108">
                        <c:v>1.7361817946505613E-4</c:v>
                      </c:pt>
                      <c:pt idx="109">
                        <c:v>1.8861473985134366E-4</c:v>
                      </c:pt>
                      <c:pt idx="110">
                        <c:v>1.6678367718244035E-4</c:v>
                      </c:pt>
                      <c:pt idx="111">
                        <c:v>2.0194740262361298E-4</c:v>
                      </c:pt>
                      <c:pt idx="112">
                        <c:v>4.5487217884702556E-4</c:v>
                      </c:pt>
                      <c:pt idx="113">
                        <c:v>3.3310489148580995E-4</c:v>
                      </c:pt>
                      <c:pt idx="114">
                        <c:v>2.8428650014112504E-4</c:v>
                      </c:pt>
                      <c:pt idx="115">
                        <c:v>3.0825358863495906E-4</c:v>
                      </c:pt>
                      <c:pt idx="116">
                        <c:v>2.5362225263686505E-4</c:v>
                      </c:pt>
                      <c:pt idx="117">
                        <c:v>3.3127464774624358E-4</c:v>
                      </c:pt>
                      <c:pt idx="118">
                        <c:v>2.6148258808290307E-4</c:v>
                      </c:pt>
                      <c:pt idx="119">
                        <c:v>3.7467459107806618E-4</c:v>
                      </c:pt>
                      <c:pt idx="120">
                        <c:v>5.8435638905067087E-4</c:v>
                      </c:pt>
                      <c:pt idx="121">
                        <c:v>6.6773755646816967E-4</c:v>
                      </c:pt>
                      <c:pt idx="122">
                        <c:v>5.6411123172103446E-4</c:v>
                      </c:pt>
                      <c:pt idx="123">
                        <c:v>7.5955300542215659E-4</c:v>
                      </c:pt>
                      <c:pt idx="124">
                        <c:v>9.5394370406189435E-4</c:v>
                      </c:pt>
                      <c:pt idx="125">
                        <c:v>1.022204404517453E-3</c:v>
                      </c:pt>
                      <c:pt idx="126">
                        <c:v>8.3800000000000009E-4</c:v>
                      </c:pt>
                      <c:pt idx="127">
                        <c:v>9.1199999999999994E-4</c:v>
                      </c:pt>
                      <c:pt idx="128">
                        <c:v>9.6000000000000002E-4</c:v>
                      </c:pt>
                      <c:pt idx="129">
                        <c:v>1.01E-3</c:v>
                      </c:pt>
                      <c:pt idx="130">
                        <c:v>1.1000000000000001E-3</c:v>
                      </c:pt>
                      <c:pt idx="131">
                        <c:v>1.1199999999999999E-3</c:v>
                      </c:pt>
                      <c:pt idx="132">
                        <c:v>1.2199999999999999E-3</c:v>
                      </c:pt>
                      <c:pt idx="133">
                        <c:v>1.33E-3</c:v>
                      </c:pt>
                      <c:pt idx="134">
                        <c:v>1.3500000000000001E-3</c:v>
                      </c:pt>
                      <c:pt idx="135">
                        <c:v>1.3600000000000001E-3</c:v>
                      </c:pt>
                      <c:pt idx="136">
                        <c:v>1.4499999999999999E-3</c:v>
                      </c:pt>
                      <c:pt idx="137">
                        <c:v>1.49E-3</c:v>
                      </c:pt>
                      <c:pt idx="138">
                        <c:v>1.6900000000000001E-3</c:v>
                      </c:pt>
                      <c:pt idx="139">
                        <c:v>1.74E-3</c:v>
                      </c:pt>
                      <c:pt idx="140">
                        <c:v>1.91E-3</c:v>
                      </c:pt>
                      <c:pt idx="141">
                        <c:v>2.1299999999999999E-3</c:v>
                      </c:pt>
                      <c:pt idx="142">
                        <c:v>2.2300000000000002E-3</c:v>
                      </c:pt>
                      <c:pt idx="143">
                        <c:v>1.83E-4</c:v>
                      </c:pt>
                      <c:pt idx="144">
                        <c:v>1.9100000000000001E-4</c:v>
                      </c:pt>
                      <c:pt idx="145">
                        <c:v>1.9599999999999999E-4</c:v>
                      </c:pt>
                      <c:pt idx="146">
                        <c:v>2.32E-4</c:v>
                      </c:pt>
                      <c:pt idx="147">
                        <c:v>2.5000000000000001E-4</c:v>
                      </c:pt>
                      <c:pt idx="148">
                        <c:v>2.8299999999999999E-4</c:v>
                      </c:pt>
                      <c:pt idx="149">
                        <c:v>3.0200000000000002E-4</c:v>
                      </c:pt>
                      <c:pt idx="150">
                        <c:v>3.2400000000000001E-4</c:v>
                      </c:pt>
                      <c:pt idx="151">
                        <c:v>3.9700000000000005E-4</c:v>
                      </c:pt>
                      <c:pt idx="152">
                        <c:v>4.0900000000000002E-4</c:v>
                      </c:pt>
                      <c:pt idx="153">
                        <c:v>4.9299999999999995E-4</c:v>
                      </c:pt>
                      <c:pt idx="154">
                        <c:v>5.04E-4</c:v>
                      </c:pt>
                      <c:pt idx="155">
                        <c:v>5.9100000000000005E-4</c:v>
                      </c:pt>
                      <c:pt idx="156">
                        <c:v>6.4500000000000007E-4</c:v>
                      </c:pt>
                      <c:pt idx="157">
                        <c:v>7.2900000000000005E-4</c:v>
                      </c:pt>
                      <c:pt idx="158">
                        <c:v>7.7400000000000006E-4</c:v>
                      </c:pt>
                      <c:pt idx="159">
                        <c:v>8.6700000000000004E-4</c:v>
                      </c:pt>
                      <c:pt idx="160">
                        <c:v>9.3700000000000001E-4</c:v>
                      </c:pt>
                      <c:pt idx="161">
                        <c:v>1E-3</c:v>
                      </c:pt>
                      <c:pt idx="162">
                        <c:v>1.1000000000000001E-3</c:v>
                      </c:pt>
                      <c:pt idx="163">
                        <c:v>1.1900000000000001E-3</c:v>
                      </c:pt>
                      <c:pt idx="164">
                        <c:v>1.2899999999999999E-3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D-B382-484E-B7AC-D2C1D919AFC9}"/>
                  </c:ext>
                </c:extLst>
              </c15:ser>
            </c15:filteredScatterSeries>
            <c15:filteredScatterSeries>
              <c15:ser>
                <c:idx val="4"/>
                <c:order val="2"/>
                <c:tx>
                  <c:v>Корр. среда: 0,1Гц, -0,65В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diamond"/>
                  <c:size val="4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[3]КМ!$I$3:$I$104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646.69701000875</c:v>
                      </c:pt>
                      <c:pt idx="1">
                        <c:v>670.98083535189267</c:v>
                      </c:pt>
                      <c:pt idx="2">
                        <c:v>696.65214660149718</c:v>
                      </c:pt>
                      <c:pt idx="3">
                        <c:v>723.31173266227836</c:v>
                      </c:pt>
                      <c:pt idx="4">
                        <c:v>750.87504158564229</c:v>
                      </c:pt>
                      <c:pt idx="5">
                        <c:v>780.70082884769522</c:v>
                      </c:pt>
                      <c:pt idx="6">
                        <c:v>815.08950037952172</c:v>
                      </c:pt>
                      <c:pt idx="7">
                        <c:v>852.57833433898872</c:v>
                      </c:pt>
                      <c:pt idx="8">
                        <c:v>889.62898895427452</c:v>
                      </c:pt>
                      <c:pt idx="9">
                        <c:v>927.421552507922</c:v>
                      </c:pt>
                      <c:pt idx="10">
                        <c:v>968.49549999641374</c:v>
                      </c:pt>
                      <c:pt idx="11">
                        <c:v>1011.9601676424637</c:v>
                      </c:pt>
                      <c:pt idx="12">
                        <c:v>1058.7125236029844</c:v>
                      </c:pt>
                      <c:pt idx="13">
                        <c:v>1110.3780258707643</c:v>
                      </c:pt>
                      <c:pt idx="14">
                        <c:v>1166.3331619828132</c:v>
                      </c:pt>
                      <c:pt idx="15">
                        <c:v>1230.669199167651</c:v>
                      </c:pt>
                      <c:pt idx="16">
                        <c:v>811</c:v>
                      </c:pt>
                      <c:pt idx="17">
                        <c:v>840</c:v>
                      </c:pt>
                      <c:pt idx="18">
                        <c:v>887</c:v>
                      </c:pt>
                      <c:pt idx="19">
                        <c:v>938</c:v>
                      </c:pt>
                      <c:pt idx="20">
                        <c:v>966</c:v>
                      </c:pt>
                      <c:pt idx="21">
                        <c:v>1131</c:v>
                      </c:pt>
                      <c:pt idx="22">
                        <c:v>1179</c:v>
                      </c:pt>
                      <c:pt idx="23">
                        <c:v>1229</c:v>
                      </c:pt>
                      <c:pt idx="24">
                        <c:v>1285</c:v>
                      </c:pt>
                      <c:pt idx="25">
                        <c:v>1343</c:v>
                      </c:pt>
                      <c:pt idx="26">
                        <c:v>1404</c:v>
                      </c:pt>
                      <c:pt idx="27">
                        <c:v>1471</c:v>
                      </c:pt>
                      <c:pt idx="28">
                        <c:v>1543</c:v>
                      </c:pt>
                      <c:pt idx="29">
                        <c:v>1622</c:v>
                      </c:pt>
                      <c:pt idx="30">
                        <c:v>1708</c:v>
                      </c:pt>
                      <c:pt idx="31">
                        <c:v>1804</c:v>
                      </c:pt>
                      <c:pt idx="32">
                        <c:v>1910</c:v>
                      </c:pt>
                      <c:pt idx="33">
                        <c:v>2031</c:v>
                      </c:pt>
                      <c:pt idx="34">
                        <c:v>628</c:v>
                      </c:pt>
                      <c:pt idx="35">
                        <c:v>660</c:v>
                      </c:pt>
                      <c:pt idx="36">
                        <c:v>680</c:v>
                      </c:pt>
                      <c:pt idx="37">
                        <c:v>878</c:v>
                      </c:pt>
                      <c:pt idx="38">
                        <c:v>910</c:v>
                      </c:pt>
                      <c:pt idx="39">
                        <c:v>943</c:v>
                      </c:pt>
                      <c:pt idx="40">
                        <c:v>979</c:v>
                      </c:pt>
                      <c:pt idx="41">
                        <c:v>1148</c:v>
                      </c:pt>
                      <c:pt idx="42">
                        <c:v>1194</c:v>
                      </c:pt>
                      <c:pt idx="43">
                        <c:v>1241</c:v>
                      </c:pt>
                      <c:pt idx="44">
                        <c:v>1292</c:v>
                      </c:pt>
                      <c:pt idx="45">
                        <c:v>1347</c:v>
                      </c:pt>
                      <c:pt idx="46">
                        <c:v>1407</c:v>
                      </c:pt>
                      <c:pt idx="47">
                        <c:v>1471</c:v>
                      </c:pt>
                      <c:pt idx="48">
                        <c:v>1538</c:v>
                      </c:pt>
                      <c:pt idx="49">
                        <c:v>1610</c:v>
                      </c:pt>
                      <c:pt idx="50">
                        <c:v>1690</c:v>
                      </c:pt>
                      <c:pt idx="51">
                        <c:v>1776</c:v>
                      </c:pt>
                      <c:pt idx="52">
                        <c:v>1867</c:v>
                      </c:pt>
                      <c:pt idx="53">
                        <c:v>1966</c:v>
                      </c:pt>
                      <c:pt idx="54">
                        <c:v>628</c:v>
                      </c:pt>
                      <c:pt idx="55">
                        <c:v>648</c:v>
                      </c:pt>
                      <c:pt idx="56">
                        <c:v>670</c:v>
                      </c:pt>
                      <c:pt idx="57">
                        <c:v>692</c:v>
                      </c:pt>
                      <c:pt idx="58">
                        <c:v>819</c:v>
                      </c:pt>
                      <c:pt idx="59">
                        <c:v>847</c:v>
                      </c:pt>
                      <c:pt idx="60">
                        <c:v>876</c:v>
                      </c:pt>
                      <c:pt idx="61">
                        <c:v>906</c:v>
                      </c:pt>
                      <c:pt idx="62">
                        <c:v>1073</c:v>
                      </c:pt>
                      <c:pt idx="63">
                        <c:v>1112</c:v>
                      </c:pt>
                      <c:pt idx="64">
                        <c:v>1154</c:v>
                      </c:pt>
                      <c:pt idx="65">
                        <c:v>1308</c:v>
                      </c:pt>
                      <c:pt idx="66">
                        <c:v>1361</c:v>
                      </c:pt>
                      <c:pt idx="67">
                        <c:v>1417</c:v>
                      </c:pt>
                      <c:pt idx="68">
                        <c:v>1480</c:v>
                      </c:pt>
                      <c:pt idx="69">
                        <c:v>1547</c:v>
                      </c:pt>
                      <c:pt idx="70">
                        <c:v>1617</c:v>
                      </c:pt>
                      <c:pt idx="71">
                        <c:v>635.88784050000004</c:v>
                      </c:pt>
                      <c:pt idx="72">
                        <c:v>950.5208709419137</c:v>
                      </c:pt>
                      <c:pt idx="73">
                        <c:v>983.34890116179008</c:v>
                      </c:pt>
                      <c:pt idx="74">
                        <c:v>1017.3313348288766</c:v>
                      </c:pt>
                      <c:pt idx="75">
                        <c:v>1053.3241059289105</c:v>
                      </c:pt>
                      <c:pt idx="76">
                        <c:v>1387.4714012029431</c:v>
                      </c:pt>
                      <c:pt idx="77">
                        <c:v>1437.8270903348723</c:v>
                      </c:pt>
                      <c:pt idx="78">
                        <c:v>1706.4066786787241</c:v>
                      </c:pt>
                      <c:pt idx="79">
                        <c:v>1770.3309457319797</c:v>
                      </c:pt>
                      <c:pt idx="80">
                        <c:v>1832.9942447729918</c:v>
                      </c:pt>
                      <c:pt idx="81">
                        <c:v>1909.095616234518</c:v>
                      </c:pt>
                      <c:pt idx="82">
                        <c:v>836</c:v>
                      </c:pt>
                      <c:pt idx="83">
                        <c:v>866</c:v>
                      </c:pt>
                      <c:pt idx="84">
                        <c:v>895</c:v>
                      </c:pt>
                      <c:pt idx="85">
                        <c:v>927</c:v>
                      </c:pt>
                      <c:pt idx="86">
                        <c:v>960</c:v>
                      </c:pt>
                      <c:pt idx="87">
                        <c:v>995</c:v>
                      </c:pt>
                      <c:pt idx="88">
                        <c:v>1031</c:v>
                      </c:pt>
                      <c:pt idx="89">
                        <c:v>1071</c:v>
                      </c:pt>
                      <c:pt idx="90">
                        <c:v>1113</c:v>
                      </c:pt>
                      <c:pt idx="91">
                        <c:v>1158</c:v>
                      </c:pt>
                      <c:pt idx="92">
                        <c:v>1206</c:v>
                      </c:pt>
                      <c:pt idx="93">
                        <c:v>1256</c:v>
                      </c:pt>
                      <c:pt idx="94">
                        <c:v>1313</c:v>
                      </c:pt>
                      <c:pt idx="95">
                        <c:v>1369</c:v>
                      </c:pt>
                      <c:pt idx="96">
                        <c:v>1432</c:v>
                      </c:pt>
                      <c:pt idx="97">
                        <c:v>1503</c:v>
                      </c:pt>
                      <c:pt idx="98">
                        <c:v>1578</c:v>
                      </c:pt>
                      <c:pt idx="99">
                        <c:v>1659</c:v>
                      </c:pt>
                      <c:pt idx="100">
                        <c:v>1749</c:v>
                      </c:pt>
                      <c:pt idx="101">
                        <c:v>1837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[3]КМ!$J$3:$J$104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9.9047985383210035E-5</c:v>
                      </c:pt>
                      <c:pt idx="1">
                        <c:v>1.4363143631436297E-4</c:v>
                      </c:pt>
                      <c:pt idx="2">
                        <c:v>1.5950920245398815E-4</c:v>
                      </c:pt>
                      <c:pt idx="3">
                        <c:v>1.6349206349206311E-4</c:v>
                      </c:pt>
                      <c:pt idx="4">
                        <c:v>1.6393442622950877E-4</c:v>
                      </c:pt>
                      <c:pt idx="5">
                        <c:v>2.117647058823526E-4</c:v>
                      </c:pt>
                      <c:pt idx="6">
                        <c:v>2.0701754385964906E-4</c:v>
                      </c:pt>
                      <c:pt idx="7">
                        <c:v>2.4042553191489416E-4</c:v>
                      </c:pt>
                      <c:pt idx="8">
                        <c:v>2.5249999999999952E-4</c:v>
                      </c:pt>
                      <c:pt idx="9">
                        <c:v>3.3548387096774164E-4</c:v>
                      </c:pt>
                      <c:pt idx="10">
                        <c:v>2.8767123287671154E-4</c:v>
                      </c:pt>
                      <c:pt idx="11">
                        <c:v>3.7090909090909204E-4</c:v>
                      </c:pt>
                      <c:pt idx="12">
                        <c:v>3.4193548387096849E-4</c:v>
                      </c:pt>
                      <c:pt idx="13">
                        <c:v>3.9999999999999937E-4</c:v>
                      </c:pt>
                      <c:pt idx="14">
                        <c:v>4.863636363636365E-4</c:v>
                      </c:pt>
                      <c:pt idx="15">
                        <c:v>5.7499999999999934E-4</c:v>
                      </c:pt>
                      <c:pt idx="16">
                        <c:v>4.6193307174887988E-4</c:v>
                      </c:pt>
                      <c:pt idx="17">
                        <c:v>4.4410114564831174E-4</c:v>
                      </c:pt>
                      <c:pt idx="18">
                        <c:v>7.3168062361623663E-4</c:v>
                      </c:pt>
                      <c:pt idx="19">
                        <c:v>5.7440078780908585E-4</c:v>
                      </c:pt>
                      <c:pt idx="20">
                        <c:v>6.2058609944751404E-4</c:v>
                      </c:pt>
                      <c:pt idx="21">
                        <c:v>7.3318166543301616E-4</c:v>
                      </c:pt>
                      <c:pt idx="22">
                        <c:v>7.3517955970148869E-4</c:v>
                      </c:pt>
                      <c:pt idx="23">
                        <c:v>8.9684960252935889E-4</c:v>
                      </c:pt>
                      <c:pt idx="24">
                        <c:v>8.7008735632183984E-4</c:v>
                      </c:pt>
                      <c:pt idx="25">
                        <c:v>8.9731518624642007E-4</c:v>
                      </c:pt>
                      <c:pt idx="26">
                        <c:v>1.1005485432639647E-3</c:v>
                      </c:pt>
                      <c:pt idx="27">
                        <c:v>1.1653361737089184E-3</c:v>
                      </c:pt>
                      <c:pt idx="28">
                        <c:v>1.4748757038123134E-3</c:v>
                      </c:pt>
                      <c:pt idx="29">
                        <c:v>1.3842613424657592E-3</c:v>
                      </c:pt>
                      <c:pt idx="30">
                        <c:v>1.5361015223880588E-3</c:v>
                      </c:pt>
                      <c:pt idx="31">
                        <c:v>1.5384324926686268E-3</c:v>
                      </c:pt>
                      <c:pt idx="32">
                        <c:v>1.7201544736842088E-3</c:v>
                      </c:pt>
                      <c:pt idx="33">
                        <c:v>1.9453718983050779E-3</c:v>
                      </c:pt>
                      <c:pt idx="34">
                        <c:v>9.800000000000001E-5</c:v>
                      </c:pt>
                      <c:pt idx="35">
                        <c:v>1.0800000000000001E-4</c:v>
                      </c:pt>
                      <c:pt idx="36">
                        <c:v>9.8300000000000004E-5</c:v>
                      </c:pt>
                      <c:pt idx="37">
                        <c:v>2.0699999999999999E-4</c:v>
                      </c:pt>
                      <c:pt idx="38">
                        <c:v>2.7200000000000005E-4</c:v>
                      </c:pt>
                      <c:pt idx="39">
                        <c:v>3.1100000000000002E-4</c:v>
                      </c:pt>
                      <c:pt idx="40">
                        <c:v>3.79E-4</c:v>
                      </c:pt>
                      <c:pt idx="41">
                        <c:v>4.2400000000000006E-4</c:v>
                      </c:pt>
                      <c:pt idx="42">
                        <c:v>5.2900000000000006E-4</c:v>
                      </c:pt>
                      <c:pt idx="43">
                        <c:v>6.8400000000000004E-4</c:v>
                      </c:pt>
                      <c:pt idx="44">
                        <c:v>7.45E-4</c:v>
                      </c:pt>
                      <c:pt idx="45">
                        <c:v>9.4200000000000002E-4</c:v>
                      </c:pt>
                      <c:pt idx="46">
                        <c:v>8.9800000000000004E-4</c:v>
                      </c:pt>
                      <c:pt idx="47">
                        <c:v>1.0499999999999999E-3</c:v>
                      </c:pt>
                      <c:pt idx="48">
                        <c:v>1.15E-3</c:v>
                      </c:pt>
                      <c:pt idx="49">
                        <c:v>1.31E-3</c:v>
                      </c:pt>
                      <c:pt idx="50">
                        <c:v>1.3600000000000001E-3</c:v>
                      </c:pt>
                      <c:pt idx="51">
                        <c:v>1.5399999999999999E-3</c:v>
                      </c:pt>
                      <c:pt idx="52">
                        <c:v>1.74E-3</c:v>
                      </c:pt>
                      <c:pt idx="53">
                        <c:v>1.8E-3</c:v>
                      </c:pt>
                      <c:pt idx="54">
                        <c:v>7.8300000000000006E-5</c:v>
                      </c:pt>
                      <c:pt idx="55">
                        <c:v>9.4699999999999998E-5</c:v>
                      </c:pt>
                      <c:pt idx="56">
                        <c:v>1.06E-4</c:v>
                      </c:pt>
                      <c:pt idx="57">
                        <c:v>1.2300000000000001E-4</c:v>
                      </c:pt>
                      <c:pt idx="58">
                        <c:v>1.64E-4</c:v>
                      </c:pt>
                      <c:pt idx="59">
                        <c:v>2.5000000000000001E-4</c:v>
                      </c:pt>
                      <c:pt idx="60">
                        <c:v>3.0499999999999999E-4</c:v>
                      </c:pt>
                      <c:pt idx="61">
                        <c:v>3.2499999999999999E-4</c:v>
                      </c:pt>
                      <c:pt idx="62">
                        <c:v>5.6099999999999998E-4</c:v>
                      </c:pt>
                      <c:pt idx="63">
                        <c:v>6.3199999999999997E-4</c:v>
                      </c:pt>
                      <c:pt idx="64">
                        <c:v>6.8099999999999996E-4</c:v>
                      </c:pt>
                      <c:pt idx="65">
                        <c:v>7.6199999999999998E-4</c:v>
                      </c:pt>
                      <c:pt idx="66">
                        <c:v>8.4400000000000002E-4</c:v>
                      </c:pt>
                      <c:pt idx="67">
                        <c:v>9.5399999999999999E-4</c:v>
                      </c:pt>
                      <c:pt idx="68">
                        <c:v>1.23E-3</c:v>
                      </c:pt>
                      <c:pt idx="69">
                        <c:v>1.32E-3</c:v>
                      </c:pt>
                      <c:pt idx="70">
                        <c:v>1.49E-3</c:v>
                      </c:pt>
                      <c:pt idx="71">
                        <c:v>8.7929099999999998E-5</c:v>
                      </c:pt>
                      <c:pt idx="72">
                        <c:v>1.3263948938992029E-4</c:v>
                      </c:pt>
                      <c:pt idx="73">
                        <c:v>2.7169045270816528E-4</c:v>
                      </c:pt>
                      <c:pt idx="74">
                        <c:v>2.1970420061322802E-4</c:v>
                      </c:pt>
                      <c:pt idx="75">
                        <c:v>3.9520114464915753E-4</c:v>
                      </c:pt>
                      <c:pt idx="76">
                        <c:v>2.7435837247858562E-4</c:v>
                      </c:pt>
                      <c:pt idx="77">
                        <c:v>5.7637991949396265E-4</c:v>
                      </c:pt>
                      <c:pt idx="78">
                        <c:v>7.0097879918588836E-4</c:v>
                      </c:pt>
                      <c:pt idx="79">
                        <c:v>8.5762589180050431E-4</c:v>
                      </c:pt>
                      <c:pt idx="80">
                        <c:v>9.2102290229885073E-4</c:v>
                      </c:pt>
                      <c:pt idx="81">
                        <c:v>9.5877380203515639E-4</c:v>
                      </c:pt>
                      <c:pt idx="82">
                        <c:v>1.7800000000000002E-4</c:v>
                      </c:pt>
                      <c:pt idx="83">
                        <c:v>1.9000000000000001E-4</c:v>
                      </c:pt>
                      <c:pt idx="84">
                        <c:v>2.2799999999999999E-4</c:v>
                      </c:pt>
                      <c:pt idx="85">
                        <c:v>2.7900000000000001E-4</c:v>
                      </c:pt>
                      <c:pt idx="86">
                        <c:v>2.6499999999999999E-4</c:v>
                      </c:pt>
                      <c:pt idx="87">
                        <c:v>3.3300000000000002E-4</c:v>
                      </c:pt>
                      <c:pt idx="88">
                        <c:v>3.7200000000000004E-4</c:v>
                      </c:pt>
                      <c:pt idx="89">
                        <c:v>3.9900000000000005E-4</c:v>
                      </c:pt>
                      <c:pt idx="90">
                        <c:v>4.1399999999999998E-4</c:v>
                      </c:pt>
                      <c:pt idx="91">
                        <c:v>4.5599999999999997E-4</c:v>
                      </c:pt>
                      <c:pt idx="92">
                        <c:v>4.9100000000000001E-4</c:v>
                      </c:pt>
                      <c:pt idx="93">
                        <c:v>5.7700000000000004E-4</c:v>
                      </c:pt>
                      <c:pt idx="94">
                        <c:v>6.7199999999999996E-4</c:v>
                      </c:pt>
                      <c:pt idx="95">
                        <c:v>7.76E-4</c:v>
                      </c:pt>
                      <c:pt idx="96">
                        <c:v>8.8500000000000004E-4</c:v>
                      </c:pt>
                      <c:pt idx="97">
                        <c:v>1E-3</c:v>
                      </c:pt>
                      <c:pt idx="98">
                        <c:v>1.08E-3</c:v>
                      </c:pt>
                      <c:pt idx="99">
                        <c:v>1.2099999999999999E-3</c:v>
                      </c:pt>
                      <c:pt idx="100">
                        <c:v>1.4E-3</c:v>
                      </c:pt>
                      <c:pt idx="101">
                        <c:v>1.48E-3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E-B382-484E-B7AC-D2C1D919AFC9}"/>
                  </c:ext>
                </c:extLst>
              </c15:ser>
            </c15:filteredScatterSeries>
            <c15:filteredScatterSeries>
              <c15:ser>
                <c:idx val="6"/>
                <c:order val="4"/>
                <c:tx>
                  <c:v>Корр. среда: 0,01Гц, -1В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triangle"/>
                  <c:size val="4"/>
                  <c:spPr>
                    <a:noFill/>
                    <a:ln w="6350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[3]КМ!$Q$3:$Q$14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668.36783818615027</c:v>
                      </c:pt>
                      <c:pt idx="1">
                        <c:v>810.67568466567184</c:v>
                      </c:pt>
                      <c:pt idx="2">
                        <c:v>828.35080147317558</c:v>
                      </c:pt>
                      <c:pt idx="3">
                        <c:v>1131.0169499711451</c:v>
                      </c:pt>
                      <c:pt idx="4">
                        <c:v>1154.8242870865527</c:v>
                      </c:pt>
                      <c:pt idx="5">
                        <c:v>1180.0839614555068</c:v>
                      </c:pt>
                      <c:pt idx="6">
                        <c:v>1205.8206147471371</c:v>
                      </c:pt>
                      <c:pt idx="7">
                        <c:v>1230.3394013134853</c:v>
                      </c:pt>
                      <c:pt idx="8">
                        <c:v>1257.2872151582728</c:v>
                      </c:pt>
                      <c:pt idx="9">
                        <c:v>1287.9380627509533</c:v>
                      </c:pt>
                      <c:pt idx="10">
                        <c:v>1317.2505290462948</c:v>
                      </c:pt>
                      <c:pt idx="11">
                        <c:v>1346.1877263027284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[3]КМ!$R$3:$R$14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6.7875604395605378E-5</c:v>
                      </c:pt>
                      <c:pt idx="1">
                        <c:v>8.2714379084966973E-4</c:v>
                      </c:pt>
                      <c:pt idx="2">
                        <c:v>8.3519354838709954E-4</c:v>
                      </c:pt>
                      <c:pt idx="3">
                        <c:v>1.7122711267605715E-3</c:v>
                      </c:pt>
                      <c:pt idx="4">
                        <c:v>2.569147959183656E-3</c:v>
                      </c:pt>
                      <c:pt idx="5">
                        <c:v>1.9423371212121206E-3</c:v>
                      </c:pt>
                      <c:pt idx="6">
                        <c:v>1.8650610687023007E-3</c:v>
                      </c:pt>
                      <c:pt idx="7">
                        <c:v>1.9077324561403344E-3</c:v>
                      </c:pt>
                      <c:pt idx="8">
                        <c:v>2.1390781250000268E-3</c:v>
                      </c:pt>
                      <c:pt idx="9">
                        <c:v>2.4344403669724637E-3</c:v>
                      </c:pt>
                      <c:pt idx="10">
                        <c:v>2.3292713567839049E-3</c:v>
                      </c:pt>
                      <c:pt idx="11">
                        <c:v>1.9299721115537832E-3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0-B382-484E-B7AC-D2C1D919AFC9}"/>
                  </c:ext>
                </c:extLst>
              </c15:ser>
            </c15:filteredScatterSeries>
            <c15:filteredScatterSeries>
              <c15:ser>
                <c:idx val="0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Кривые!$F$3</c15:sqref>
                        </c15:formulaRef>
                      </c:ext>
                    </c:extLst>
                    <c:strCache>
                      <c:ptCount val="1"/>
                      <c:pt idx="0">
                        <c:v>ВО возд.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50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Кривые!$A$24:$A$122</c15:sqref>
                        </c15:formulaRef>
                      </c:ext>
                    </c:extLst>
                    <c:numCache>
                      <c:formatCode>General</c:formatCode>
                      <c:ptCount val="99"/>
                      <c:pt idx="0">
                        <c:v>200</c:v>
                      </c:pt>
                      <c:pt idx="1">
                        <c:v>300</c:v>
                      </c:pt>
                      <c:pt idx="2">
                        <c:v>400</c:v>
                      </c:pt>
                      <c:pt idx="3">
                        <c:v>500</c:v>
                      </c:pt>
                      <c:pt idx="4">
                        <c:v>600</c:v>
                      </c:pt>
                      <c:pt idx="5">
                        <c:v>700</c:v>
                      </c:pt>
                      <c:pt idx="6">
                        <c:v>800</c:v>
                      </c:pt>
                      <c:pt idx="7">
                        <c:v>900</c:v>
                      </c:pt>
                      <c:pt idx="8">
                        <c:v>1000</c:v>
                      </c:pt>
                      <c:pt idx="9">
                        <c:v>1100</c:v>
                      </c:pt>
                      <c:pt idx="10">
                        <c:v>1200</c:v>
                      </c:pt>
                      <c:pt idx="11">
                        <c:v>1300</c:v>
                      </c:pt>
                      <c:pt idx="12">
                        <c:v>1400</c:v>
                      </c:pt>
                      <c:pt idx="13">
                        <c:v>1500</c:v>
                      </c:pt>
                      <c:pt idx="14">
                        <c:v>1600</c:v>
                      </c:pt>
                      <c:pt idx="15">
                        <c:v>1700</c:v>
                      </c:pt>
                      <c:pt idx="16">
                        <c:v>1800</c:v>
                      </c:pt>
                      <c:pt idx="17">
                        <c:v>1900</c:v>
                      </c:pt>
                      <c:pt idx="18">
                        <c:v>2000</c:v>
                      </c:pt>
                      <c:pt idx="19">
                        <c:v>2100</c:v>
                      </c:pt>
                      <c:pt idx="20">
                        <c:v>2200</c:v>
                      </c:pt>
                      <c:pt idx="21">
                        <c:v>2300</c:v>
                      </c:pt>
                      <c:pt idx="22">
                        <c:v>2400</c:v>
                      </c:pt>
                      <c:pt idx="23">
                        <c:v>2500</c:v>
                      </c:pt>
                      <c:pt idx="24">
                        <c:v>2600</c:v>
                      </c:pt>
                      <c:pt idx="25">
                        <c:v>2700</c:v>
                      </c:pt>
                      <c:pt idx="26">
                        <c:v>2800</c:v>
                      </c:pt>
                      <c:pt idx="27">
                        <c:v>2900</c:v>
                      </c:pt>
                      <c:pt idx="28">
                        <c:v>3000</c:v>
                      </c:pt>
                      <c:pt idx="29">
                        <c:v>3100</c:v>
                      </c:pt>
                      <c:pt idx="30">
                        <c:v>3200</c:v>
                      </c:pt>
                      <c:pt idx="31">
                        <c:v>3300</c:v>
                      </c:pt>
                      <c:pt idx="32">
                        <c:v>3400</c:v>
                      </c:pt>
                      <c:pt idx="33">
                        <c:v>3500</c:v>
                      </c:pt>
                      <c:pt idx="34">
                        <c:v>3600</c:v>
                      </c:pt>
                      <c:pt idx="35">
                        <c:v>3700</c:v>
                      </c:pt>
                      <c:pt idx="36">
                        <c:v>3800</c:v>
                      </c:pt>
                      <c:pt idx="37">
                        <c:v>3900</c:v>
                      </c:pt>
                      <c:pt idx="38">
                        <c:v>4000</c:v>
                      </c:pt>
                      <c:pt idx="39">
                        <c:v>4100</c:v>
                      </c:pt>
                      <c:pt idx="40">
                        <c:v>4200</c:v>
                      </c:pt>
                      <c:pt idx="41">
                        <c:v>4300</c:v>
                      </c:pt>
                      <c:pt idx="42">
                        <c:v>4400</c:v>
                      </c:pt>
                      <c:pt idx="43">
                        <c:v>4500</c:v>
                      </c:pt>
                      <c:pt idx="44">
                        <c:v>4600</c:v>
                      </c:pt>
                      <c:pt idx="45">
                        <c:v>4700</c:v>
                      </c:pt>
                      <c:pt idx="46">
                        <c:v>4800</c:v>
                      </c:pt>
                      <c:pt idx="47">
                        <c:v>4900</c:v>
                      </c:pt>
                      <c:pt idx="48">
                        <c:v>5000</c:v>
                      </c:pt>
                      <c:pt idx="49">
                        <c:v>5100</c:v>
                      </c:pt>
                      <c:pt idx="50">
                        <c:v>5200</c:v>
                      </c:pt>
                      <c:pt idx="51">
                        <c:v>5300</c:v>
                      </c:pt>
                      <c:pt idx="52">
                        <c:v>5400</c:v>
                      </c:pt>
                      <c:pt idx="53">
                        <c:v>5500</c:v>
                      </c:pt>
                      <c:pt idx="54">
                        <c:v>5600</c:v>
                      </c:pt>
                      <c:pt idx="55">
                        <c:v>5700</c:v>
                      </c:pt>
                      <c:pt idx="56">
                        <c:v>5800</c:v>
                      </c:pt>
                      <c:pt idx="57">
                        <c:v>5900</c:v>
                      </c:pt>
                      <c:pt idx="58">
                        <c:v>6000</c:v>
                      </c:pt>
                      <c:pt idx="59">
                        <c:v>6100</c:v>
                      </c:pt>
                      <c:pt idx="60">
                        <c:v>6200</c:v>
                      </c:pt>
                      <c:pt idx="61">
                        <c:v>6300</c:v>
                      </c:pt>
                      <c:pt idx="62">
                        <c:v>6400</c:v>
                      </c:pt>
                      <c:pt idx="63">
                        <c:v>6500</c:v>
                      </c:pt>
                      <c:pt idx="64">
                        <c:v>6600</c:v>
                      </c:pt>
                      <c:pt idx="65">
                        <c:v>6700</c:v>
                      </c:pt>
                      <c:pt idx="66">
                        <c:v>6800</c:v>
                      </c:pt>
                      <c:pt idx="67">
                        <c:v>6900</c:v>
                      </c:pt>
                      <c:pt idx="68">
                        <c:v>7000</c:v>
                      </c:pt>
                      <c:pt idx="69">
                        <c:v>7100</c:v>
                      </c:pt>
                      <c:pt idx="70">
                        <c:v>7200</c:v>
                      </c:pt>
                      <c:pt idx="71">
                        <c:v>7300</c:v>
                      </c:pt>
                      <c:pt idx="72">
                        <c:v>7400</c:v>
                      </c:pt>
                      <c:pt idx="73">
                        <c:v>7500</c:v>
                      </c:pt>
                      <c:pt idx="74">
                        <c:v>7600</c:v>
                      </c:pt>
                      <c:pt idx="75">
                        <c:v>7700</c:v>
                      </c:pt>
                      <c:pt idx="76">
                        <c:v>7800</c:v>
                      </c:pt>
                      <c:pt idx="77">
                        <c:v>7900</c:v>
                      </c:pt>
                      <c:pt idx="78">
                        <c:v>8000</c:v>
                      </c:pt>
                      <c:pt idx="79">
                        <c:v>8100</c:v>
                      </c:pt>
                      <c:pt idx="80">
                        <c:v>8200</c:v>
                      </c:pt>
                      <c:pt idx="81">
                        <c:v>8300</c:v>
                      </c:pt>
                      <c:pt idx="82">
                        <c:v>8400</c:v>
                      </c:pt>
                      <c:pt idx="83">
                        <c:v>8500</c:v>
                      </c:pt>
                      <c:pt idx="84">
                        <c:v>8600</c:v>
                      </c:pt>
                      <c:pt idx="85">
                        <c:v>8700</c:v>
                      </c:pt>
                      <c:pt idx="86">
                        <c:v>8800</c:v>
                      </c:pt>
                      <c:pt idx="87">
                        <c:v>8900</c:v>
                      </c:pt>
                      <c:pt idx="88">
                        <c:v>9000</c:v>
                      </c:pt>
                      <c:pt idx="89">
                        <c:v>9100</c:v>
                      </c:pt>
                      <c:pt idx="90">
                        <c:v>9200</c:v>
                      </c:pt>
                      <c:pt idx="91">
                        <c:v>9300</c:v>
                      </c:pt>
                      <c:pt idx="92">
                        <c:v>9400</c:v>
                      </c:pt>
                      <c:pt idx="93">
                        <c:v>9500</c:v>
                      </c:pt>
                      <c:pt idx="94">
                        <c:v>9600</c:v>
                      </c:pt>
                      <c:pt idx="95">
                        <c:v>9700</c:v>
                      </c:pt>
                      <c:pt idx="96">
                        <c:v>9800</c:v>
                      </c:pt>
                      <c:pt idx="97">
                        <c:v>9900</c:v>
                      </c:pt>
                      <c:pt idx="98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Кривые!$F$24:$F$122</c15:sqref>
                        </c15:formulaRef>
                      </c:ext>
                    </c:extLst>
                    <c:numCache>
                      <c:formatCode>0.00E+00</c:formatCode>
                      <c:ptCount val="99"/>
                      <c:pt idx="1">
                        <c:v>1.2142268701881671E-6</c:v>
                      </c:pt>
                      <c:pt idx="2">
                        <c:v>5.9795545110617641E-6</c:v>
                      </c:pt>
                      <c:pt idx="3">
                        <c:v>1.5194231015545862E-5</c:v>
                      </c:pt>
                      <c:pt idx="4">
                        <c:v>2.9446780522340366E-5</c:v>
                      </c:pt>
                      <c:pt idx="5">
                        <c:v>4.9196119676301402E-5</c:v>
                      </c:pt>
                      <c:pt idx="6">
                        <c:v>7.4825170519445314E-5</c:v>
                      </c:pt>
                      <c:pt idx="7">
                        <c:v>1.0666583350973478E-4</c:v>
                      </c:pt>
                      <c:pt idx="8">
                        <c:v>1.4501295732429286E-4</c:v>
                      </c:pt>
                      <c:pt idx="9">
                        <c:v>1.9013304829763774E-4</c:v>
                      </c:pt>
                      <c:pt idx="10">
                        <c:v>2.4227011159090538E-4</c:v>
                      </c:pt>
                      <c:pt idx="11">
                        <c:v>3.0164978159678618E-4</c:v>
                      </c:pt>
                      <c:pt idx="12">
                        <c:v>3.6848236265038374E-4</c:v>
                      </c:pt>
                      <c:pt idx="13">
                        <c:v>4.4296513972505181E-4</c:v>
                      </c:pt>
                      <c:pt idx="14">
                        <c:v>5.2528418008115539E-4</c:v>
                      </c:pt>
                      <c:pt idx="15">
                        <c:v>6.1561576817545328E-4</c:v>
                      </c:pt>
                      <c:pt idx="16">
                        <c:v>7.1412756908971248E-4</c:v>
                      </c:pt>
                      <c:pt idx="17">
                        <c:v>8.2097958633391512E-4</c:v>
                      </c:pt>
                      <c:pt idx="18">
                        <c:v>9.3632496081550278E-4</c:v>
                      </c:pt>
                      <c:pt idx="19">
                        <c:v>1.0603106450124359E-3</c:v>
                      </c:pt>
                      <c:pt idx="20">
                        <c:v>1.1930779776223694E-3</c:v>
                      </c:pt>
                      <c:pt idx="21">
                        <c:v>1.3347631777918941E-3</c:v>
                      </c:pt>
                      <c:pt idx="22">
                        <c:v>1.4854977735983886E-3</c:v>
                      </c:pt>
                      <c:pt idx="23">
                        <c:v>1.6454089762144525E-3</c:v>
                      </c:pt>
                      <c:pt idx="24">
                        <c:v>1.8146200087726203E-3</c:v>
                      </c:pt>
                      <c:pt idx="25">
                        <c:v>1.9932503971271118E-3</c:v>
                      </c:pt>
                      <c:pt idx="26">
                        <c:v>2.18141622831619E-3</c:v>
                      </c:pt>
                      <c:pt idx="27">
                        <c:v>2.3792303814496826E-3</c:v>
                      </c:pt>
                      <c:pt idx="28">
                        <c:v>2.586802734901516E-3</c:v>
                      </c:pt>
                      <c:pt idx="29">
                        <c:v>2.8042403530187414E-3</c:v>
                      </c:pt>
                      <c:pt idx="30">
                        <c:v>3.0316476550249919E-3</c:v>
                      </c:pt>
                      <c:pt idx="31">
                        <c:v>3.269126568366715E-3</c:v>
                      </c:pt>
                      <c:pt idx="32">
                        <c:v>3.5167766684015382E-3</c:v>
                      </c:pt>
                      <c:pt idx="33">
                        <c:v>3.7746953060429729E-3</c:v>
                      </c:pt>
                      <c:pt idx="34">
                        <c:v>4.0429777247408772E-3</c:v>
                      </c:pt>
                      <c:pt idx="35">
                        <c:v>4.3217171679820901E-3</c:v>
                      </c:pt>
                      <c:pt idx="36">
                        <c:v>4.6110049783336131E-3</c:v>
                      </c:pt>
                      <c:pt idx="37">
                        <c:v>4.9109306889146562E-3</c:v>
                      </c:pt>
                      <c:pt idx="38">
                        <c:v>5.2215821080688167E-3</c:v>
                      </c:pt>
                      <c:pt idx="39">
                        <c:v>5.5430453979106653E-3</c:v>
                      </c:pt>
                      <c:pt idx="40">
                        <c:v>5.8754051473385209E-3</c:v>
                      </c:pt>
                      <c:pt idx="41">
                        <c:v>6.2187444400339208E-3</c:v>
                      </c:pt>
                      <c:pt idx="42">
                        <c:v>6.5731449179079861E-3</c:v>
                      </c:pt>
                      <c:pt idx="43">
                        <c:v>6.9386868404024771E-3</c:v>
                      </c:pt>
                      <c:pt idx="44">
                        <c:v>7.3154491400078915E-3</c:v>
                      </c:pt>
                      <c:pt idx="45">
                        <c:v>7.7035094743217554E-3</c:v>
                      </c:pt>
                      <c:pt idx="46">
                        <c:v>8.1029442749360296E-3</c:v>
                      </c:pt>
                      <c:pt idx="47">
                        <c:v>8.5138287934121912E-3</c:v>
                      </c:pt>
                      <c:pt idx="48">
                        <c:v>8.9362371445772509E-3</c:v>
                      </c:pt>
                      <c:pt idx="49">
                        <c:v>9.3702423473492318E-3</c:v>
                      </c:pt>
                      <c:pt idx="50">
                        <c:v>9.8159163632823461E-3</c:v>
                      </c:pt>
                      <c:pt idx="51">
                        <c:v>1.027333013300202E-2</c:v>
                      </c:pt>
                      <c:pt idx="52">
                        <c:v>1.0742553610685653E-2</c:v>
                      </c:pt>
                      <c:pt idx="53">
                        <c:v>1.1223655796729284E-2</c:v>
                      </c:pt>
                      <c:pt idx="54">
                        <c:v>1.1716704768729077E-2</c:v>
                      </c:pt>
                      <c:pt idx="55">
                        <c:v>1.2221767710894064E-2</c:v>
                      </c:pt>
                      <c:pt idx="56">
                        <c:v>1.2738910941997444E-2</c:v>
                      </c:pt>
                      <c:pt idx="57">
                        <c:v>1.3268199941963691E-2</c:v>
                      </c:pt>
                      <c:pt idx="58">
                        <c:v>1.3809699377181586E-2</c:v>
                      </c:pt>
                      <c:pt idx="59">
                        <c:v>1.436347312462496E-2</c:v>
                      </c:pt>
                      <c:pt idx="60">
                        <c:v>1.4929584294856926E-2</c:v>
                      </c:pt>
                      <c:pt idx="61">
                        <c:v>1.5508095253987537E-2</c:v>
                      </c:pt>
                      <c:pt idx="62">
                        <c:v>1.609906764464852E-2</c:v>
                      </c:pt>
                      <c:pt idx="63">
                        <c:v>1.6702562406044664E-2</c:v>
                      </c:pt>
                      <c:pt idx="64">
                        <c:v>1.7318639793137192E-2</c:v>
                      </c:pt>
                      <c:pt idx="65">
                        <c:v>1.7947359395008348E-2</c:v>
                      </c:pt>
                      <c:pt idx="66">
                        <c:v>1.8588780152456328E-2</c:v>
                      </c:pt>
                      <c:pt idx="67">
                        <c:v>1.9242960374862159E-2</c:v>
                      </c:pt>
                      <c:pt idx="68">
                        <c:v>1.9909957756370743E-2</c:v>
                      </c:pt>
                      <c:pt idx="69">
                        <c:v>2.058982939142244E-2</c:v>
                      </c:pt>
                      <c:pt idx="70">
                        <c:v>2.1282631789671838E-2</c:v>
                      </c:pt>
                      <c:pt idx="71">
                        <c:v>2.1988420890324441E-2</c:v>
                      </c:pt>
                      <c:pt idx="72">
                        <c:v>2.270725207592408E-2</c:v>
                      </c:pt>
                      <c:pt idx="73">
                        <c:v>2.3439180185617695E-2</c:v>
                      </c:pt>
                      <c:pt idx="74">
                        <c:v>2.4184259527925592E-2</c:v>
                      </c:pt>
                      <c:pt idx="75">
                        <c:v>2.4942543893040767E-2</c:v>
                      </c:pt>
                      <c:pt idx="76">
                        <c:v>2.5714086564682759E-2</c:v>
                      </c:pt>
                      <c:pt idx="77">
                        <c:v>2.6498940331525101E-2</c:v>
                      </c:pt>
                      <c:pt idx="78">
                        <c:v>2.7297157498219832E-2</c:v>
                      </c:pt>
                      <c:pt idx="79">
                        <c:v>2.8108789896036594E-2</c:v>
                      </c:pt>
                      <c:pt idx="80">
                        <c:v>2.8933888893135223E-2</c:v>
                      </c:pt>
                      <c:pt idx="81">
                        <c:v>2.9772505404488028E-2</c:v>
                      </c:pt>
                      <c:pt idx="82">
                        <c:v>3.0624689901470169E-2</c:v>
                      </c:pt>
                      <c:pt idx="83">
                        <c:v>3.1490492421129911E-2</c:v>
                      </c:pt>
                      <c:pt idx="84">
                        <c:v>3.2369962575155876E-2</c:v>
                      </c:pt>
                      <c:pt idx="85">
                        <c:v>3.3263149558553987E-2</c:v>
                      </c:pt>
                      <c:pt idx="86">
                        <c:v>3.417010215804557E-2</c:v>
                      </c:pt>
                      <c:pt idx="87">
                        <c:v>3.5090868760201163E-2</c:v>
                      </c:pt>
                      <c:pt idx="88">
                        <c:v>3.6025497359318329E-2</c:v>
                      </c:pt>
                      <c:pt idx="89">
                        <c:v>3.6974035565057399E-2</c:v>
                      </c:pt>
                      <c:pt idx="90">
                        <c:v>3.7936530609843422E-2</c:v>
                      </c:pt>
                      <c:pt idx="91">
                        <c:v>3.8913029356043419E-2</c:v>
                      </c:pt>
                      <c:pt idx="92">
                        <c:v>3.9903578302930634E-2</c:v>
                      </c:pt>
                      <c:pt idx="93">
                        <c:v>4.0908223593441935E-2</c:v>
                      </c:pt>
                      <c:pt idx="94">
                        <c:v>4.1927011020738009E-2</c:v>
                      </c:pt>
                      <c:pt idx="95">
                        <c:v>4.2959986034573898E-2</c:v>
                      </c:pt>
                      <c:pt idx="96">
                        <c:v>4.4007193747486413E-2</c:v>
                      </c:pt>
                      <c:pt idx="97">
                        <c:v>4.5068678940807461E-2</c:v>
                      </c:pt>
                      <c:pt idx="98">
                        <c:v>4.614448607050798E-2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0-B382-484E-B7AC-D2C1D919AFC9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Кривые!$G$3</c15:sqref>
                        </c15:formulaRef>
                      </c:ext>
                    </c:extLst>
                    <c:strCache>
                      <c:ptCount val="1"/>
                      <c:pt idx="0">
                        <c:v>Ут. ВО возд.</c:v>
                      </c:pt>
                    </c:strCache>
                  </c:strRef>
                </c:tx>
                <c:spPr>
                  <a:ln w="25400" cap="rnd">
                    <a:solidFill>
                      <a:schemeClr val="tx1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Кривые!$A$24:$A$122</c15:sqref>
                        </c15:formulaRef>
                      </c:ext>
                    </c:extLst>
                    <c:numCache>
                      <c:formatCode>General</c:formatCode>
                      <c:ptCount val="99"/>
                      <c:pt idx="0">
                        <c:v>200</c:v>
                      </c:pt>
                      <c:pt idx="1">
                        <c:v>300</c:v>
                      </c:pt>
                      <c:pt idx="2">
                        <c:v>400</c:v>
                      </c:pt>
                      <c:pt idx="3">
                        <c:v>500</c:v>
                      </c:pt>
                      <c:pt idx="4">
                        <c:v>600</c:v>
                      </c:pt>
                      <c:pt idx="5">
                        <c:v>700</c:v>
                      </c:pt>
                      <c:pt idx="6">
                        <c:v>800</c:v>
                      </c:pt>
                      <c:pt idx="7">
                        <c:v>900</c:v>
                      </c:pt>
                      <c:pt idx="8">
                        <c:v>1000</c:v>
                      </c:pt>
                      <c:pt idx="9">
                        <c:v>1100</c:v>
                      </c:pt>
                      <c:pt idx="10">
                        <c:v>1200</c:v>
                      </c:pt>
                      <c:pt idx="11">
                        <c:v>1300</c:v>
                      </c:pt>
                      <c:pt idx="12">
                        <c:v>1400</c:v>
                      </c:pt>
                      <c:pt idx="13">
                        <c:v>1500</c:v>
                      </c:pt>
                      <c:pt idx="14">
                        <c:v>1600</c:v>
                      </c:pt>
                      <c:pt idx="15">
                        <c:v>1700</c:v>
                      </c:pt>
                      <c:pt idx="16">
                        <c:v>1800</c:v>
                      </c:pt>
                      <c:pt idx="17">
                        <c:v>1900</c:v>
                      </c:pt>
                      <c:pt idx="18">
                        <c:v>2000</c:v>
                      </c:pt>
                      <c:pt idx="19">
                        <c:v>2100</c:v>
                      </c:pt>
                      <c:pt idx="20">
                        <c:v>2200</c:v>
                      </c:pt>
                      <c:pt idx="21">
                        <c:v>2300</c:v>
                      </c:pt>
                      <c:pt idx="22">
                        <c:v>2400</c:v>
                      </c:pt>
                      <c:pt idx="23">
                        <c:v>2500</c:v>
                      </c:pt>
                      <c:pt idx="24">
                        <c:v>2600</c:v>
                      </c:pt>
                      <c:pt idx="25">
                        <c:v>2700</c:v>
                      </c:pt>
                      <c:pt idx="26">
                        <c:v>2800</c:v>
                      </c:pt>
                      <c:pt idx="27">
                        <c:v>2900</c:v>
                      </c:pt>
                      <c:pt idx="28">
                        <c:v>3000</c:v>
                      </c:pt>
                      <c:pt idx="29">
                        <c:v>3100</c:v>
                      </c:pt>
                      <c:pt idx="30">
                        <c:v>3200</c:v>
                      </c:pt>
                      <c:pt idx="31">
                        <c:v>3300</c:v>
                      </c:pt>
                      <c:pt idx="32">
                        <c:v>3400</c:v>
                      </c:pt>
                      <c:pt idx="33">
                        <c:v>3500</c:v>
                      </c:pt>
                      <c:pt idx="34">
                        <c:v>3600</c:v>
                      </c:pt>
                      <c:pt idx="35">
                        <c:v>3700</c:v>
                      </c:pt>
                      <c:pt idx="36">
                        <c:v>3800</c:v>
                      </c:pt>
                      <c:pt idx="37">
                        <c:v>3900</c:v>
                      </c:pt>
                      <c:pt idx="38">
                        <c:v>4000</c:v>
                      </c:pt>
                      <c:pt idx="39">
                        <c:v>4100</c:v>
                      </c:pt>
                      <c:pt idx="40">
                        <c:v>4200</c:v>
                      </c:pt>
                      <c:pt idx="41">
                        <c:v>4300</c:v>
                      </c:pt>
                      <c:pt idx="42">
                        <c:v>4400</c:v>
                      </c:pt>
                      <c:pt idx="43">
                        <c:v>4500</c:v>
                      </c:pt>
                      <c:pt idx="44">
                        <c:v>4600</c:v>
                      </c:pt>
                      <c:pt idx="45">
                        <c:v>4700</c:v>
                      </c:pt>
                      <c:pt idx="46">
                        <c:v>4800</c:v>
                      </c:pt>
                      <c:pt idx="47">
                        <c:v>4900</c:v>
                      </c:pt>
                      <c:pt idx="48">
                        <c:v>5000</c:v>
                      </c:pt>
                      <c:pt idx="49">
                        <c:v>5100</c:v>
                      </c:pt>
                      <c:pt idx="50">
                        <c:v>5200</c:v>
                      </c:pt>
                      <c:pt idx="51">
                        <c:v>5300</c:v>
                      </c:pt>
                      <c:pt idx="52">
                        <c:v>5400</c:v>
                      </c:pt>
                      <c:pt idx="53">
                        <c:v>5500</c:v>
                      </c:pt>
                      <c:pt idx="54">
                        <c:v>5600</c:v>
                      </c:pt>
                      <c:pt idx="55">
                        <c:v>5700</c:v>
                      </c:pt>
                      <c:pt idx="56">
                        <c:v>5800</c:v>
                      </c:pt>
                      <c:pt idx="57">
                        <c:v>5900</c:v>
                      </c:pt>
                      <c:pt idx="58">
                        <c:v>6000</c:v>
                      </c:pt>
                      <c:pt idx="59">
                        <c:v>6100</c:v>
                      </c:pt>
                      <c:pt idx="60">
                        <c:v>6200</c:v>
                      </c:pt>
                      <c:pt idx="61">
                        <c:v>6300</c:v>
                      </c:pt>
                      <c:pt idx="62">
                        <c:v>6400</c:v>
                      </c:pt>
                      <c:pt idx="63">
                        <c:v>6500</c:v>
                      </c:pt>
                      <c:pt idx="64">
                        <c:v>6600</c:v>
                      </c:pt>
                      <c:pt idx="65">
                        <c:v>6700</c:v>
                      </c:pt>
                      <c:pt idx="66">
                        <c:v>6800</c:v>
                      </c:pt>
                      <c:pt idx="67">
                        <c:v>6900</c:v>
                      </c:pt>
                      <c:pt idx="68">
                        <c:v>7000</c:v>
                      </c:pt>
                      <c:pt idx="69">
                        <c:v>7100</c:v>
                      </c:pt>
                      <c:pt idx="70">
                        <c:v>7200</c:v>
                      </c:pt>
                      <c:pt idx="71">
                        <c:v>7300</c:v>
                      </c:pt>
                      <c:pt idx="72">
                        <c:v>7400</c:v>
                      </c:pt>
                      <c:pt idx="73">
                        <c:v>7500</c:v>
                      </c:pt>
                      <c:pt idx="74">
                        <c:v>7600</c:v>
                      </c:pt>
                      <c:pt idx="75">
                        <c:v>7700</c:v>
                      </c:pt>
                      <c:pt idx="76">
                        <c:v>7800</c:v>
                      </c:pt>
                      <c:pt idx="77">
                        <c:v>7900</c:v>
                      </c:pt>
                      <c:pt idx="78">
                        <c:v>8000</c:v>
                      </c:pt>
                      <c:pt idx="79">
                        <c:v>8100</c:v>
                      </c:pt>
                      <c:pt idx="80">
                        <c:v>8200</c:v>
                      </c:pt>
                      <c:pt idx="81">
                        <c:v>8300</c:v>
                      </c:pt>
                      <c:pt idx="82">
                        <c:v>8400</c:v>
                      </c:pt>
                      <c:pt idx="83">
                        <c:v>8500</c:v>
                      </c:pt>
                      <c:pt idx="84">
                        <c:v>8600</c:v>
                      </c:pt>
                      <c:pt idx="85">
                        <c:v>8700</c:v>
                      </c:pt>
                      <c:pt idx="86">
                        <c:v>8800</c:v>
                      </c:pt>
                      <c:pt idx="87">
                        <c:v>8900</c:v>
                      </c:pt>
                      <c:pt idx="88">
                        <c:v>9000</c:v>
                      </c:pt>
                      <c:pt idx="89">
                        <c:v>9100</c:v>
                      </c:pt>
                      <c:pt idx="90">
                        <c:v>9200</c:v>
                      </c:pt>
                      <c:pt idx="91">
                        <c:v>9300</c:v>
                      </c:pt>
                      <c:pt idx="92">
                        <c:v>9400</c:v>
                      </c:pt>
                      <c:pt idx="93">
                        <c:v>9500</c:v>
                      </c:pt>
                      <c:pt idx="94">
                        <c:v>9600</c:v>
                      </c:pt>
                      <c:pt idx="95">
                        <c:v>9700</c:v>
                      </c:pt>
                      <c:pt idx="96">
                        <c:v>9800</c:v>
                      </c:pt>
                      <c:pt idx="97">
                        <c:v>9900</c:v>
                      </c:pt>
                      <c:pt idx="98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Кривые!$G$24:$G$122</c15:sqref>
                        </c15:formulaRef>
                      </c:ext>
                    </c:extLst>
                    <c:numCache>
                      <c:formatCode>0.00E+00</c:formatCode>
                      <c:ptCount val="99"/>
                      <c:pt idx="1">
                        <c:v>3.1848573644279792E-6</c:v>
                      </c:pt>
                      <c:pt idx="2">
                        <c:v>1.5684077406063646E-5</c:v>
                      </c:pt>
                      <c:pt idx="3">
                        <c:v>3.9853720696513738E-5</c:v>
                      </c:pt>
                      <c:pt idx="4">
                        <c:v>7.7237457107778013E-5</c:v>
                      </c:pt>
                      <c:pt idx="5">
                        <c:v>1.2903900242964303E-4</c:v>
                      </c:pt>
                      <c:pt idx="6">
                        <c:v>1.9626274234608608E-4</c:v>
                      </c:pt>
                      <c:pt idx="7">
                        <c:v>2.7977923543536995E-4</c:v>
                      </c:pt>
                      <c:pt idx="8">
                        <c:v>3.8036185527683374E-4</c:v>
                      </c:pt>
                      <c:pt idx="9">
                        <c:v>4.987096348790499E-4</c:v>
                      </c:pt>
                      <c:pt idx="10">
                        <c:v>6.3546258777942392E-4</c:v>
                      </c:pt>
                      <c:pt idx="11">
                        <c:v>7.9121254189320957E-4</c:v>
                      </c:pt>
                      <c:pt idx="12">
                        <c:v>9.6651111514854757E-4</c:v>
                      </c:pt>
                      <c:pt idx="13">
                        <c:v>1.1618757763280048E-3</c:v>
                      </c:pt>
                      <c:pt idx="14">
                        <c:v>1.3777945707046698E-3</c:v>
                      </c:pt>
                      <c:pt idx="15">
                        <c:v>1.6147298837388938E-3</c:v>
                      </c:pt>
                      <c:pt idx="16">
                        <c:v>1.8731214926943278E-3</c:v>
                      </c:pt>
                      <c:pt idx="17">
                        <c:v>2.15338907890863E-3</c:v>
                      </c:pt>
                      <c:pt idx="18">
                        <c:v>2.4559343234504989E-3</c:v>
                      </c:pt>
                      <c:pt idx="19">
                        <c:v>2.7811426754424545E-3</c:v>
                      </c:pt>
                      <c:pt idx="20">
                        <c:v>3.1293848593373624E-3</c:v>
                      </c:pt>
                      <c:pt idx="21">
                        <c:v>3.5010181712574269E-3</c:v>
                      </c:pt>
                      <c:pt idx="22">
                        <c:v>3.8963876028810193E-3</c:v>
                      </c:pt>
                      <c:pt idx="23">
                        <c:v>4.3158268228575807E-3</c:v>
                      </c:pt>
                      <c:pt idx="24">
                        <c:v>4.7596590394035944E-3</c:v>
                      </c:pt>
                      <c:pt idx="25">
                        <c:v>5.2281977629563591E-3</c:v>
                      </c:pt>
                      <c:pt idx="26">
                        <c:v>5.7217474841080385E-3</c:v>
                      </c:pt>
                      <c:pt idx="27">
                        <c:v>6.2406042792122829E-3</c:v>
                      </c:pt>
                      <c:pt idx="28">
                        <c:v>6.7850563538400417E-3</c:v>
                      </c:pt>
                      <c:pt idx="29">
                        <c:v>7.3553845325081734E-3</c:v>
                      </c:pt>
                      <c:pt idx="30">
                        <c:v>7.9518627017048961E-3</c:v>
                      </c:pt>
                      <c:pt idx="31">
                        <c:v>8.5747582121094169E-3</c:v>
                      </c:pt>
                      <c:pt idx="32">
                        <c:v>9.2243322449876413E-3</c:v>
                      </c:pt>
                      <c:pt idx="33">
                        <c:v>9.9008401469979617E-3</c:v>
                      </c:pt>
                      <c:pt idx="34">
                        <c:v>1.0604531737025252E-2</c:v>
                      </c:pt>
                      <c:pt idx="35">
                        <c:v>1.1335651588149745E-2</c:v>
                      </c:pt>
                      <c:pt idx="36">
                        <c:v>1.2094439287432427E-2</c:v>
                      </c:pt>
                      <c:pt idx="37">
                        <c:v>1.2881129675841721E-2</c:v>
                      </c:pt>
                      <c:pt idx="38">
                        <c:v>1.3695953070344437E-2</c:v>
                      </c:pt>
                      <c:pt idx="39">
                        <c:v>1.4539135469929612E-2</c:v>
                      </c:pt>
                      <c:pt idx="40">
                        <c:v>1.5410898747117433E-2</c:v>
                      </c:pt>
                      <c:pt idx="41">
                        <c:v>1.6311460826318479E-2</c:v>
                      </c:pt>
                      <c:pt idx="42">
                        <c:v>1.7241035850250455E-2</c:v>
                      </c:pt>
                      <c:pt idx="43">
                        <c:v>1.8199834335481908E-2</c:v>
                      </c:pt>
                      <c:pt idx="44">
                        <c:v>1.9188063318053485E-2</c:v>
                      </c:pt>
                      <c:pt idx="45">
                        <c:v>2.0205926490024277E-2</c:v>
                      </c:pt>
                      <c:pt idx="46">
                        <c:v>2.1253624327701059E-2</c:v>
                      </c:pt>
                      <c:pt idx="47">
                        <c:v>2.2331354212228698E-2</c:v>
                      </c:pt>
                      <c:pt idx="48">
                        <c:v>2.3439310543153447E-2</c:v>
                      </c:pt>
                      <c:pt idx="49">
                        <c:v>2.4577684845506181E-2</c:v>
                      </c:pt>
                      <c:pt idx="50">
                        <c:v>2.5746665870904517E-2</c:v>
                      </c:pt>
                      <c:pt idx="51">
                        <c:v>2.6946439693120054E-2</c:v>
                      </c:pt>
                      <c:pt idx="52">
                        <c:v>2.8177189798519749E-2</c:v>
                      </c:pt>
                      <c:pt idx="53">
                        <c:v>2.9439097171748942E-2</c:v>
                      </c:pt>
                      <c:pt idx="54">
                        <c:v>3.0732340376994297E-2</c:v>
                      </c:pt>
                      <c:pt idx="55">
                        <c:v>3.2057095635131976E-2</c:v>
                      </c:pt>
                      <c:pt idx="56">
                        <c:v>3.3413536897042476E-2</c:v>
                      </c:pt>
                      <c:pt idx="57">
                        <c:v>3.4801835913347387E-2</c:v>
                      </c:pt>
                      <c:pt idx="58">
                        <c:v>3.6222162300804162E-2</c:v>
                      </c:pt>
                      <c:pt idx="59">
                        <c:v>3.7674683605573668E-2</c:v>
                      </c:pt>
                      <c:pt idx="60">
                        <c:v>3.9159565363559155E-2</c:v>
                      </c:pt>
                      <c:pt idx="61">
                        <c:v>4.0676971158000098E-2</c:v>
                      </c:pt>
                      <c:pt idx="62">
                        <c:v>4.222706267448792E-2</c:v>
                      </c:pt>
                      <c:pt idx="63">
                        <c:v>4.3809999753559779E-2</c:v>
                      </c:pt>
                      <c:pt idx="64">
                        <c:v>4.5425940441015583E-2</c:v>
                      </c:pt>
                      <c:pt idx="65">
                        <c:v>4.7075041036087471E-2</c:v>
                      </c:pt>
                      <c:pt idx="66">
                        <c:v>4.8757456137590367E-2</c:v>
                      </c:pt>
                      <c:pt idx="67">
                        <c:v>5.047333868816304E-2</c:v>
                      </c:pt>
                      <c:pt idx="68">
                        <c:v>5.2222840016710147E-2</c:v>
                      </c:pt>
                      <c:pt idx="69">
                        <c:v>5.4006109879140819E-2</c:v>
                      </c:pt>
                      <c:pt idx="70">
                        <c:v>5.5823296497499904E-2</c:v>
                      </c:pt>
                      <c:pt idx="71">
                        <c:v>5.7674546597572304E-2</c:v>
                      </c:pt>
                      <c:pt idx="72">
                        <c:v>5.9560005445046763E-2</c:v>
                      </c:pt>
                      <c:pt idx="73">
                        <c:v>6.1479816880308708E-2</c:v>
                      </c:pt>
                      <c:pt idx="74">
                        <c:v>6.3434123351935975E-2</c:v>
                      </c:pt>
                      <c:pt idx="75">
                        <c:v>6.54230659489594E-2</c:v>
                      </c:pt>
                      <c:pt idx="76">
                        <c:v>6.7446784431954787E-2</c:v>
                      </c:pt>
                      <c:pt idx="77">
                        <c:v>6.9505417263016664E-2</c:v>
                      </c:pt>
                      <c:pt idx="78">
                        <c:v>7.1599101634674978E-2</c:v>
                      </c:pt>
                      <c:pt idx="79">
                        <c:v>7.37279734978009E-2</c:v>
                      </c:pt>
                      <c:pt idx="80">
                        <c:v>7.5892167588551399E-2</c:v>
                      </c:pt>
                      <c:pt idx="81">
                        <c:v>7.8091817454394821E-2</c:v>
                      </c:pt>
                      <c:pt idx="82">
                        <c:v>8.0327055479266024E-2</c:v>
                      </c:pt>
                      <c:pt idx="83">
                        <c:v>8.2598012907881727E-2</c:v>
                      </c:pt>
                      <c:pt idx="84">
                        <c:v>8.4904819869261322E-2</c:v>
                      </c:pt>
                      <c:pt idx="85">
                        <c:v>8.7247605399485867E-2</c:v>
                      </c:pt>
                      <c:pt idx="86">
                        <c:v>8.9626497463726099E-2</c:v>
                      </c:pt>
                      <c:pt idx="87">
                        <c:v>9.2041622977576829E-2</c:v>
                      </c:pt>
                      <c:pt idx="88">
                        <c:v>9.4493107827720191E-2</c:v>
                      </c:pt>
                      <c:pt idx="89">
                        <c:v>9.698107689195383E-2</c:v>
                      </c:pt>
                      <c:pt idx="90">
                        <c:v>9.9505654058605703E-2</c:v>
                      </c:pt>
                      <c:pt idx="91">
                        <c:v>0.1020669622453598</c:v>
                      </c:pt>
                      <c:pt idx="92">
                        <c:v>0.10466512341752297</c:v>
                      </c:pt>
                      <c:pt idx="93">
                        <c:v>0.10730025860574934</c:v>
                      </c:pt>
                      <c:pt idx="94">
                        <c:v>0.10997248792324724</c:v>
                      </c:pt>
                      <c:pt idx="95">
                        <c:v>0.11268193058248892</c:v>
                      </c:pt>
                      <c:pt idx="96">
                        <c:v>0.11542870491143978</c:v>
                      </c:pt>
                      <c:pt idx="97">
                        <c:v>0.11821292836933105</c:v>
                      </c:pt>
                      <c:pt idx="98">
                        <c:v>0.12103471756198814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0-DC3D-436B-A5F0-4DD88C7A8651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Кривые!$I$3</c15:sqref>
                        </c15:formulaRef>
                      </c:ext>
                    </c:extLst>
                    <c:strCache>
                      <c:ptCount val="1"/>
                      <c:pt idx="0">
                        <c:v>Ут. ВО корр.ср.</c:v>
                      </c:pt>
                    </c:strCache>
                  </c:strRef>
                </c:tx>
                <c:spPr>
                  <a:ln w="1270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Кривые!$A$16:$A$122</c15:sqref>
                        </c15:formulaRef>
                      </c:ext>
                    </c:extLst>
                    <c:numCache>
                      <c:formatCode>General</c:formatCode>
                      <c:ptCount val="107"/>
                      <c:pt idx="0">
                        <c:v>120</c:v>
                      </c:pt>
                      <c:pt idx="1">
                        <c:v>130</c:v>
                      </c:pt>
                      <c:pt idx="2">
                        <c:v>140</c:v>
                      </c:pt>
                      <c:pt idx="3">
                        <c:v>150</c:v>
                      </c:pt>
                      <c:pt idx="4">
                        <c:v>160</c:v>
                      </c:pt>
                      <c:pt idx="5">
                        <c:v>170</c:v>
                      </c:pt>
                      <c:pt idx="6">
                        <c:v>180</c:v>
                      </c:pt>
                      <c:pt idx="7">
                        <c:v>190</c:v>
                      </c:pt>
                      <c:pt idx="8">
                        <c:v>200</c:v>
                      </c:pt>
                      <c:pt idx="9">
                        <c:v>300</c:v>
                      </c:pt>
                      <c:pt idx="10">
                        <c:v>400</c:v>
                      </c:pt>
                      <c:pt idx="11">
                        <c:v>500</c:v>
                      </c:pt>
                      <c:pt idx="12">
                        <c:v>600</c:v>
                      </c:pt>
                      <c:pt idx="13">
                        <c:v>700</c:v>
                      </c:pt>
                      <c:pt idx="14">
                        <c:v>800</c:v>
                      </c:pt>
                      <c:pt idx="15">
                        <c:v>900</c:v>
                      </c:pt>
                      <c:pt idx="16">
                        <c:v>1000</c:v>
                      </c:pt>
                      <c:pt idx="17">
                        <c:v>1100</c:v>
                      </c:pt>
                      <c:pt idx="18">
                        <c:v>1200</c:v>
                      </c:pt>
                      <c:pt idx="19">
                        <c:v>1300</c:v>
                      </c:pt>
                      <c:pt idx="20">
                        <c:v>1400</c:v>
                      </c:pt>
                      <c:pt idx="21">
                        <c:v>1500</c:v>
                      </c:pt>
                      <c:pt idx="22">
                        <c:v>1600</c:v>
                      </c:pt>
                      <c:pt idx="23">
                        <c:v>1700</c:v>
                      </c:pt>
                      <c:pt idx="24">
                        <c:v>1800</c:v>
                      </c:pt>
                      <c:pt idx="25">
                        <c:v>1900</c:v>
                      </c:pt>
                      <c:pt idx="26">
                        <c:v>2000</c:v>
                      </c:pt>
                      <c:pt idx="27">
                        <c:v>2100</c:v>
                      </c:pt>
                      <c:pt idx="28">
                        <c:v>2200</c:v>
                      </c:pt>
                      <c:pt idx="29">
                        <c:v>2300</c:v>
                      </c:pt>
                      <c:pt idx="30">
                        <c:v>2400</c:v>
                      </c:pt>
                      <c:pt idx="31">
                        <c:v>2500</c:v>
                      </c:pt>
                      <c:pt idx="32">
                        <c:v>2600</c:v>
                      </c:pt>
                      <c:pt idx="33">
                        <c:v>2700</c:v>
                      </c:pt>
                      <c:pt idx="34">
                        <c:v>2800</c:v>
                      </c:pt>
                      <c:pt idx="35">
                        <c:v>2900</c:v>
                      </c:pt>
                      <c:pt idx="36">
                        <c:v>3000</c:v>
                      </c:pt>
                      <c:pt idx="37">
                        <c:v>3100</c:v>
                      </c:pt>
                      <c:pt idx="38">
                        <c:v>3200</c:v>
                      </c:pt>
                      <c:pt idx="39">
                        <c:v>3300</c:v>
                      </c:pt>
                      <c:pt idx="40">
                        <c:v>3400</c:v>
                      </c:pt>
                      <c:pt idx="41">
                        <c:v>3500</c:v>
                      </c:pt>
                      <c:pt idx="42">
                        <c:v>3600</c:v>
                      </c:pt>
                      <c:pt idx="43">
                        <c:v>3700</c:v>
                      </c:pt>
                      <c:pt idx="44">
                        <c:v>3800</c:v>
                      </c:pt>
                      <c:pt idx="45">
                        <c:v>3900</c:v>
                      </c:pt>
                      <c:pt idx="46">
                        <c:v>4000</c:v>
                      </c:pt>
                      <c:pt idx="47">
                        <c:v>4100</c:v>
                      </c:pt>
                      <c:pt idx="48">
                        <c:v>4200</c:v>
                      </c:pt>
                      <c:pt idx="49">
                        <c:v>4300</c:v>
                      </c:pt>
                      <c:pt idx="50">
                        <c:v>4400</c:v>
                      </c:pt>
                      <c:pt idx="51">
                        <c:v>4500</c:v>
                      </c:pt>
                      <c:pt idx="52">
                        <c:v>4600</c:v>
                      </c:pt>
                      <c:pt idx="53">
                        <c:v>4700</c:v>
                      </c:pt>
                      <c:pt idx="54">
                        <c:v>4800</c:v>
                      </c:pt>
                      <c:pt idx="55">
                        <c:v>4900</c:v>
                      </c:pt>
                      <c:pt idx="56">
                        <c:v>5000</c:v>
                      </c:pt>
                      <c:pt idx="57">
                        <c:v>5100</c:v>
                      </c:pt>
                      <c:pt idx="58">
                        <c:v>5200</c:v>
                      </c:pt>
                      <c:pt idx="59">
                        <c:v>5300</c:v>
                      </c:pt>
                      <c:pt idx="60">
                        <c:v>5400</c:v>
                      </c:pt>
                      <c:pt idx="61">
                        <c:v>5500</c:v>
                      </c:pt>
                      <c:pt idx="62">
                        <c:v>5600</c:v>
                      </c:pt>
                      <c:pt idx="63">
                        <c:v>5700</c:v>
                      </c:pt>
                      <c:pt idx="64">
                        <c:v>5800</c:v>
                      </c:pt>
                      <c:pt idx="65">
                        <c:v>5900</c:v>
                      </c:pt>
                      <c:pt idx="66">
                        <c:v>6000</c:v>
                      </c:pt>
                      <c:pt idx="67">
                        <c:v>6100</c:v>
                      </c:pt>
                      <c:pt idx="68">
                        <c:v>6200</c:v>
                      </c:pt>
                      <c:pt idx="69">
                        <c:v>6300</c:v>
                      </c:pt>
                      <c:pt idx="70">
                        <c:v>6400</c:v>
                      </c:pt>
                      <c:pt idx="71">
                        <c:v>6500</c:v>
                      </c:pt>
                      <c:pt idx="72">
                        <c:v>6600</c:v>
                      </c:pt>
                      <c:pt idx="73">
                        <c:v>6700</c:v>
                      </c:pt>
                      <c:pt idx="74">
                        <c:v>6800</c:v>
                      </c:pt>
                      <c:pt idx="75">
                        <c:v>6900</c:v>
                      </c:pt>
                      <c:pt idx="76">
                        <c:v>7000</c:v>
                      </c:pt>
                      <c:pt idx="77">
                        <c:v>7100</c:v>
                      </c:pt>
                      <c:pt idx="78">
                        <c:v>7200</c:v>
                      </c:pt>
                      <c:pt idx="79">
                        <c:v>7300</c:v>
                      </c:pt>
                      <c:pt idx="80">
                        <c:v>7400</c:v>
                      </c:pt>
                      <c:pt idx="81">
                        <c:v>7500</c:v>
                      </c:pt>
                      <c:pt idx="82">
                        <c:v>7600</c:v>
                      </c:pt>
                      <c:pt idx="83">
                        <c:v>7700</c:v>
                      </c:pt>
                      <c:pt idx="84">
                        <c:v>7800</c:v>
                      </c:pt>
                      <c:pt idx="85">
                        <c:v>7900</c:v>
                      </c:pt>
                      <c:pt idx="86">
                        <c:v>8000</c:v>
                      </c:pt>
                      <c:pt idx="87">
                        <c:v>8100</c:v>
                      </c:pt>
                      <c:pt idx="88">
                        <c:v>8200</c:v>
                      </c:pt>
                      <c:pt idx="89">
                        <c:v>8300</c:v>
                      </c:pt>
                      <c:pt idx="90">
                        <c:v>8400</c:v>
                      </c:pt>
                      <c:pt idx="91">
                        <c:v>8500</c:v>
                      </c:pt>
                      <c:pt idx="92">
                        <c:v>8600</c:v>
                      </c:pt>
                      <c:pt idx="93">
                        <c:v>8700</c:v>
                      </c:pt>
                      <c:pt idx="94">
                        <c:v>8800</c:v>
                      </c:pt>
                      <c:pt idx="95">
                        <c:v>8900</c:v>
                      </c:pt>
                      <c:pt idx="96">
                        <c:v>9000</c:v>
                      </c:pt>
                      <c:pt idx="97">
                        <c:v>9100</c:v>
                      </c:pt>
                      <c:pt idx="98">
                        <c:v>9200</c:v>
                      </c:pt>
                      <c:pt idx="99">
                        <c:v>9300</c:v>
                      </c:pt>
                      <c:pt idx="100">
                        <c:v>9400</c:v>
                      </c:pt>
                      <c:pt idx="101">
                        <c:v>9500</c:v>
                      </c:pt>
                      <c:pt idx="102">
                        <c:v>9600</c:v>
                      </c:pt>
                      <c:pt idx="103">
                        <c:v>9700</c:v>
                      </c:pt>
                      <c:pt idx="104">
                        <c:v>9800</c:v>
                      </c:pt>
                      <c:pt idx="105">
                        <c:v>9900</c:v>
                      </c:pt>
                      <c:pt idx="106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Кривые!$I$16:$I$122</c15:sqref>
                        </c15:formulaRef>
                      </c:ext>
                    </c:extLst>
                    <c:numCache>
                      <c:formatCode>0.00E+00</c:formatCode>
                      <c:ptCount val="107"/>
                      <c:pt idx="1">
                        <c:v>3.1924197039502085E-8</c:v>
                      </c:pt>
                      <c:pt idx="2">
                        <c:v>1.5721318734282114E-7</c:v>
                      </c:pt>
                      <c:pt idx="3">
                        <c:v>3.994835205127941E-7</c:v>
                      </c:pt>
                      <c:pt idx="4">
                        <c:v>7.7420854920504786E-7</c:v>
                      </c:pt>
                      <c:pt idx="5">
                        <c:v>1.2934540131547141E-6</c:v>
                      </c:pt>
                      <c:pt idx="6">
                        <c:v>1.9672876180107416E-6</c:v>
                      </c:pt>
                      <c:pt idx="7">
                        <c:v>2.8044356206841297E-6</c:v>
                      </c:pt>
                      <c:pt idx="8">
                        <c:v>3.8126501204706668E-6</c:v>
                      </c:pt>
                      <c:pt idx="9">
                        <c:v>2.4617658590808467E-5</c:v>
                      </c:pt>
                      <c:pt idx="10">
                        <c:v>6.8011672479724802E-5</c:v>
                      </c:pt>
                      <c:pt idx="11">
                        <c:v>1.3728473662429736E-4</c:v>
                      </c:pt>
                      <c:pt idx="12">
                        <c:v>2.3494966418507288E-4</c:v>
                      </c:pt>
                      <c:pt idx="13">
                        <c:v>3.6308170639076312E-4</c:v>
                      </c:pt>
                      <c:pt idx="14">
                        <c:v>5.2346841440269101E-4</c:v>
                      </c:pt>
                      <c:pt idx="15">
                        <c:v>7.1769111356961379E-4</c:v>
                      </c:pt>
                      <c:pt idx="16">
                        <c:v>9.4717478618037011E-4</c:v>
                      </c:pt>
                      <c:pt idx="17">
                        <c:v>1.2132211053550179E-3</c:v>
                      </c:pt>
                      <c:pt idx="18">
                        <c:v>1.5170315754594328E-3</c:v>
                      </c:pt>
                      <c:pt idx="19">
                        <c:v>1.8597244441521073E-3</c:v>
                      </c:pt>
                      <c:pt idx="20">
                        <c:v>2.2423474798407162E-3</c:v>
                      </c:pt>
                      <c:pt idx="21">
                        <c:v>2.6658878871366029E-3</c:v>
                      </c:pt>
                      <c:pt idx="22">
                        <c:v>3.1312801728082102E-3</c:v>
                      </c:pt>
                      <c:pt idx="23">
                        <c:v>3.6394125022293404E-3</c:v>
                      </c:pt>
                      <c:pt idx="24">
                        <c:v>4.1911319173981556E-3</c:v>
                      </c:pt>
                      <c:pt idx="25">
                        <c:v>4.7872486788310834E-3</c:v>
                      </c:pt>
                      <c:pt idx="26">
                        <c:v>5.4285399212968882E-3</c:v>
                      </c:pt>
                      <c:pt idx="27">
                        <c:v>6.1157527638890496E-3</c:v>
                      </c:pt>
                      <c:pt idx="28">
                        <c:v>6.849606980281633E-3</c:v>
                      </c:pt>
                      <c:pt idx="29">
                        <c:v>7.6307973102151903E-3</c:v>
                      </c:pt>
                      <c:pt idx="30">
                        <c:v>8.4599954751769877E-3</c:v>
                      </c:pt>
                      <c:pt idx="31">
                        <c:v>9.33785194783141E-3</c:v>
                      </c:pt>
                      <c:pt idx="32">
                        <c:v>1.026499751466192E-2</c:v>
                      </c:pt>
                      <c:pt idx="33">
                        <c:v>1.1242044663582916E-2</c:v>
                      </c:pt>
                      <c:pt idx="34">
                        <c:v>1.2269588822329041E-2</c:v>
                      </c:pt>
                      <c:pt idx="35">
                        <c:v>1.3348209468778323E-2</c:v>
                      </c:pt>
                      <c:pt idx="36">
                        <c:v>1.447847113069585E-2</c:v>
                      </c:pt>
                      <c:pt idx="37">
                        <c:v>1.5660924289456684E-2</c:v>
                      </c:pt>
                      <c:pt idx="38">
                        <c:v>1.6896106199957416E-2</c:v>
                      </c:pt>
                      <c:pt idx="39">
                        <c:v>1.818454163701572E-2</c:v>
                      </c:pt>
                      <c:pt idx="40">
                        <c:v>1.9526743577003375E-2</c:v>
                      </c:pt>
                      <c:pt idx="41">
                        <c:v>2.0923213822175216E-2</c:v>
                      </c:pt>
                      <c:pt idx="42">
                        <c:v>2.2374443574099009E-2</c:v>
                      </c:pt>
                      <c:pt idx="43">
                        <c:v>2.3880913961707394E-2</c:v>
                      </c:pt>
                      <c:pt idx="44">
                        <c:v>2.5443096528751995E-2</c:v>
                      </c:pt>
                      <c:pt idx="45">
                        <c:v>2.7061453684822025E-2</c:v>
                      </c:pt>
                      <c:pt idx="46">
                        <c:v>2.8736439123557909E-2</c:v>
                      </c:pt>
                      <c:pt idx="47">
                        <c:v>3.0468498211245292E-2</c:v>
                      </c:pt>
                      <c:pt idx="48">
                        <c:v>3.225806834859056E-2</c:v>
                      </c:pt>
                      <c:pt idx="49">
                        <c:v>3.4105579308151918E-2</c:v>
                      </c:pt>
                      <c:pt idx="50">
                        <c:v>3.6011453549617573E-2</c:v>
                      </c:pt>
                      <c:pt idx="51">
                        <c:v>3.7976106514874541E-2</c:v>
                      </c:pt>
                      <c:pt idx="52">
                        <c:v>3.9999946904605219E-2</c:v>
                      </c:pt>
                      <c:pt idx="53">
                        <c:v>4.2083376937959077E-2</c:v>
                      </c:pt>
                      <c:pt idx="54">
                        <c:v>4.4226792596687409E-2</c:v>
                      </c:pt>
                      <c:pt idx="55">
                        <c:v>4.6430583854988904E-2</c:v>
                      </c:pt>
                      <c:pt idx="56">
                        <c:v>4.8695134896185877E-2</c:v>
                      </c:pt>
                      <c:pt idx="57">
                        <c:v>5.102082431724584E-2</c:v>
                      </c:pt>
                      <c:pt idx="58">
                        <c:v>5.3408025322063499E-2</c:v>
                      </c:pt>
                      <c:pt idx="59">
                        <c:v>5.585710590433049E-2</c:v>
                      </c:pt>
                      <c:pt idx="60">
                        <c:v>5.8368429020749915E-2</c:v>
                      </c:pt>
                      <c:pt idx="61">
                        <c:v>6.0942352755280836E-2</c:v>
                      </c:pt>
                      <c:pt idx="62">
                        <c:v>6.357923047503089E-2</c:v>
                      </c:pt>
                      <c:pt idx="63">
                        <c:v>6.627941097837968E-2</c:v>
                      </c:pt>
                      <c:pt idx="64">
                        <c:v>6.9043238635843926E-2</c:v>
                      </c:pt>
                      <c:pt idx="65">
                        <c:v>7.1871053524166686E-2</c:v>
                      </c:pt>
                      <c:pt idx="66">
                        <c:v>7.476319155407192E-2</c:v>
                      </c:pt>
                      <c:pt idx="67">
                        <c:v>7.7719984592084096E-2</c:v>
                      </c:pt>
                      <c:pt idx="68">
                        <c:v>8.0741760576784088E-2</c:v>
                      </c:pt>
                      <c:pt idx="69">
                        <c:v>8.3828843629848632E-2</c:v>
                      </c:pt>
                      <c:pt idx="70">
                        <c:v>8.6981554162181285E-2</c:v>
                      </c:pt>
                      <c:pt idx="71">
                        <c:v>9.0200208975435889E-2</c:v>
                      </c:pt>
                      <c:pt idx="72">
                        <c:v>9.3485121359194137E-2</c:v>
                      </c:pt>
                      <c:pt idx="73">
                        <c:v>9.6836601184054599E-2</c:v>
                      </c:pt>
                      <c:pt idx="74">
                        <c:v>0.10025495499086254</c:v>
                      </c:pt>
                      <c:pt idx="75">
                        <c:v>0.10374048607629643</c:v>
                      </c:pt>
                      <c:pt idx="76">
                        <c:v>0.10729349457501162</c:v>
                      </c:pt>
                      <c:pt idx="77">
                        <c:v>0.11091427753853153</c:v>
                      </c:pt>
                      <c:pt idx="78">
                        <c:v>0.11460312901105381</c:v>
                      </c:pt>
                      <c:pt idx="79">
                        <c:v>0.1183603401023413</c:v>
                      </c:pt>
                      <c:pt idx="80">
                        <c:v>0.12218619905784669</c:v>
                      </c:pt>
                      <c:pt idx="81">
                        <c:v>0.12608099132620856</c:v>
                      </c:pt>
                      <c:pt idx="82">
                        <c:v>0.13004499962426139</c:v>
                      </c:pt>
                      <c:pt idx="83">
                        <c:v>0.13407850399967092</c:v>
                      </c:pt>
                      <c:pt idx="84">
                        <c:v>0.1381817818913271</c:v>
                      </c:pt>
                      <c:pt idx="85">
                        <c:v>0.1423551081875879</c:v>
                      </c:pt>
                      <c:pt idx="86">
                        <c:v>0.14659875528248742</c:v>
                      </c:pt>
                      <c:pt idx="87">
                        <c:v>0.15091299313000228</c:v>
                      </c:pt>
                      <c:pt idx="88">
                        <c:v>0.15529808929646699</c:v>
                      </c:pt>
                      <c:pt idx="89">
                        <c:v>0.15975430901122123</c:v>
                      </c:pt>
                      <c:pt idx="90">
                        <c:v>0.1642819152155712</c:v>
                      </c:pt>
                      <c:pt idx="91">
                        <c:v>0.16888116861014749</c:v>
                      </c:pt>
                      <c:pt idx="92">
                        <c:v>0.17355232770071588</c:v>
                      </c:pt>
                      <c:pt idx="93">
                        <c:v>0.17829564884252586</c:v>
                      </c:pt>
                      <c:pt idx="94">
                        <c:v>0.18311138628324816</c:v>
                      </c:pt>
                      <c:pt idx="95">
                        <c:v>0.18799979220456806</c:v>
                      </c:pt>
                      <c:pt idx="96">
                        <c:v>0.19296111676249067</c:v>
                      </c:pt>
                      <c:pt idx="97">
                        <c:v>0.19799560812640968</c:v>
                      </c:pt>
                      <c:pt idx="98">
                        <c:v>0.20310351251699263</c:v>
                      </c:pt>
                      <c:pt idx="99">
                        <c:v>0.20828507424293513</c:v>
                      </c:pt>
                      <c:pt idx="100">
                        <c:v>0.21354053573661985</c:v>
                      </c:pt>
                      <c:pt idx="101">
                        <c:v>0.21887013758873805</c:v>
                      </c:pt>
                      <c:pt idx="102">
                        <c:v>0.22427411858190108</c:v>
                      </c:pt>
                      <c:pt idx="103">
                        <c:v>0.22975271572329017</c:v>
                      </c:pt>
                      <c:pt idx="104">
                        <c:v>0.23530616427638018</c:v>
                      </c:pt>
                      <c:pt idx="105">
                        <c:v>0.24093469779177387</c:v>
                      </c:pt>
                      <c:pt idx="106">
                        <c:v>0.24663854813717642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DC3D-436B-A5F0-4DD88C7A8651}"/>
                  </c:ext>
                </c:extLst>
              </c15:ser>
            </c15:filteredScatterSeries>
          </c:ext>
        </c:extLst>
      </c:scatterChart>
      <c:valAx>
        <c:axId val="279151824"/>
        <c:scaling>
          <c:logBase val="10"/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  <a:sym typeface="Symbol" panose="05050102010706020507" pitchFamily="18" charset="2"/>
                  </a:rPr>
                  <a:t>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K, </a:t>
                </a: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</a:rPr>
                  <a:t>Н/мм</a:t>
                </a:r>
                <a:r>
                  <a:rPr lang="ru-RU" sz="1200" b="0" i="0" baseline="30000">
                    <a:solidFill>
                      <a:sysClr val="windowText" lastClr="000000"/>
                    </a:solidFill>
                    <a:effectLst/>
                  </a:rPr>
                  <a:t>3/2</a:t>
                </a:r>
                <a:endParaRPr lang="ru-RU" sz="70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9152384"/>
        <c:crosses val="autoZero"/>
        <c:crossBetween val="midCat"/>
      </c:valAx>
      <c:valAx>
        <c:axId val="279152384"/>
        <c:scaling>
          <c:logBase val="10"/>
          <c:orientation val="minMax"/>
          <c:max val="1.0000000000000002E-2"/>
          <c:min val="1.0000000000000004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da/dN,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</a:t>
                </a:r>
                <a:r>
                  <a:rPr lang="ru-RU" sz="1200" baseline="0">
                    <a:solidFill>
                      <a:sysClr val="windowText" lastClr="000000"/>
                    </a:solidFill>
                  </a:rPr>
                  <a:t>мм/цикл</a:t>
                </a:r>
                <a:endParaRPr lang="ru-RU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3005625948578817E-3"/>
              <c:y val="0.283988263365972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91518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66728095578374"/>
          <c:y val="0.42900325570169734"/>
          <c:w val="0.35317706570386248"/>
          <c:h val="0.42988547539441296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ysClr val="windowText" lastClr="000000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54330363169974"/>
          <c:y val="1.9501131124314085E-2"/>
          <c:w val="0.77772428108545966"/>
          <c:h val="0.85229527777777769"/>
        </c:manualLayout>
      </c:layout>
      <c:scatterChart>
        <c:scatterStyle val="lineMarker"/>
        <c:varyColors val="0"/>
        <c:ser>
          <c:idx val="6"/>
          <c:order val="4"/>
          <c:tx>
            <c:v>Корр. среда: 0,01Гц, -1В</c:v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4"/>
            <c:spPr>
              <a:noFill/>
              <a:ln w="6350">
                <a:solidFill>
                  <a:schemeClr val="tx1"/>
                </a:solidFill>
              </a:ln>
              <a:effectLst/>
            </c:spPr>
          </c:marker>
          <c:xVal>
            <c:numRef>
              <c:f>[3]КМ!$Q$3:$Q$14</c:f>
              <c:numCache>
                <c:formatCode>General</c:formatCode>
                <c:ptCount val="12"/>
                <c:pt idx="0">
                  <c:v>668.36783818615027</c:v>
                </c:pt>
                <c:pt idx="1">
                  <c:v>810.67568466567184</c:v>
                </c:pt>
                <c:pt idx="2">
                  <c:v>828.35080147317558</c:v>
                </c:pt>
                <c:pt idx="3">
                  <c:v>1131.0169499711451</c:v>
                </c:pt>
                <c:pt idx="4">
                  <c:v>1154.8242870865527</c:v>
                </c:pt>
                <c:pt idx="5">
                  <c:v>1180.0839614555068</c:v>
                </c:pt>
                <c:pt idx="6">
                  <c:v>1205.8206147471371</c:v>
                </c:pt>
                <c:pt idx="7">
                  <c:v>1230.3394013134853</c:v>
                </c:pt>
                <c:pt idx="8">
                  <c:v>1257.2872151582728</c:v>
                </c:pt>
                <c:pt idx="9">
                  <c:v>1287.9380627509533</c:v>
                </c:pt>
                <c:pt idx="10">
                  <c:v>1317.2505290462948</c:v>
                </c:pt>
                <c:pt idx="11">
                  <c:v>1346.1877263027284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[3]КМ!$R$3:$R$14</c:f>
              <c:numCache>
                <c:formatCode>General</c:formatCode>
                <c:ptCount val="12"/>
                <c:pt idx="0">
                  <c:v>6.7875604395605378E-5</c:v>
                </c:pt>
                <c:pt idx="1">
                  <c:v>8.2714379084966973E-4</c:v>
                </c:pt>
                <c:pt idx="2">
                  <c:v>8.3519354838709954E-4</c:v>
                </c:pt>
                <c:pt idx="3">
                  <c:v>1.7122711267605715E-3</c:v>
                </c:pt>
                <c:pt idx="4">
                  <c:v>2.569147959183656E-3</c:v>
                </c:pt>
                <c:pt idx="5">
                  <c:v>1.9423371212121206E-3</c:v>
                </c:pt>
                <c:pt idx="6">
                  <c:v>1.8650610687023007E-3</c:v>
                </c:pt>
                <c:pt idx="7">
                  <c:v>1.9077324561403344E-3</c:v>
                </c:pt>
                <c:pt idx="8">
                  <c:v>2.1390781250000268E-3</c:v>
                </c:pt>
                <c:pt idx="9">
                  <c:v>2.4344403669724637E-3</c:v>
                </c:pt>
                <c:pt idx="10">
                  <c:v>2.3292713567839049E-3</c:v>
                </c:pt>
                <c:pt idx="11">
                  <c:v>1.9299721115537832E-3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10-B382-484E-B7AC-D2C1D919AFC9}"/>
            </c:ext>
          </c:extLst>
        </c:ser>
        <c:ser>
          <c:idx val="1"/>
          <c:order val="6"/>
          <c:tx>
            <c:strRef>
              <c:f>Кривые!$H$3</c:f>
              <c:strCache>
                <c:ptCount val="1"/>
                <c:pt idx="0">
                  <c:v>ВО корр.ср.</c:v>
                </c:pt>
              </c:strCache>
              <c:extLst xmlns:c16r2="http://schemas.microsoft.com/office/drawing/2015/06/chart" xmlns:c15="http://schemas.microsoft.com/office/drawing/2012/chart"/>
            </c:strRef>
          </c:tx>
          <c:spPr>
            <a:ln w="127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Кривые!$A$16:$A$122</c:f>
              <c:numCache>
                <c:formatCode>General</c:formatCode>
                <c:ptCount val="107"/>
                <c:pt idx="0">
                  <c:v>120</c:v>
                </c:pt>
                <c:pt idx="1">
                  <c:v>130</c:v>
                </c:pt>
                <c:pt idx="2">
                  <c:v>140</c:v>
                </c:pt>
                <c:pt idx="3">
                  <c:v>150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200</c:v>
                </c:pt>
                <c:pt idx="9">
                  <c:v>300</c:v>
                </c:pt>
                <c:pt idx="10">
                  <c:v>400</c:v>
                </c:pt>
                <c:pt idx="11">
                  <c:v>500</c:v>
                </c:pt>
                <c:pt idx="12">
                  <c:v>600</c:v>
                </c:pt>
                <c:pt idx="13">
                  <c:v>700</c:v>
                </c:pt>
                <c:pt idx="14">
                  <c:v>800</c:v>
                </c:pt>
                <c:pt idx="15">
                  <c:v>900</c:v>
                </c:pt>
                <c:pt idx="16">
                  <c:v>1000</c:v>
                </c:pt>
                <c:pt idx="17">
                  <c:v>1100</c:v>
                </c:pt>
                <c:pt idx="18">
                  <c:v>1200</c:v>
                </c:pt>
                <c:pt idx="19">
                  <c:v>1300</c:v>
                </c:pt>
                <c:pt idx="20">
                  <c:v>1400</c:v>
                </c:pt>
                <c:pt idx="21">
                  <c:v>1500</c:v>
                </c:pt>
                <c:pt idx="22">
                  <c:v>1600</c:v>
                </c:pt>
                <c:pt idx="23">
                  <c:v>1700</c:v>
                </c:pt>
                <c:pt idx="24">
                  <c:v>1800</c:v>
                </c:pt>
                <c:pt idx="25">
                  <c:v>1900</c:v>
                </c:pt>
                <c:pt idx="26">
                  <c:v>2000</c:v>
                </c:pt>
                <c:pt idx="27">
                  <c:v>2100</c:v>
                </c:pt>
                <c:pt idx="28">
                  <c:v>2200</c:v>
                </c:pt>
                <c:pt idx="29">
                  <c:v>2300</c:v>
                </c:pt>
                <c:pt idx="30">
                  <c:v>2400</c:v>
                </c:pt>
                <c:pt idx="31">
                  <c:v>2500</c:v>
                </c:pt>
                <c:pt idx="32">
                  <c:v>2600</c:v>
                </c:pt>
                <c:pt idx="33">
                  <c:v>2700</c:v>
                </c:pt>
                <c:pt idx="34">
                  <c:v>2800</c:v>
                </c:pt>
                <c:pt idx="35">
                  <c:v>2900</c:v>
                </c:pt>
                <c:pt idx="36">
                  <c:v>3000</c:v>
                </c:pt>
                <c:pt idx="37">
                  <c:v>3100</c:v>
                </c:pt>
                <c:pt idx="38">
                  <c:v>3200</c:v>
                </c:pt>
                <c:pt idx="39">
                  <c:v>3300</c:v>
                </c:pt>
                <c:pt idx="40">
                  <c:v>3400</c:v>
                </c:pt>
                <c:pt idx="41">
                  <c:v>3500</c:v>
                </c:pt>
                <c:pt idx="42">
                  <c:v>3600</c:v>
                </c:pt>
                <c:pt idx="43">
                  <c:v>3700</c:v>
                </c:pt>
                <c:pt idx="44">
                  <c:v>3800</c:v>
                </c:pt>
                <c:pt idx="45">
                  <c:v>3900</c:v>
                </c:pt>
                <c:pt idx="46">
                  <c:v>4000</c:v>
                </c:pt>
                <c:pt idx="47">
                  <c:v>4100</c:v>
                </c:pt>
                <c:pt idx="48">
                  <c:v>4200</c:v>
                </c:pt>
                <c:pt idx="49">
                  <c:v>4300</c:v>
                </c:pt>
                <c:pt idx="50">
                  <c:v>4400</c:v>
                </c:pt>
                <c:pt idx="51">
                  <c:v>4500</c:v>
                </c:pt>
                <c:pt idx="52">
                  <c:v>4600</c:v>
                </c:pt>
                <c:pt idx="53">
                  <c:v>4700</c:v>
                </c:pt>
                <c:pt idx="54">
                  <c:v>4800</c:v>
                </c:pt>
                <c:pt idx="55">
                  <c:v>4900</c:v>
                </c:pt>
                <c:pt idx="56">
                  <c:v>5000</c:v>
                </c:pt>
                <c:pt idx="57">
                  <c:v>5100</c:v>
                </c:pt>
                <c:pt idx="58">
                  <c:v>5200</c:v>
                </c:pt>
                <c:pt idx="59">
                  <c:v>5300</c:v>
                </c:pt>
                <c:pt idx="60">
                  <c:v>5400</c:v>
                </c:pt>
                <c:pt idx="61">
                  <c:v>5500</c:v>
                </c:pt>
                <c:pt idx="62">
                  <c:v>5600</c:v>
                </c:pt>
                <c:pt idx="63">
                  <c:v>5700</c:v>
                </c:pt>
                <c:pt idx="64">
                  <c:v>5800</c:v>
                </c:pt>
                <c:pt idx="65">
                  <c:v>5900</c:v>
                </c:pt>
                <c:pt idx="66">
                  <c:v>6000</c:v>
                </c:pt>
                <c:pt idx="67">
                  <c:v>6100</c:v>
                </c:pt>
                <c:pt idx="68">
                  <c:v>6200</c:v>
                </c:pt>
                <c:pt idx="69">
                  <c:v>6300</c:v>
                </c:pt>
                <c:pt idx="70">
                  <c:v>6400</c:v>
                </c:pt>
                <c:pt idx="71">
                  <c:v>6500</c:v>
                </c:pt>
                <c:pt idx="72">
                  <c:v>6600</c:v>
                </c:pt>
                <c:pt idx="73">
                  <c:v>6700</c:v>
                </c:pt>
                <c:pt idx="74">
                  <c:v>6800</c:v>
                </c:pt>
                <c:pt idx="75">
                  <c:v>6900</c:v>
                </c:pt>
                <c:pt idx="76">
                  <c:v>7000</c:v>
                </c:pt>
                <c:pt idx="77">
                  <c:v>7100</c:v>
                </c:pt>
                <c:pt idx="78">
                  <c:v>7200</c:v>
                </c:pt>
                <c:pt idx="79">
                  <c:v>7300</c:v>
                </c:pt>
                <c:pt idx="80">
                  <c:v>7400</c:v>
                </c:pt>
                <c:pt idx="81">
                  <c:v>7500</c:v>
                </c:pt>
                <c:pt idx="82">
                  <c:v>7600</c:v>
                </c:pt>
                <c:pt idx="83">
                  <c:v>7700</c:v>
                </c:pt>
                <c:pt idx="84">
                  <c:v>7800</c:v>
                </c:pt>
                <c:pt idx="85">
                  <c:v>7900</c:v>
                </c:pt>
                <c:pt idx="86">
                  <c:v>8000</c:v>
                </c:pt>
                <c:pt idx="87">
                  <c:v>8100</c:v>
                </c:pt>
                <c:pt idx="88">
                  <c:v>8200</c:v>
                </c:pt>
                <c:pt idx="89">
                  <c:v>8300</c:v>
                </c:pt>
                <c:pt idx="90">
                  <c:v>8400</c:v>
                </c:pt>
                <c:pt idx="91">
                  <c:v>8500</c:v>
                </c:pt>
                <c:pt idx="92">
                  <c:v>8600</c:v>
                </c:pt>
                <c:pt idx="93">
                  <c:v>8700</c:v>
                </c:pt>
                <c:pt idx="94">
                  <c:v>8800</c:v>
                </c:pt>
                <c:pt idx="95">
                  <c:v>8900</c:v>
                </c:pt>
                <c:pt idx="96">
                  <c:v>9000</c:v>
                </c:pt>
                <c:pt idx="97">
                  <c:v>9100</c:v>
                </c:pt>
                <c:pt idx="98">
                  <c:v>9200</c:v>
                </c:pt>
                <c:pt idx="99">
                  <c:v>9300</c:v>
                </c:pt>
                <c:pt idx="100">
                  <c:v>9400</c:v>
                </c:pt>
                <c:pt idx="101">
                  <c:v>9500</c:v>
                </c:pt>
                <c:pt idx="102">
                  <c:v>9600</c:v>
                </c:pt>
                <c:pt idx="103">
                  <c:v>9700</c:v>
                </c:pt>
                <c:pt idx="104">
                  <c:v>9800</c:v>
                </c:pt>
                <c:pt idx="105">
                  <c:v>9900</c:v>
                </c:pt>
                <c:pt idx="106">
                  <c:v>10000</c:v>
                </c:pt>
              </c:numCache>
              <c:extLst xmlns:c16r2="http://schemas.microsoft.com/office/drawing/2015/06/chart" xmlns:c15="http://schemas.microsoft.com/office/drawing/2012/chart"/>
            </c:numRef>
          </c:xVal>
          <c:yVal>
            <c:numRef>
              <c:f>Кривые!$H$16:$H$122</c:f>
              <c:numCache>
                <c:formatCode>0.00E+00</c:formatCode>
                <c:ptCount val="107"/>
                <c:pt idx="1">
                  <c:v>1.296920504729772E-8</c:v>
                </c:pt>
                <c:pt idx="2">
                  <c:v>6.3867857358021078E-8</c:v>
                </c:pt>
                <c:pt idx="3">
                  <c:v>1.6229018020832256E-7</c:v>
                </c:pt>
                <c:pt idx="4">
                  <c:v>3.1452222311455062E-7</c:v>
                </c:pt>
                <c:pt idx="5">
                  <c:v>5.2546569284410258E-7</c:v>
                </c:pt>
                <c:pt idx="6">
                  <c:v>7.9921059481686365E-7</c:v>
                </c:pt>
                <c:pt idx="7">
                  <c:v>1.1393019709029276E-6</c:v>
                </c:pt>
                <c:pt idx="8">
                  <c:v>1.5488891114412081E-6</c:v>
                </c:pt>
                <c:pt idx="9">
                  <c:v>1.0000923802515937E-5</c:v>
                </c:pt>
                <c:pt idx="10">
                  <c:v>2.7629741944888197E-5</c:v>
                </c:pt>
                <c:pt idx="11">
                  <c:v>5.5771924253620793E-5</c:v>
                </c:pt>
                <c:pt idx="12">
                  <c:v>9.5448301075185844E-5</c:v>
                </c:pt>
                <c:pt idx="13">
                  <c:v>1.475019432212475E-4</c:v>
                </c:pt>
                <c:pt idx="14">
                  <c:v>2.1265904335109317E-4</c:v>
                </c:pt>
                <c:pt idx="15">
                  <c:v>2.9156201488765555E-4</c:v>
                </c:pt>
                <c:pt idx="16">
                  <c:v>3.8478975688577526E-4</c:v>
                </c:pt>
                <c:pt idx="17">
                  <c:v>4.9287107405047591E-4</c:v>
                </c:pt>
                <c:pt idx="18">
                  <c:v>6.1629407753039441E-4</c:v>
                </c:pt>
                <c:pt idx="19">
                  <c:v>7.5551305543679348E-4</c:v>
                </c:pt>
                <c:pt idx="20">
                  <c:v>9.1095366368529069E-4</c:v>
                </c:pt>
                <c:pt idx="21">
                  <c:v>1.0830169541492449E-3</c:v>
                </c:pt>
                <c:pt idx="22">
                  <c:v>1.2720825702033352E-3</c:v>
                </c:pt>
                <c:pt idx="23">
                  <c:v>1.4785113290306693E-3</c:v>
                </c:pt>
                <c:pt idx="24">
                  <c:v>1.7026473414430002E-3</c:v>
                </c:pt>
                <c:pt idx="25">
                  <c:v>1.9448197757751271E-3</c:v>
                </c:pt>
                <c:pt idx="26">
                  <c:v>2.2053443430268605E-3</c:v>
                </c:pt>
                <c:pt idx="27">
                  <c:v>2.4845245603299262E-3</c:v>
                </c:pt>
                <c:pt idx="28">
                  <c:v>2.7826528357394126E-3</c:v>
                </c:pt>
                <c:pt idx="29">
                  <c:v>3.1000114072749206E-3</c:v>
                </c:pt>
                <c:pt idx="30">
                  <c:v>3.4368731617906503E-3</c:v>
                </c:pt>
                <c:pt idx="31">
                  <c:v>3.7935023538065095E-3</c:v>
                </c:pt>
                <c:pt idx="32">
                  <c:v>4.170155240331405E-3</c:v>
                </c:pt>
                <c:pt idx="33">
                  <c:v>4.5670806445805585E-3</c:v>
                </c:pt>
                <c:pt idx="34">
                  <c:v>4.9845204590711718E-3</c:v>
                </c:pt>
                <c:pt idx="35">
                  <c:v>5.4227100966911931E-3</c:v>
                </c:pt>
                <c:pt idx="36">
                  <c:v>5.8818788968451876E-3</c:v>
                </c:pt>
                <c:pt idx="37">
                  <c:v>6.3622504925917771E-3</c:v>
                </c:pt>
                <c:pt idx="38">
                  <c:v>6.8640431437326987E-3</c:v>
                </c:pt>
                <c:pt idx="39">
                  <c:v>7.3874700400376357E-3</c:v>
                </c:pt>
                <c:pt idx="40">
                  <c:v>7.9327395781576184E-3</c:v>
                </c:pt>
                <c:pt idx="41">
                  <c:v>8.5000556152586802E-3</c:v>
                </c:pt>
                <c:pt idx="42">
                  <c:v>9.0896177019777202E-3</c:v>
                </c:pt>
                <c:pt idx="43">
                  <c:v>9.7016212969436265E-3</c:v>
                </c:pt>
                <c:pt idx="44">
                  <c:v>1.0336257964805496E-2</c:v>
                </c:pt>
                <c:pt idx="45">
                  <c:v>1.0993715559458946E-2</c:v>
                </c:pt>
                <c:pt idx="46">
                  <c:v>1.1674178393945399E-2</c:v>
                </c:pt>
                <c:pt idx="47">
                  <c:v>1.2377827398318398E-2</c:v>
                </c:pt>
                <c:pt idx="48">
                  <c:v>1.3104840266614912E-2</c:v>
                </c:pt>
                <c:pt idx="49">
                  <c:v>1.3855391593936714E-2</c:v>
                </c:pt>
                <c:pt idx="50">
                  <c:v>1.4629653004532136E-2</c:v>
                </c:pt>
                <c:pt idx="51">
                  <c:v>1.5427793271667779E-2</c:v>
                </c:pt>
                <c:pt idx="52">
                  <c:v>1.6249978429995867E-2</c:v>
                </c:pt>
                <c:pt idx="53">
                  <c:v>1.7096371881045871E-2</c:v>
                </c:pt>
                <c:pt idx="54">
                  <c:v>1.7967134492404255E-2</c:v>
                </c:pt>
                <c:pt idx="55">
                  <c:v>1.8862424691089241E-2</c:v>
                </c:pt>
                <c:pt idx="56">
                  <c:v>1.9782398551575511E-2</c:v>
                </c:pt>
                <c:pt idx="57">
                  <c:v>2.0727209878881121E-2</c:v>
                </c:pt>
                <c:pt idx="58">
                  <c:v>2.1697010287088293E-2</c:v>
                </c:pt>
                <c:pt idx="59">
                  <c:v>2.2691949273634257E-2</c:v>
                </c:pt>
                <c:pt idx="60">
                  <c:v>2.3712174289679651E-2</c:v>
                </c:pt>
                <c:pt idx="61">
                  <c:v>2.4757830806832835E-2</c:v>
                </c:pt>
                <c:pt idx="62">
                  <c:v>2.5829062380481296E-2</c:v>
                </c:pt>
                <c:pt idx="63">
                  <c:v>2.6926010709966738E-2</c:v>
                </c:pt>
                <c:pt idx="64">
                  <c:v>2.8048815695811594E-2</c:v>
                </c:pt>
                <c:pt idx="65">
                  <c:v>2.9197615494192711E-2</c:v>
                </c:pt>
                <c:pt idx="66">
                  <c:v>3.0372546568841714E-2</c:v>
                </c:pt>
                <c:pt idx="67">
                  <c:v>3.1573743740534156E-2</c:v>
                </c:pt>
                <c:pt idx="68">
                  <c:v>3.2801340234318535E-2</c:v>
                </c:pt>
                <c:pt idx="69">
                  <c:v>3.4055467724626004E-2</c:v>
                </c:pt>
                <c:pt idx="70">
                  <c:v>3.5336256378386145E-2</c:v>
                </c:pt>
                <c:pt idx="71">
                  <c:v>3.6643834896270829E-2</c:v>
                </c:pt>
                <c:pt idx="72">
                  <c:v>3.7978330552172611E-2</c:v>
                </c:pt>
                <c:pt idx="73">
                  <c:v>3.9339869231022173E-2</c:v>
                </c:pt>
                <c:pt idx="74">
                  <c:v>4.07285754650379E-2</c:v>
                </c:pt>
                <c:pt idx="75">
                  <c:v>4.2144572468495421E-2</c:v>
                </c:pt>
                <c:pt idx="76">
                  <c:v>4.3587982171098466E-2</c:v>
                </c:pt>
                <c:pt idx="77">
                  <c:v>4.5058925250028421E-2</c:v>
                </c:pt>
                <c:pt idx="78">
                  <c:v>4.6557521160740599E-2</c:v>
                </c:pt>
                <c:pt idx="79">
                  <c:v>4.8083888166576147E-2</c:v>
                </c:pt>
                <c:pt idx="80">
                  <c:v>4.9638143367250212E-2</c:v>
                </c:pt>
                <c:pt idx="81">
                  <c:v>5.1220402726272221E-2</c:v>
                </c:pt>
                <c:pt idx="82">
                  <c:v>5.2830781097356172E-2</c:v>
                </c:pt>
                <c:pt idx="83">
                  <c:v>5.44693922498663E-2</c:v>
                </c:pt>
                <c:pt idx="84">
                  <c:v>5.6136348893351631E-2</c:v>
                </c:pt>
                <c:pt idx="85">
                  <c:v>5.7831762701207566E-2</c:v>
                </c:pt>
                <c:pt idx="86">
                  <c:v>5.9555744333510498E-2</c:v>
                </c:pt>
                <c:pt idx="87">
                  <c:v>6.1308403459063417E-2</c:v>
                </c:pt>
                <c:pt idx="88">
                  <c:v>6.3089848776689703E-2</c:v>
                </c:pt>
                <c:pt idx="89">
                  <c:v>6.4900188035808618E-2</c:v>
                </c:pt>
                <c:pt idx="90">
                  <c:v>6.6739528056325784E-2</c:v>
                </c:pt>
                <c:pt idx="91">
                  <c:v>6.8607974747872405E-2</c:v>
                </c:pt>
                <c:pt idx="92">
                  <c:v>7.0505633128415818E-2</c:v>
                </c:pt>
                <c:pt idx="93">
                  <c:v>7.2432607342276106E-2</c:v>
                </c:pt>
                <c:pt idx="94">
                  <c:v>7.4389000677569553E-2</c:v>
                </c:pt>
                <c:pt idx="95">
                  <c:v>7.637491558310576E-2</c:v>
                </c:pt>
                <c:pt idx="96">
                  <c:v>7.8390453684761829E-2</c:v>
                </c:pt>
                <c:pt idx="97">
                  <c:v>8.0435715801353919E-2</c:v>
                </c:pt>
                <c:pt idx="98">
                  <c:v>8.2510801960028246E-2</c:v>
                </c:pt>
                <c:pt idx="99">
                  <c:v>8.4615811411192385E-2</c:v>
                </c:pt>
                <c:pt idx="100">
                  <c:v>8.6750842643001799E-2</c:v>
                </c:pt>
                <c:pt idx="101">
                  <c:v>8.8915993395424817E-2</c:v>
                </c:pt>
                <c:pt idx="102">
                  <c:v>9.1111360673897301E-2</c:v>
                </c:pt>
                <c:pt idx="103">
                  <c:v>9.3337040762586615E-2</c:v>
                </c:pt>
                <c:pt idx="104">
                  <c:v>9.5593129237279431E-2</c:v>
                </c:pt>
                <c:pt idx="105">
                  <c:v>9.7879720977908119E-2</c:v>
                </c:pt>
                <c:pt idx="106">
                  <c:v>0.10019691018072791</c:v>
                </c:pt>
              </c:numCache>
              <c:extLst xmlns:c16r2="http://schemas.microsoft.com/office/drawing/2015/06/chart" xmlns:c15="http://schemas.microsoft.com/office/drawing/2012/chart"/>
            </c:numRef>
          </c:yVal>
          <c:smooth val="0"/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1-B382-484E-B7AC-D2C1D919A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328784"/>
        <c:axId val="279329344"/>
        <c:extLst xmlns:c16r2="http://schemas.microsoft.com/office/drawing/2015/06/chart">
          <c:ext xmlns:c15="http://schemas.microsoft.com/office/drawing/2012/chart" uri="{02D57815-91ED-43cb-92C2-25804820EDAC}">
            <c15:filteredScatterSeries>
              <c15:ser>
                <c:idx val="2"/>
                <c:order val="0"/>
                <c:tx>
                  <c:v>Воздух</c:v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9525">
                      <a:solidFill>
                        <a:prstClr val="black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[3]КМ!$A$3:$A$238</c15:sqref>
                        </c15:formulaRef>
                      </c:ext>
                    </c:extLst>
                    <c:numCache>
                      <c:formatCode>General</c:formatCode>
                      <c:ptCount val="236"/>
                      <c:pt idx="0">
                        <c:v>529.17502567964311</c:v>
                      </c:pt>
                      <c:pt idx="1">
                        <c:v>549.88249298466701</c:v>
                      </c:pt>
                      <c:pt idx="2">
                        <c:v>570.6777061607977</c:v>
                      </c:pt>
                      <c:pt idx="3">
                        <c:v>595.15958367484541</c:v>
                      </c:pt>
                      <c:pt idx="4">
                        <c:v>621.25420737577815</c:v>
                      </c:pt>
                      <c:pt idx="5">
                        <c:v>646.08088539648281</c:v>
                      </c:pt>
                      <c:pt idx="6">
                        <c:v>671.97711553264526</c:v>
                      </c:pt>
                      <c:pt idx="7">
                        <c:v>699.82411258449713</c:v>
                      </c:pt>
                      <c:pt idx="8">
                        <c:v>729.84017860528672</c:v>
                      </c:pt>
                      <c:pt idx="9">
                        <c:v>763.82970127433555</c:v>
                      </c:pt>
                      <c:pt idx="10">
                        <c:v>801.92334983484989</c:v>
                      </c:pt>
                      <c:pt idx="11">
                        <c:v>840.98682386075575</c:v>
                      </c:pt>
                      <c:pt idx="12">
                        <c:v>881.48354117707254</c:v>
                      </c:pt>
                      <c:pt idx="13">
                        <c:v>924.22849367943434</c:v>
                      </c:pt>
                      <c:pt idx="14">
                        <c:v>974.10315833746847</c:v>
                      </c:pt>
                      <c:pt idx="15">
                        <c:v>1027.5750963424528</c:v>
                      </c:pt>
                      <c:pt idx="16">
                        <c:v>1013.0042616089238</c:v>
                      </c:pt>
                      <c:pt idx="17">
                        <c:v>1057.3303983492842</c:v>
                      </c:pt>
                      <c:pt idx="18">
                        <c:v>1102.9869398463152</c:v>
                      </c:pt>
                      <c:pt idx="19">
                        <c:v>1151.0566789503343</c:v>
                      </c:pt>
                      <c:pt idx="20">
                        <c:v>1201.7361552962843</c:v>
                      </c:pt>
                      <c:pt idx="21">
                        <c:v>1261.125038376809</c:v>
                      </c:pt>
                      <c:pt idx="22">
                        <c:v>1320.7134533690535</c:v>
                      </c:pt>
                      <c:pt idx="23">
                        <c:v>1382.8956975182589</c:v>
                      </c:pt>
                      <c:pt idx="24">
                        <c:v>1454.7488927179916</c:v>
                      </c:pt>
                      <c:pt idx="25">
                        <c:v>1524.2087164770194</c:v>
                      </c:pt>
                      <c:pt idx="26">
                        <c:v>1593.9539411207281</c:v>
                      </c:pt>
                      <c:pt idx="27">
                        <c:v>1675.909027648114</c:v>
                      </c:pt>
                      <c:pt idx="28">
                        <c:v>1777.3849965671536</c:v>
                      </c:pt>
                      <c:pt idx="29">
                        <c:v>1886.9887195277447</c:v>
                      </c:pt>
                      <c:pt idx="30">
                        <c:v>692</c:v>
                      </c:pt>
                      <c:pt idx="31">
                        <c:v>724</c:v>
                      </c:pt>
                      <c:pt idx="32">
                        <c:v>757</c:v>
                      </c:pt>
                      <c:pt idx="33">
                        <c:v>794</c:v>
                      </c:pt>
                      <c:pt idx="34">
                        <c:v>832</c:v>
                      </c:pt>
                      <c:pt idx="35">
                        <c:v>873</c:v>
                      </c:pt>
                      <c:pt idx="36">
                        <c:v>924</c:v>
                      </c:pt>
                      <c:pt idx="37">
                        <c:v>983</c:v>
                      </c:pt>
                      <c:pt idx="38">
                        <c:v>1041</c:v>
                      </c:pt>
                      <c:pt idx="39">
                        <c:v>1102</c:v>
                      </c:pt>
                      <c:pt idx="40">
                        <c:v>1168</c:v>
                      </c:pt>
                      <c:pt idx="41">
                        <c:v>1241</c:v>
                      </c:pt>
                      <c:pt idx="42">
                        <c:v>1321</c:v>
                      </c:pt>
                      <c:pt idx="43">
                        <c:v>1410</c:v>
                      </c:pt>
                      <c:pt idx="44">
                        <c:v>1509</c:v>
                      </c:pt>
                      <c:pt idx="45">
                        <c:v>1620</c:v>
                      </c:pt>
                      <c:pt idx="46">
                        <c:v>1746</c:v>
                      </c:pt>
                      <c:pt idx="47">
                        <c:v>1880</c:v>
                      </c:pt>
                      <c:pt idx="48">
                        <c:v>2033</c:v>
                      </c:pt>
                      <c:pt idx="49">
                        <c:v>2213</c:v>
                      </c:pt>
                      <c:pt idx="50">
                        <c:v>552</c:v>
                      </c:pt>
                      <c:pt idx="51">
                        <c:v>572</c:v>
                      </c:pt>
                      <c:pt idx="52">
                        <c:v>592</c:v>
                      </c:pt>
                      <c:pt idx="53">
                        <c:v>614</c:v>
                      </c:pt>
                      <c:pt idx="54">
                        <c:v>636</c:v>
                      </c:pt>
                      <c:pt idx="55">
                        <c:v>661</c:v>
                      </c:pt>
                      <c:pt idx="56">
                        <c:v>687</c:v>
                      </c:pt>
                      <c:pt idx="57">
                        <c:v>712</c:v>
                      </c:pt>
                      <c:pt idx="58">
                        <c:v>740</c:v>
                      </c:pt>
                      <c:pt idx="59">
                        <c:v>771</c:v>
                      </c:pt>
                      <c:pt idx="60">
                        <c:v>803</c:v>
                      </c:pt>
                      <c:pt idx="61">
                        <c:v>838</c:v>
                      </c:pt>
                      <c:pt idx="62">
                        <c:v>873</c:v>
                      </c:pt>
                      <c:pt idx="63">
                        <c:v>911</c:v>
                      </c:pt>
                      <c:pt idx="64">
                        <c:v>952</c:v>
                      </c:pt>
                      <c:pt idx="65">
                        <c:v>994</c:v>
                      </c:pt>
                      <c:pt idx="66">
                        <c:v>1040</c:v>
                      </c:pt>
                      <c:pt idx="67">
                        <c:v>1087</c:v>
                      </c:pt>
                      <c:pt idx="68">
                        <c:v>1139</c:v>
                      </c:pt>
                      <c:pt idx="69">
                        <c:v>1197</c:v>
                      </c:pt>
                      <c:pt idx="70">
                        <c:v>1258</c:v>
                      </c:pt>
                      <c:pt idx="71">
                        <c:v>1328</c:v>
                      </c:pt>
                      <c:pt idx="72">
                        <c:v>1406</c:v>
                      </c:pt>
                      <c:pt idx="73">
                        <c:v>1496</c:v>
                      </c:pt>
                      <c:pt idx="74">
                        <c:v>1602</c:v>
                      </c:pt>
                      <c:pt idx="75">
                        <c:v>1714</c:v>
                      </c:pt>
                      <c:pt idx="76">
                        <c:v>1825</c:v>
                      </c:pt>
                      <c:pt idx="77">
                        <c:v>1941</c:v>
                      </c:pt>
                      <c:pt idx="78">
                        <c:v>615</c:v>
                      </c:pt>
                      <c:pt idx="79">
                        <c:v>637</c:v>
                      </c:pt>
                      <c:pt idx="80">
                        <c:v>660</c:v>
                      </c:pt>
                      <c:pt idx="81">
                        <c:v>684</c:v>
                      </c:pt>
                      <c:pt idx="82">
                        <c:v>711</c:v>
                      </c:pt>
                      <c:pt idx="83">
                        <c:v>743</c:v>
                      </c:pt>
                      <c:pt idx="84">
                        <c:v>775</c:v>
                      </c:pt>
                      <c:pt idx="85">
                        <c:v>806</c:v>
                      </c:pt>
                      <c:pt idx="86">
                        <c:v>850</c:v>
                      </c:pt>
                      <c:pt idx="87">
                        <c:v>897</c:v>
                      </c:pt>
                      <c:pt idx="88">
                        <c:v>940</c:v>
                      </c:pt>
                      <c:pt idx="89">
                        <c:v>993</c:v>
                      </c:pt>
                      <c:pt idx="90">
                        <c:v>1046</c:v>
                      </c:pt>
                      <c:pt idx="91">
                        <c:v>1098</c:v>
                      </c:pt>
                      <c:pt idx="92">
                        <c:v>1161</c:v>
                      </c:pt>
                      <c:pt idx="93">
                        <c:v>1240</c:v>
                      </c:pt>
                      <c:pt idx="94">
                        <c:v>1341</c:v>
                      </c:pt>
                      <c:pt idx="95">
                        <c:v>1437</c:v>
                      </c:pt>
                      <c:pt idx="96">
                        <c:v>437</c:v>
                      </c:pt>
                      <c:pt idx="97">
                        <c:v>453</c:v>
                      </c:pt>
                      <c:pt idx="98">
                        <c:v>470</c:v>
                      </c:pt>
                      <c:pt idx="99">
                        <c:v>487</c:v>
                      </c:pt>
                      <c:pt idx="100">
                        <c:v>506</c:v>
                      </c:pt>
                      <c:pt idx="101">
                        <c:v>525</c:v>
                      </c:pt>
                      <c:pt idx="102">
                        <c:v>545</c:v>
                      </c:pt>
                      <c:pt idx="103">
                        <c:v>568</c:v>
                      </c:pt>
                      <c:pt idx="104">
                        <c:v>591</c:v>
                      </c:pt>
                      <c:pt idx="105">
                        <c:v>614</c:v>
                      </c:pt>
                      <c:pt idx="106">
                        <c:v>640</c:v>
                      </c:pt>
                      <c:pt idx="107">
                        <c:v>1438</c:v>
                      </c:pt>
                      <c:pt idx="108">
                        <c:v>1507</c:v>
                      </c:pt>
                      <c:pt idx="109">
                        <c:v>1580</c:v>
                      </c:pt>
                      <c:pt idx="110">
                        <c:v>1654</c:v>
                      </c:pt>
                      <c:pt idx="111">
                        <c:v>1740</c:v>
                      </c:pt>
                      <c:pt idx="112">
                        <c:v>1847</c:v>
                      </c:pt>
                      <c:pt idx="113">
                        <c:v>1958</c:v>
                      </c:pt>
                      <c:pt idx="114">
                        <c:v>2066</c:v>
                      </c:pt>
                      <c:pt idx="115">
                        <c:v>469</c:v>
                      </c:pt>
                      <c:pt idx="116">
                        <c:v>488</c:v>
                      </c:pt>
                      <c:pt idx="117">
                        <c:v>504</c:v>
                      </c:pt>
                      <c:pt idx="118">
                        <c:v>522</c:v>
                      </c:pt>
                      <c:pt idx="119">
                        <c:v>540</c:v>
                      </c:pt>
                      <c:pt idx="120">
                        <c:v>559</c:v>
                      </c:pt>
                      <c:pt idx="121">
                        <c:v>579</c:v>
                      </c:pt>
                      <c:pt idx="122">
                        <c:v>600</c:v>
                      </c:pt>
                      <c:pt idx="123">
                        <c:v>623</c:v>
                      </c:pt>
                      <c:pt idx="124">
                        <c:v>647</c:v>
                      </c:pt>
                      <c:pt idx="125">
                        <c:v>673</c:v>
                      </c:pt>
                      <c:pt idx="126">
                        <c:v>708</c:v>
                      </c:pt>
                      <c:pt idx="127">
                        <c:v>745</c:v>
                      </c:pt>
                      <c:pt idx="128">
                        <c:v>780</c:v>
                      </c:pt>
                      <c:pt idx="129">
                        <c:v>818</c:v>
                      </c:pt>
                      <c:pt idx="130">
                        <c:v>856</c:v>
                      </c:pt>
                      <c:pt idx="131">
                        <c:v>909</c:v>
                      </c:pt>
                      <c:pt idx="132">
                        <c:v>966</c:v>
                      </c:pt>
                      <c:pt idx="133">
                        <c:v>1028</c:v>
                      </c:pt>
                      <c:pt idx="134">
                        <c:v>1090</c:v>
                      </c:pt>
                      <c:pt idx="135">
                        <c:v>917</c:v>
                      </c:pt>
                      <c:pt idx="136">
                        <c:v>955</c:v>
                      </c:pt>
                      <c:pt idx="137">
                        <c:v>1008</c:v>
                      </c:pt>
                      <c:pt idx="138">
                        <c:v>1065</c:v>
                      </c:pt>
                      <c:pt idx="139">
                        <c:v>1111</c:v>
                      </c:pt>
                      <c:pt idx="140">
                        <c:v>1152</c:v>
                      </c:pt>
                      <c:pt idx="141">
                        <c:v>1207</c:v>
                      </c:pt>
                      <c:pt idx="142">
                        <c:v>1281</c:v>
                      </c:pt>
                      <c:pt idx="143">
                        <c:v>1362</c:v>
                      </c:pt>
                      <c:pt idx="144">
                        <c:v>1434</c:v>
                      </c:pt>
                      <c:pt idx="145">
                        <c:v>1523</c:v>
                      </c:pt>
                      <c:pt idx="146">
                        <c:v>1635</c:v>
                      </c:pt>
                      <c:pt idx="147">
                        <c:v>1743</c:v>
                      </c:pt>
                      <c:pt idx="148">
                        <c:v>1854</c:v>
                      </c:pt>
                      <c:pt idx="149">
                        <c:v>1964</c:v>
                      </c:pt>
                      <c:pt idx="150">
                        <c:v>2081</c:v>
                      </c:pt>
                      <c:pt idx="151">
                        <c:v>1197</c:v>
                      </c:pt>
                      <c:pt idx="152">
                        <c:v>1240</c:v>
                      </c:pt>
                      <c:pt idx="153">
                        <c:v>1285</c:v>
                      </c:pt>
                      <c:pt idx="154">
                        <c:v>1331</c:v>
                      </c:pt>
                      <c:pt idx="155">
                        <c:v>1379</c:v>
                      </c:pt>
                      <c:pt idx="156">
                        <c:v>1430</c:v>
                      </c:pt>
                      <c:pt idx="157">
                        <c:v>1482</c:v>
                      </c:pt>
                      <c:pt idx="158">
                        <c:v>1539</c:v>
                      </c:pt>
                      <c:pt idx="159">
                        <c:v>1602</c:v>
                      </c:pt>
                      <c:pt idx="160">
                        <c:v>1669</c:v>
                      </c:pt>
                      <c:pt idx="161">
                        <c:v>1737</c:v>
                      </c:pt>
                      <c:pt idx="162">
                        <c:v>1810</c:v>
                      </c:pt>
                      <c:pt idx="163">
                        <c:v>1891</c:v>
                      </c:pt>
                      <c:pt idx="164">
                        <c:v>1979</c:v>
                      </c:pt>
                      <c:pt idx="165">
                        <c:v>2075</c:v>
                      </c:pt>
                      <c:pt idx="166">
                        <c:v>2172</c:v>
                      </c:pt>
                      <c:pt idx="167">
                        <c:v>731.0777362461339</c:v>
                      </c:pt>
                      <c:pt idx="168">
                        <c:v>681.09161388292171</c:v>
                      </c:pt>
                      <c:pt idx="169">
                        <c:v>704.103951919309</c:v>
                      </c:pt>
                      <c:pt idx="170">
                        <c:v>727.92789280717511</c:v>
                      </c:pt>
                      <c:pt idx="171">
                        <c:v>754.60445729398452</c:v>
                      </c:pt>
                      <c:pt idx="172">
                        <c:v>782.86422960630046</c:v>
                      </c:pt>
                      <c:pt idx="173">
                        <c:v>811.63568110083759</c:v>
                      </c:pt>
                      <c:pt idx="174">
                        <c:v>842.23491792721086</c:v>
                      </c:pt>
                      <c:pt idx="175">
                        <c:v>873.72722300640942</c:v>
                      </c:pt>
                      <c:pt idx="176">
                        <c:v>906.33659471890576</c:v>
                      </c:pt>
                      <c:pt idx="177">
                        <c:v>940.64172389647172</c:v>
                      </c:pt>
                      <c:pt idx="178">
                        <c:v>976.93206492125398</c:v>
                      </c:pt>
                      <c:pt idx="179">
                        <c:v>1014.4541529120503</c:v>
                      </c:pt>
                      <c:pt idx="180">
                        <c:v>1055.3523786423336</c:v>
                      </c:pt>
                      <c:pt idx="181">
                        <c:v>1099.4902862444185</c:v>
                      </c:pt>
                      <c:pt idx="182">
                        <c:v>1145.9290633678393</c:v>
                      </c:pt>
                      <c:pt idx="183">
                        <c:v>1195.0688344067958</c:v>
                      </c:pt>
                      <c:pt idx="184">
                        <c:v>1248.5692627632632</c:v>
                      </c:pt>
                      <c:pt idx="185">
                        <c:v>1308.4961486827929</c:v>
                      </c:pt>
                      <c:pt idx="186">
                        <c:v>1372.0349903386355</c:v>
                      </c:pt>
                      <c:pt idx="187">
                        <c:v>1439.2690573514353</c:v>
                      </c:pt>
                      <c:pt idx="188">
                        <c:v>1508.5259621812518</c:v>
                      </c:pt>
                      <c:pt idx="189">
                        <c:v>1584.8948849612614</c:v>
                      </c:pt>
                      <c:pt idx="190">
                        <c:v>1679.0209973254728</c:v>
                      </c:pt>
                      <c:pt idx="191">
                        <c:v>1774.2871447646305</c:v>
                      </c:pt>
                      <c:pt idx="192">
                        <c:v>1868.2715663243828</c:v>
                      </c:pt>
                      <c:pt idx="193">
                        <c:v>1977.1563215356616</c:v>
                      </c:pt>
                      <c:pt idx="194">
                        <c:v>2092.6135288266023</c:v>
                      </c:pt>
                      <c:pt idx="195">
                        <c:v>560</c:v>
                      </c:pt>
                      <c:pt idx="196">
                        <c:v>579</c:v>
                      </c:pt>
                      <c:pt idx="197">
                        <c:v>600</c:v>
                      </c:pt>
                      <c:pt idx="198">
                        <c:v>621</c:v>
                      </c:pt>
                      <c:pt idx="199">
                        <c:v>642</c:v>
                      </c:pt>
                      <c:pt idx="200">
                        <c:v>665</c:v>
                      </c:pt>
                      <c:pt idx="201">
                        <c:v>689</c:v>
                      </c:pt>
                      <c:pt idx="202">
                        <c:v>713</c:v>
                      </c:pt>
                      <c:pt idx="203">
                        <c:v>739</c:v>
                      </c:pt>
                      <c:pt idx="204">
                        <c:v>767</c:v>
                      </c:pt>
                      <c:pt idx="205">
                        <c:v>796</c:v>
                      </c:pt>
                      <c:pt idx="206">
                        <c:v>827</c:v>
                      </c:pt>
                      <c:pt idx="207">
                        <c:v>861</c:v>
                      </c:pt>
                      <c:pt idx="208">
                        <c:v>898</c:v>
                      </c:pt>
                      <c:pt idx="209">
                        <c:v>941</c:v>
                      </c:pt>
                      <c:pt idx="210">
                        <c:v>984</c:v>
                      </c:pt>
                      <c:pt idx="211">
                        <c:v>1025</c:v>
                      </c:pt>
                      <c:pt idx="212">
                        <c:v>1072</c:v>
                      </c:pt>
                      <c:pt idx="213">
                        <c:v>1122</c:v>
                      </c:pt>
                      <c:pt idx="214">
                        <c:v>1175</c:v>
                      </c:pt>
                      <c:pt idx="215">
                        <c:v>1234</c:v>
                      </c:pt>
                      <c:pt idx="216">
                        <c:v>1300</c:v>
                      </c:pt>
                      <c:pt idx="217">
                        <c:v>1354</c:v>
                      </c:pt>
                      <c:pt idx="218">
                        <c:v>1369</c:v>
                      </c:pt>
                      <c:pt idx="219">
                        <c:v>1423</c:v>
                      </c:pt>
                      <c:pt idx="220">
                        <c:v>1470</c:v>
                      </c:pt>
                      <c:pt idx="221">
                        <c:v>1525</c:v>
                      </c:pt>
                      <c:pt idx="222">
                        <c:v>1585</c:v>
                      </c:pt>
                      <c:pt idx="223">
                        <c:v>1657</c:v>
                      </c:pt>
                      <c:pt idx="224">
                        <c:v>1720</c:v>
                      </c:pt>
                      <c:pt idx="225">
                        <c:v>1791</c:v>
                      </c:pt>
                      <c:pt idx="226">
                        <c:v>1877</c:v>
                      </c:pt>
                      <c:pt idx="227">
                        <c:v>1978</c:v>
                      </c:pt>
                      <c:pt idx="228">
                        <c:v>2065</c:v>
                      </c:pt>
                      <c:pt idx="229">
                        <c:v>2161</c:v>
                      </c:pt>
                      <c:pt idx="230">
                        <c:v>2281</c:v>
                      </c:pt>
                      <c:pt idx="231">
                        <c:v>2435</c:v>
                      </c:pt>
                      <c:pt idx="232">
                        <c:v>2630</c:v>
                      </c:pt>
                      <c:pt idx="233">
                        <c:v>2751</c:v>
                      </c:pt>
                      <c:pt idx="234">
                        <c:v>2903</c:v>
                      </c:pt>
                      <c:pt idx="235">
                        <c:v>3091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[3]КМ!$B$3:$B$238</c15:sqref>
                        </c15:formulaRef>
                      </c:ext>
                    </c:extLst>
                    <c:numCache>
                      <c:formatCode>General</c:formatCode>
                      <c:ptCount val="236"/>
                      <c:pt idx="0">
                        <c:v>1.7272988984681594E-5</c:v>
                      </c:pt>
                      <c:pt idx="1">
                        <c:v>2.0192307692307704E-5</c:v>
                      </c:pt>
                      <c:pt idx="2">
                        <c:v>2.3636363636363617E-5</c:v>
                      </c:pt>
                      <c:pt idx="3">
                        <c:v>3.0714285714285697E-5</c:v>
                      </c:pt>
                      <c:pt idx="4">
                        <c:v>3.2812500000000133E-5</c:v>
                      </c:pt>
                      <c:pt idx="5">
                        <c:v>4.0384615384615273E-5</c:v>
                      </c:pt>
                      <c:pt idx="6">
                        <c:v>4.636363636363618E-5</c:v>
                      </c:pt>
                      <c:pt idx="7">
                        <c:v>4.9090909090909335E-5</c:v>
                      </c:pt>
                      <c:pt idx="8">
                        <c:v>6.562499999999982E-5</c:v>
                      </c:pt>
                      <c:pt idx="9">
                        <c:v>7.5625000000000049E-5</c:v>
                      </c:pt>
                      <c:pt idx="10">
                        <c:v>9.5833333333333214E-5</c:v>
                      </c:pt>
                      <c:pt idx="11">
                        <c:v>1.2222222222222238E-4</c:v>
                      </c:pt>
                      <c:pt idx="12">
                        <c:v>1.3375000000000003E-4</c:v>
                      </c:pt>
                      <c:pt idx="13">
                        <c:v>1.5142857142857175E-4</c:v>
                      </c:pt>
                      <c:pt idx="14">
                        <c:v>1.771428571428564E-4</c:v>
                      </c:pt>
                      <c:pt idx="15">
                        <c:v>2.0600000000000024E-4</c:v>
                      </c:pt>
                      <c:pt idx="16">
                        <c:v>2.5405081016203232E-4</c:v>
                      </c:pt>
                      <c:pt idx="17">
                        <c:v>2.2400000000000019E-4</c:v>
                      </c:pt>
                      <c:pt idx="18">
                        <c:v>2.3999999999999987E-4</c:v>
                      </c:pt>
                      <c:pt idx="19">
                        <c:v>2.7499999999999947E-4</c:v>
                      </c:pt>
                      <c:pt idx="20">
                        <c:v>2.9499999999999991E-4</c:v>
                      </c:pt>
                      <c:pt idx="21">
                        <c:v>3.3000000000000005E-4</c:v>
                      </c:pt>
                      <c:pt idx="22">
                        <c:v>3.4000000000000105E-4</c:v>
                      </c:pt>
                      <c:pt idx="23">
                        <c:v>4.1999999999999931E-4</c:v>
                      </c:pt>
                      <c:pt idx="24">
                        <c:v>4.759999999999991E-4</c:v>
                      </c:pt>
                      <c:pt idx="25">
                        <c:v>5.0500000000000252E-4</c:v>
                      </c:pt>
                      <c:pt idx="26">
                        <c:v>5.2499999999999856E-4</c:v>
                      </c:pt>
                      <c:pt idx="27">
                        <c:v>6.0000000000000147E-4</c:v>
                      </c:pt>
                      <c:pt idx="28">
                        <c:v>6.7999999999999972E-4</c:v>
                      </c:pt>
                      <c:pt idx="29">
                        <c:v>7.7333333333333106E-4</c:v>
                      </c:pt>
                      <c:pt idx="30">
                        <c:v>7.2879163784755809E-5</c:v>
                      </c:pt>
                      <c:pt idx="31">
                        <c:v>8.2639172141918903E-5</c:v>
                      </c:pt>
                      <c:pt idx="32">
                        <c:v>1.0379646482005653E-4</c:v>
                      </c:pt>
                      <c:pt idx="33">
                        <c:v>1.1530374178712165E-4</c:v>
                      </c:pt>
                      <c:pt idx="34">
                        <c:v>1.4065636536214984E-4</c:v>
                      </c:pt>
                      <c:pt idx="35">
                        <c:v>1.5939981767411362E-4</c:v>
                      </c:pt>
                      <c:pt idx="36">
                        <c:v>1.8972180782710264E-4</c:v>
                      </c:pt>
                      <c:pt idx="37">
                        <c:v>2.3939177549683281E-4</c:v>
                      </c:pt>
                      <c:pt idx="38">
                        <c:v>2.578903627204035E-4</c:v>
                      </c:pt>
                      <c:pt idx="39">
                        <c:v>3.2805202486097483E-4</c:v>
                      </c:pt>
                      <c:pt idx="40">
                        <c:v>3.1386235919899925E-4</c:v>
                      </c:pt>
                      <c:pt idx="41">
                        <c:v>3.6198085797736236E-4</c:v>
                      </c:pt>
                      <c:pt idx="42">
                        <c:v>4.1641405749486785E-4</c:v>
                      </c:pt>
                      <c:pt idx="43">
                        <c:v>4.6106376818394907E-4</c:v>
                      </c:pt>
                      <c:pt idx="44">
                        <c:v>5.5544804490690344E-4</c:v>
                      </c:pt>
                      <c:pt idx="45">
                        <c:v>6.4680301576872188E-4</c:v>
                      </c:pt>
                      <c:pt idx="46">
                        <c:v>7.6309101459854051E-4</c:v>
                      </c:pt>
                      <c:pt idx="47">
                        <c:v>9.1436729463307859E-4</c:v>
                      </c:pt>
                      <c:pt idx="48">
                        <c:v>1.4012515476190541E-3</c:v>
                      </c:pt>
                      <c:pt idx="49">
                        <c:v>1.4976390804597604E-3</c:v>
                      </c:pt>
                      <c:pt idx="50">
                        <c:v>1.9397072443917961E-5</c:v>
                      </c:pt>
                      <c:pt idx="51">
                        <c:v>2.2946322400719101E-5</c:v>
                      </c:pt>
                      <c:pt idx="52">
                        <c:v>2.6162358099570428E-5</c:v>
                      </c:pt>
                      <c:pt idx="53">
                        <c:v>2.9432194612030313E-5</c:v>
                      </c:pt>
                      <c:pt idx="54">
                        <c:v>3.9226107398106976E-5</c:v>
                      </c:pt>
                      <c:pt idx="55">
                        <c:v>4.1834812739148943E-5</c:v>
                      </c:pt>
                      <c:pt idx="56">
                        <c:v>5.0003582006570646E-5</c:v>
                      </c:pt>
                      <c:pt idx="57">
                        <c:v>6.1864224324857141E-5</c:v>
                      </c:pt>
                      <c:pt idx="58">
                        <c:v>8.2381137539578274E-5</c:v>
                      </c:pt>
                      <c:pt idx="59">
                        <c:v>9.9345985168497201E-5</c:v>
                      </c:pt>
                      <c:pt idx="60">
                        <c:v>1.2346707920200719E-4</c:v>
                      </c:pt>
                      <c:pt idx="61">
                        <c:v>1.2520657879040861E-4</c:v>
                      </c:pt>
                      <c:pt idx="62">
                        <c:v>1.5544064070970975E-4</c:v>
                      </c:pt>
                      <c:pt idx="63">
                        <c:v>1.7933874342969784E-4</c:v>
                      </c:pt>
                      <c:pt idx="64">
                        <c:v>2.0510481384143707E-4</c:v>
                      </c:pt>
                      <c:pt idx="65">
                        <c:v>2.2675296320630607E-4</c:v>
                      </c:pt>
                      <c:pt idx="66">
                        <c:v>2.5231562039958042E-4</c:v>
                      </c:pt>
                      <c:pt idx="67">
                        <c:v>2.7525452262773634E-4</c:v>
                      </c:pt>
                      <c:pt idx="68">
                        <c:v>2.9644696845794368E-4</c:v>
                      </c:pt>
                      <c:pt idx="69">
                        <c:v>3.3316533508541532E-4</c:v>
                      </c:pt>
                      <c:pt idx="70">
                        <c:v>3.6946592940292731E-4</c:v>
                      </c:pt>
                      <c:pt idx="71">
                        <c:v>4.0635773273273352E-4</c:v>
                      </c:pt>
                      <c:pt idx="72">
                        <c:v>4.5796312746386279E-4</c:v>
                      </c:pt>
                      <c:pt idx="73">
                        <c:v>5.2222581507449756E-4</c:v>
                      </c:pt>
                      <c:pt idx="74">
                        <c:v>6.1312844456122041E-4</c:v>
                      </c:pt>
                      <c:pt idx="75">
                        <c:v>7.0340080157687071E-4</c:v>
                      </c:pt>
                      <c:pt idx="76">
                        <c:v>1.0125943088552937E-3</c:v>
                      </c:pt>
                      <c:pt idx="77">
                        <c:v>9.21774516765283E-4</c:v>
                      </c:pt>
                      <c:pt idx="78">
                        <c:v>4.5599999999999997E-5</c:v>
                      </c:pt>
                      <c:pt idx="79">
                        <c:v>5.8200000000000005E-5</c:v>
                      </c:pt>
                      <c:pt idx="80">
                        <c:v>7.7100000000000004E-5</c:v>
                      </c:pt>
                      <c:pt idx="81">
                        <c:v>8.4900000000000004E-5</c:v>
                      </c:pt>
                      <c:pt idx="82">
                        <c:v>9.6600000000000003E-5</c:v>
                      </c:pt>
                      <c:pt idx="83">
                        <c:v>1.1200000000000001E-4</c:v>
                      </c:pt>
                      <c:pt idx="84">
                        <c:v>1.2900000000000002E-4</c:v>
                      </c:pt>
                      <c:pt idx="85">
                        <c:v>1.44E-4</c:v>
                      </c:pt>
                      <c:pt idx="86">
                        <c:v>1.65E-4</c:v>
                      </c:pt>
                      <c:pt idx="87">
                        <c:v>1.9100000000000001E-4</c:v>
                      </c:pt>
                      <c:pt idx="88">
                        <c:v>2.0800000000000001E-4</c:v>
                      </c:pt>
                      <c:pt idx="89">
                        <c:v>2.3900000000000004E-4</c:v>
                      </c:pt>
                      <c:pt idx="90">
                        <c:v>2.6800000000000001E-4</c:v>
                      </c:pt>
                      <c:pt idx="91">
                        <c:v>2.9700000000000001E-4</c:v>
                      </c:pt>
                      <c:pt idx="92">
                        <c:v>3.3599999999999998E-4</c:v>
                      </c:pt>
                      <c:pt idx="93">
                        <c:v>3.8400000000000001E-4</c:v>
                      </c:pt>
                      <c:pt idx="94">
                        <c:v>4.4800000000000005E-4</c:v>
                      </c:pt>
                      <c:pt idx="95">
                        <c:v>5.2400000000000005E-4</c:v>
                      </c:pt>
                      <c:pt idx="96">
                        <c:v>1.2099999999999999E-5</c:v>
                      </c:pt>
                      <c:pt idx="97">
                        <c:v>1.4E-5</c:v>
                      </c:pt>
                      <c:pt idx="98">
                        <c:v>1.7099999999999999E-5</c:v>
                      </c:pt>
                      <c:pt idx="99">
                        <c:v>1.9700000000000001E-5</c:v>
                      </c:pt>
                      <c:pt idx="100">
                        <c:v>2.37E-5</c:v>
                      </c:pt>
                      <c:pt idx="101">
                        <c:v>2.72E-5</c:v>
                      </c:pt>
                      <c:pt idx="102">
                        <c:v>2.7699999999999999E-5</c:v>
                      </c:pt>
                      <c:pt idx="103">
                        <c:v>3.6100000000000003E-5</c:v>
                      </c:pt>
                      <c:pt idx="104">
                        <c:v>4.6499999999999999E-5</c:v>
                      </c:pt>
                      <c:pt idx="105">
                        <c:v>5.3300000000000001E-5</c:v>
                      </c:pt>
                      <c:pt idx="106">
                        <c:v>6.3499999999999999E-5</c:v>
                      </c:pt>
                      <c:pt idx="107">
                        <c:v>5.2999999999999998E-4</c:v>
                      </c:pt>
                      <c:pt idx="108">
                        <c:v>5.9999999999999995E-4</c:v>
                      </c:pt>
                      <c:pt idx="109">
                        <c:v>6.7299999999999999E-4</c:v>
                      </c:pt>
                      <c:pt idx="110">
                        <c:v>7.3499999999999998E-4</c:v>
                      </c:pt>
                      <c:pt idx="111">
                        <c:v>7.8200000000000003E-4</c:v>
                      </c:pt>
                      <c:pt idx="112">
                        <c:v>9.4499999999999998E-4</c:v>
                      </c:pt>
                      <c:pt idx="113">
                        <c:v>1.0499999999999999E-3</c:v>
                      </c:pt>
                      <c:pt idx="114">
                        <c:v>1.1900000000000001E-3</c:v>
                      </c:pt>
                      <c:pt idx="115">
                        <c:v>7.1899999999999998E-6</c:v>
                      </c:pt>
                      <c:pt idx="116">
                        <c:v>1.4800000000000001E-5</c:v>
                      </c:pt>
                      <c:pt idx="117">
                        <c:v>1.3200000000000002E-5</c:v>
                      </c:pt>
                      <c:pt idx="118">
                        <c:v>2.5700000000000001E-5</c:v>
                      </c:pt>
                      <c:pt idx="119">
                        <c:v>2.7900000000000004E-5</c:v>
                      </c:pt>
                      <c:pt idx="120">
                        <c:v>3.9500000000000005E-5</c:v>
                      </c:pt>
                      <c:pt idx="121">
                        <c:v>3.6600000000000002E-5</c:v>
                      </c:pt>
                      <c:pt idx="122">
                        <c:v>2.8300000000000003E-5</c:v>
                      </c:pt>
                      <c:pt idx="123">
                        <c:v>5.27E-5</c:v>
                      </c:pt>
                      <c:pt idx="124">
                        <c:v>7.7600000000000002E-5</c:v>
                      </c:pt>
                      <c:pt idx="125">
                        <c:v>7.9900000000000004E-5</c:v>
                      </c:pt>
                      <c:pt idx="126">
                        <c:v>1.3000000000000002E-4</c:v>
                      </c:pt>
                      <c:pt idx="127">
                        <c:v>1.3899999999999999E-4</c:v>
                      </c:pt>
                      <c:pt idx="128">
                        <c:v>1.22E-4</c:v>
                      </c:pt>
                      <c:pt idx="129">
                        <c:v>1.3799999999999999E-4</c:v>
                      </c:pt>
                      <c:pt idx="130">
                        <c:v>1.2300000000000001E-4</c:v>
                      </c:pt>
                      <c:pt idx="131">
                        <c:v>1.34E-4</c:v>
                      </c:pt>
                      <c:pt idx="132">
                        <c:v>2.1800000000000001E-4</c:v>
                      </c:pt>
                      <c:pt idx="133">
                        <c:v>2.3800000000000001E-4</c:v>
                      </c:pt>
                      <c:pt idx="134">
                        <c:v>2.8299999999999999E-4</c:v>
                      </c:pt>
                      <c:pt idx="135">
                        <c:v>2.5300000000000002E-4</c:v>
                      </c:pt>
                      <c:pt idx="136">
                        <c:v>2.5599999999999999E-4</c:v>
                      </c:pt>
                      <c:pt idx="137">
                        <c:v>2.99E-4</c:v>
                      </c:pt>
                      <c:pt idx="138">
                        <c:v>3.0600000000000001E-4</c:v>
                      </c:pt>
                      <c:pt idx="139">
                        <c:v>3.4099999999999999E-4</c:v>
                      </c:pt>
                      <c:pt idx="140">
                        <c:v>3.6299999999999999E-4</c:v>
                      </c:pt>
                      <c:pt idx="141">
                        <c:v>3.9500000000000001E-4</c:v>
                      </c:pt>
                      <c:pt idx="142">
                        <c:v>4.4200000000000001E-4</c:v>
                      </c:pt>
                      <c:pt idx="143">
                        <c:v>5.2400000000000005E-4</c:v>
                      </c:pt>
                      <c:pt idx="144">
                        <c:v>5.6999999999999998E-4</c:v>
                      </c:pt>
                      <c:pt idx="145">
                        <c:v>6.4700000000000001E-4</c:v>
                      </c:pt>
                      <c:pt idx="146">
                        <c:v>7.8200000000000003E-4</c:v>
                      </c:pt>
                      <c:pt idx="147">
                        <c:v>7.27E-4</c:v>
                      </c:pt>
                      <c:pt idx="148">
                        <c:v>1.41E-3</c:v>
                      </c:pt>
                      <c:pt idx="149">
                        <c:v>1.17E-3</c:v>
                      </c:pt>
                      <c:pt idx="150">
                        <c:v>1.3600000000000001E-3</c:v>
                      </c:pt>
                      <c:pt idx="151">
                        <c:v>5.8900000000000001E-4</c:v>
                      </c:pt>
                      <c:pt idx="152">
                        <c:v>6.6100000000000002E-4</c:v>
                      </c:pt>
                      <c:pt idx="153">
                        <c:v>5.8200000000000005E-4</c:v>
                      </c:pt>
                      <c:pt idx="154">
                        <c:v>7.2300000000000012E-4</c:v>
                      </c:pt>
                      <c:pt idx="155">
                        <c:v>7.7200000000000001E-4</c:v>
                      </c:pt>
                      <c:pt idx="156">
                        <c:v>8.3800000000000009E-4</c:v>
                      </c:pt>
                      <c:pt idx="157">
                        <c:v>9.2699999999999998E-4</c:v>
                      </c:pt>
                      <c:pt idx="158">
                        <c:v>9.6500000000000004E-4</c:v>
                      </c:pt>
                      <c:pt idx="159">
                        <c:v>1.1299999999999999E-3</c:v>
                      </c:pt>
                      <c:pt idx="160">
                        <c:v>1.15E-3</c:v>
                      </c:pt>
                      <c:pt idx="161">
                        <c:v>1.14E-3</c:v>
                      </c:pt>
                      <c:pt idx="162">
                        <c:v>1.32E-3</c:v>
                      </c:pt>
                      <c:pt idx="163">
                        <c:v>1.2199999999999999E-3</c:v>
                      </c:pt>
                      <c:pt idx="164">
                        <c:v>1.41E-3</c:v>
                      </c:pt>
                      <c:pt idx="165">
                        <c:v>1.8500000000000001E-3</c:v>
                      </c:pt>
                      <c:pt idx="166">
                        <c:v>1.4300000000000001E-3</c:v>
                      </c:pt>
                      <c:pt idx="167">
                        <c:v>5.3667067294529974E-5</c:v>
                      </c:pt>
                      <c:pt idx="168">
                        <c:v>3.8744418167880416E-5</c:v>
                      </c:pt>
                      <c:pt idx="169">
                        <c:v>5.1269316851348557E-5</c:v>
                      </c:pt>
                      <c:pt idx="170">
                        <c:v>5.1780361678774938E-5</c:v>
                      </c:pt>
                      <c:pt idx="171">
                        <c:v>9.1448724050217591E-5</c:v>
                      </c:pt>
                      <c:pt idx="172">
                        <c:v>8.6699606760951478E-5</c:v>
                      </c:pt>
                      <c:pt idx="173">
                        <c:v>1.000884524722121E-4</c:v>
                      </c:pt>
                      <c:pt idx="174">
                        <c:v>1.1044066084519185E-4</c:v>
                      </c:pt>
                      <c:pt idx="175">
                        <c:v>1.3169297218543053E-4</c:v>
                      </c:pt>
                      <c:pt idx="176">
                        <c:v>1.3094405997081005E-4</c:v>
                      </c:pt>
                      <c:pt idx="177">
                        <c:v>1.5475770738591834E-4</c:v>
                      </c:pt>
                      <c:pt idx="178">
                        <c:v>1.7037603311486791E-4</c:v>
                      </c:pt>
                      <c:pt idx="179">
                        <c:v>1.8043303756228428E-4</c:v>
                      </c:pt>
                      <c:pt idx="180">
                        <c:v>1.9975131276351091E-4</c:v>
                      </c:pt>
                      <c:pt idx="181">
                        <c:v>2.4916113875352578E-4</c:v>
                      </c:pt>
                      <c:pt idx="182">
                        <c:v>2.0899018685831622E-4</c:v>
                      </c:pt>
                      <c:pt idx="183">
                        <c:v>2.3562192212912749E-4</c:v>
                      </c:pt>
                      <c:pt idx="184">
                        <c:v>2.5980778763242193E-4</c:v>
                      </c:pt>
                      <c:pt idx="185">
                        <c:v>2.8580015060240962E-4</c:v>
                      </c:pt>
                      <c:pt idx="186">
                        <c:v>3.1481706190329494E-4</c:v>
                      </c:pt>
                      <c:pt idx="187">
                        <c:v>3.5389786694825726E-4</c:v>
                      </c:pt>
                      <c:pt idx="188">
                        <c:v>3.8261946201232109E-4</c:v>
                      </c:pt>
                      <c:pt idx="189">
                        <c:v>4.296346858316234E-4</c:v>
                      </c:pt>
                      <c:pt idx="190">
                        <c:v>4.8906010677618049E-4</c:v>
                      </c:pt>
                      <c:pt idx="191">
                        <c:v>5.3963828817734098E-4</c:v>
                      </c:pt>
                      <c:pt idx="192">
                        <c:v>6.1253977818853829E-4</c:v>
                      </c:pt>
                      <c:pt idx="193">
                        <c:v>8.0388923701298488E-4</c:v>
                      </c:pt>
                      <c:pt idx="194">
                        <c:v>7.6258783073131025E-4</c:v>
                      </c:pt>
                      <c:pt idx="195">
                        <c:v>3.2100000000000001E-5</c:v>
                      </c:pt>
                      <c:pt idx="196">
                        <c:v>3.4E-5</c:v>
                      </c:pt>
                      <c:pt idx="197">
                        <c:v>3.4500000000000005E-5</c:v>
                      </c:pt>
                      <c:pt idx="198">
                        <c:v>3.7500000000000003E-5</c:v>
                      </c:pt>
                      <c:pt idx="199">
                        <c:v>4.5700000000000006E-5</c:v>
                      </c:pt>
                      <c:pt idx="200">
                        <c:v>5.1100000000000009E-5</c:v>
                      </c:pt>
                      <c:pt idx="201">
                        <c:v>5.3400000000000004E-5</c:v>
                      </c:pt>
                      <c:pt idx="202">
                        <c:v>6.3200000000000005E-5</c:v>
                      </c:pt>
                      <c:pt idx="203">
                        <c:v>7.8400000000000008E-5</c:v>
                      </c:pt>
                      <c:pt idx="204">
                        <c:v>9.5500000000000017E-5</c:v>
                      </c:pt>
                      <c:pt idx="205">
                        <c:v>7.7300000000000009E-5</c:v>
                      </c:pt>
                      <c:pt idx="206">
                        <c:v>1.25E-4</c:v>
                      </c:pt>
                      <c:pt idx="207">
                        <c:v>1.6900000000000002E-4</c:v>
                      </c:pt>
                      <c:pt idx="208">
                        <c:v>1.5200000000000001E-4</c:v>
                      </c:pt>
                      <c:pt idx="209">
                        <c:v>1.7200000000000001E-4</c:v>
                      </c:pt>
                      <c:pt idx="210">
                        <c:v>1.6699999999999999E-4</c:v>
                      </c:pt>
                      <c:pt idx="211">
                        <c:v>2.0400000000000003E-4</c:v>
                      </c:pt>
                      <c:pt idx="212">
                        <c:v>2.23E-4</c:v>
                      </c:pt>
                      <c:pt idx="213">
                        <c:v>1.6799999999999999E-4</c:v>
                      </c:pt>
                      <c:pt idx="214">
                        <c:v>2.7999999999999998E-4</c:v>
                      </c:pt>
                      <c:pt idx="215">
                        <c:v>3.0600000000000001E-4</c:v>
                      </c:pt>
                      <c:pt idx="216">
                        <c:v>4.0300000000000004E-4</c:v>
                      </c:pt>
                      <c:pt idx="217">
                        <c:v>3.57E-4</c:v>
                      </c:pt>
                      <c:pt idx="218">
                        <c:v>4.3300000000000001E-4</c:v>
                      </c:pt>
                      <c:pt idx="219">
                        <c:v>4.7400000000000003E-4</c:v>
                      </c:pt>
                      <c:pt idx="220">
                        <c:v>5.0000000000000001E-4</c:v>
                      </c:pt>
                      <c:pt idx="221">
                        <c:v>5.5900000000000004E-4</c:v>
                      </c:pt>
                      <c:pt idx="222">
                        <c:v>5.8100000000000003E-4</c:v>
                      </c:pt>
                      <c:pt idx="223">
                        <c:v>6.5600000000000001E-4</c:v>
                      </c:pt>
                      <c:pt idx="224">
                        <c:v>7.1000000000000002E-4</c:v>
                      </c:pt>
                      <c:pt idx="225">
                        <c:v>7.6600000000000008E-4</c:v>
                      </c:pt>
                      <c:pt idx="226">
                        <c:v>8.6700000000000004E-4</c:v>
                      </c:pt>
                      <c:pt idx="227">
                        <c:v>9.4399999999999996E-4</c:v>
                      </c:pt>
                      <c:pt idx="228">
                        <c:v>1.1299999999999999E-3</c:v>
                      </c:pt>
                      <c:pt idx="229">
                        <c:v>1.15E-3</c:v>
                      </c:pt>
                      <c:pt idx="230">
                        <c:v>1.3500000000000001E-3</c:v>
                      </c:pt>
                      <c:pt idx="231">
                        <c:v>1.58E-3</c:v>
                      </c:pt>
                      <c:pt idx="232">
                        <c:v>1.7899999999999999E-3</c:v>
                      </c:pt>
                      <c:pt idx="233">
                        <c:v>2.0300000000000001E-3</c:v>
                      </c:pt>
                      <c:pt idx="234">
                        <c:v>2.3800000000000002E-3</c:v>
                      </c:pt>
                      <c:pt idx="235">
                        <c:v>2.7100000000000002E-3</c:v>
                      </c:pt>
                    </c:numCache>
                  </c:numRef>
                </c:y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C-B382-484E-B7AC-D2C1D919AFC9}"/>
                  </c:ext>
                </c:extLst>
              </c15:ser>
            </c15:filteredScatterSeries>
            <c15:filteredScatterSeries>
              <c15:ser>
                <c:idx val="3"/>
                <c:order val="1"/>
                <c:tx>
                  <c:v>Корр. среда: 0,1Гц, ест.корр.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4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[3]КМ!$E$3:$E$167</c15:sqref>
                        </c15:formulaRef>
                      </c:ext>
                    </c:extLst>
                    <c:numCache>
                      <c:formatCode>General</c:formatCode>
                      <c:ptCount val="165"/>
                      <c:pt idx="0">
                        <c:v>912.81762826168233</c:v>
                      </c:pt>
                      <c:pt idx="1">
                        <c:v>956.3766851541485</c:v>
                      </c:pt>
                      <c:pt idx="2">
                        <c:v>1003.4639760552232</c:v>
                      </c:pt>
                      <c:pt idx="3">
                        <c:v>1049.9492059159561</c:v>
                      </c:pt>
                      <c:pt idx="4">
                        <c:v>1094.538120753431</c:v>
                      </c:pt>
                      <c:pt idx="5">
                        <c:v>1146.002051387544</c:v>
                      </c:pt>
                      <c:pt idx="6">
                        <c:v>1200.8857711869155</c:v>
                      </c:pt>
                      <c:pt idx="7">
                        <c:v>1255.1282669839807</c:v>
                      </c:pt>
                      <c:pt idx="8">
                        <c:v>1322.8892489829038</c:v>
                      </c:pt>
                      <c:pt idx="9">
                        <c:v>1400.949556763522</c:v>
                      </c:pt>
                      <c:pt idx="10">
                        <c:v>1483.3115261774039</c:v>
                      </c:pt>
                      <c:pt idx="11">
                        <c:v>1562.8800943116137</c:v>
                      </c:pt>
                      <c:pt idx="12">
                        <c:v>1649.7141487666636</c:v>
                      </c:pt>
                      <c:pt idx="13">
                        <c:v>852.81493248986635</c:v>
                      </c:pt>
                      <c:pt idx="14">
                        <c:v>888.39019999194159</c:v>
                      </c:pt>
                      <c:pt idx="15">
                        <c:v>927.74362339740253</c:v>
                      </c:pt>
                      <c:pt idx="16">
                        <c:v>971.20401131931874</c:v>
                      </c:pt>
                      <c:pt idx="17">
                        <c:v>1015.4304925037716</c:v>
                      </c:pt>
                      <c:pt idx="18">
                        <c:v>1063.0472252569048</c:v>
                      </c:pt>
                      <c:pt idx="19">
                        <c:v>1113.9426878095805</c:v>
                      </c:pt>
                      <c:pt idx="20">
                        <c:v>579.95263733374054</c:v>
                      </c:pt>
                      <c:pt idx="21">
                        <c:v>616.86191854874392</c:v>
                      </c:pt>
                      <c:pt idx="22">
                        <c:v>646.73468175499522</c:v>
                      </c:pt>
                      <c:pt idx="23">
                        <c:v>669.31283405722502</c:v>
                      </c:pt>
                      <c:pt idx="24">
                        <c:v>696.23019236363245</c:v>
                      </c:pt>
                      <c:pt idx="25">
                        <c:v>724.33133501538498</c:v>
                      </c:pt>
                      <c:pt idx="26">
                        <c:v>756.53671724853757</c:v>
                      </c:pt>
                      <c:pt idx="27">
                        <c:v>791.56176805584175</c:v>
                      </c:pt>
                      <c:pt idx="28">
                        <c:v>828.21554129337392</c:v>
                      </c:pt>
                      <c:pt idx="29">
                        <c:v>868.79754737308133</c:v>
                      </c:pt>
                      <c:pt idx="30">
                        <c:v>911.09812952703794</c:v>
                      </c:pt>
                      <c:pt idx="31">
                        <c:v>956.22282512427194</c:v>
                      </c:pt>
                      <c:pt idx="32">
                        <c:v>1005.6050335429336</c:v>
                      </c:pt>
                      <c:pt idx="33">
                        <c:v>797</c:v>
                      </c:pt>
                      <c:pt idx="34">
                        <c:v>826</c:v>
                      </c:pt>
                      <c:pt idx="35">
                        <c:v>884</c:v>
                      </c:pt>
                      <c:pt idx="36">
                        <c:v>949</c:v>
                      </c:pt>
                      <c:pt idx="37">
                        <c:v>988</c:v>
                      </c:pt>
                      <c:pt idx="38">
                        <c:v>1027</c:v>
                      </c:pt>
                      <c:pt idx="39">
                        <c:v>1067</c:v>
                      </c:pt>
                      <c:pt idx="40">
                        <c:v>1111</c:v>
                      </c:pt>
                      <c:pt idx="41">
                        <c:v>1160</c:v>
                      </c:pt>
                      <c:pt idx="42">
                        <c:v>1213</c:v>
                      </c:pt>
                      <c:pt idx="43">
                        <c:v>1262</c:v>
                      </c:pt>
                      <c:pt idx="44">
                        <c:v>1318</c:v>
                      </c:pt>
                      <c:pt idx="45">
                        <c:v>1391</c:v>
                      </c:pt>
                      <c:pt idx="46">
                        <c:v>1461</c:v>
                      </c:pt>
                      <c:pt idx="47">
                        <c:v>1527</c:v>
                      </c:pt>
                      <c:pt idx="48">
                        <c:v>1758</c:v>
                      </c:pt>
                      <c:pt idx="49">
                        <c:v>1824</c:v>
                      </c:pt>
                      <c:pt idx="50">
                        <c:v>614</c:v>
                      </c:pt>
                      <c:pt idx="51">
                        <c:v>641</c:v>
                      </c:pt>
                      <c:pt idx="52">
                        <c:v>668</c:v>
                      </c:pt>
                      <c:pt idx="53">
                        <c:v>697</c:v>
                      </c:pt>
                      <c:pt idx="54">
                        <c:v>734</c:v>
                      </c:pt>
                      <c:pt idx="55">
                        <c:v>773</c:v>
                      </c:pt>
                      <c:pt idx="56">
                        <c:v>810</c:v>
                      </c:pt>
                      <c:pt idx="57">
                        <c:v>853</c:v>
                      </c:pt>
                      <c:pt idx="58">
                        <c:v>903</c:v>
                      </c:pt>
                      <c:pt idx="59">
                        <c:v>957</c:v>
                      </c:pt>
                      <c:pt idx="60">
                        <c:v>1018</c:v>
                      </c:pt>
                      <c:pt idx="61">
                        <c:v>1080</c:v>
                      </c:pt>
                      <c:pt idx="62">
                        <c:v>1145</c:v>
                      </c:pt>
                      <c:pt idx="63">
                        <c:v>1221</c:v>
                      </c:pt>
                      <c:pt idx="64">
                        <c:v>1299</c:v>
                      </c:pt>
                      <c:pt idx="65">
                        <c:v>1144</c:v>
                      </c:pt>
                      <c:pt idx="66">
                        <c:v>1186</c:v>
                      </c:pt>
                      <c:pt idx="67">
                        <c:v>1228</c:v>
                      </c:pt>
                      <c:pt idx="68">
                        <c:v>1271</c:v>
                      </c:pt>
                      <c:pt idx="69">
                        <c:v>1316</c:v>
                      </c:pt>
                      <c:pt idx="70">
                        <c:v>1363</c:v>
                      </c:pt>
                      <c:pt idx="71">
                        <c:v>1412</c:v>
                      </c:pt>
                      <c:pt idx="72">
                        <c:v>1467</c:v>
                      </c:pt>
                      <c:pt idx="73">
                        <c:v>1525</c:v>
                      </c:pt>
                      <c:pt idx="74">
                        <c:v>1583</c:v>
                      </c:pt>
                      <c:pt idx="75">
                        <c:v>1647</c:v>
                      </c:pt>
                      <c:pt idx="76">
                        <c:v>1715</c:v>
                      </c:pt>
                      <c:pt idx="77">
                        <c:v>1786</c:v>
                      </c:pt>
                      <c:pt idx="78">
                        <c:v>1867</c:v>
                      </c:pt>
                      <c:pt idx="79">
                        <c:v>1953</c:v>
                      </c:pt>
                      <c:pt idx="80">
                        <c:v>2044</c:v>
                      </c:pt>
                      <c:pt idx="81">
                        <c:v>2150</c:v>
                      </c:pt>
                      <c:pt idx="82">
                        <c:v>2263</c:v>
                      </c:pt>
                      <c:pt idx="83">
                        <c:v>2386</c:v>
                      </c:pt>
                      <c:pt idx="84">
                        <c:v>2513</c:v>
                      </c:pt>
                      <c:pt idx="85">
                        <c:v>2645</c:v>
                      </c:pt>
                      <c:pt idx="86">
                        <c:v>636</c:v>
                      </c:pt>
                      <c:pt idx="87">
                        <c:v>657</c:v>
                      </c:pt>
                      <c:pt idx="88">
                        <c:v>679</c:v>
                      </c:pt>
                      <c:pt idx="89">
                        <c:v>702</c:v>
                      </c:pt>
                      <c:pt idx="90">
                        <c:v>726</c:v>
                      </c:pt>
                      <c:pt idx="91">
                        <c:v>751</c:v>
                      </c:pt>
                      <c:pt idx="92">
                        <c:v>778</c:v>
                      </c:pt>
                      <c:pt idx="93">
                        <c:v>806</c:v>
                      </c:pt>
                      <c:pt idx="94">
                        <c:v>836</c:v>
                      </c:pt>
                      <c:pt idx="95">
                        <c:v>868</c:v>
                      </c:pt>
                      <c:pt idx="96">
                        <c:v>902</c:v>
                      </c:pt>
                      <c:pt idx="97">
                        <c:v>938</c:v>
                      </c:pt>
                      <c:pt idx="98">
                        <c:v>975</c:v>
                      </c:pt>
                      <c:pt idx="99">
                        <c:v>1015</c:v>
                      </c:pt>
                      <c:pt idx="100">
                        <c:v>1059</c:v>
                      </c:pt>
                      <c:pt idx="101">
                        <c:v>1106</c:v>
                      </c:pt>
                      <c:pt idx="102">
                        <c:v>1155</c:v>
                      </c:pt>
                      <c:pt idx="103">
                        <c:v>1208</c:v>
                      </c:pt>
                      <c:pt idx="104">
                        <c:v>1265</c:v>
                      </c:pt>
                      <c:pt idx="105">
                        <c:v>1328</c:v>
                      </c:pt>
                      <c:pt idx="106">
                        <c:v>1396</c:v>
                      </c:pt>
                      <c:pt idx="107">
                        <c:v>712.61502700646383</c:v>
                      </c:pt>
                      <c:pt idx="108">
                        <c:v>736.18407368462454</c:v>
                      </c:pt>
                      <c:pt idx="109">
                        <c:v>778.67774182946221</c:v>
                      </c:pt>
                      <c:pt idx="110">
                        <c:v>805.09826726900019</c:v>
                      </c:pt>
                      <c:pt idx="111">
                        <c:v>832.90989018446271</c:v>
                      </c:pt>
                      <c:pt idx="112">
                        <c:v>895.01137414009577</c:v>
                      </c:pt>
                      <c:pt idx="113">
                        <c:v>927.31001999204852</c:v>
                      </c:pt>
                      <c:pt idx="114">
                        <c:v>936.46359825954448</c:v>
                      </c:pt>
                      <c:pt idx="115">
                        <c:v>971.05707536883801</c:v>
                      </c:pt>
                      <c:pt idx="116">
                        <c:v>1007.5958072566652</c:v>
                      </c:pt>
                      <c:pt idx="117">
                        <c:v>1046.0762694552466</c:v>
                      </c:pt>
                      <c:pt idx="118">
                        <c:v>1086.766314111258</c:v>
                      </c:pt>
                      <c:pt idx="119">
                        <c:v>1130.2195077009708</c:v>
                      </c:pt>
                      <c:pt idx="120">
                        <c:v>1306.8952880066515</c:v>
                      </c:pt>
                      <c:pt idx="121">
                        <c:v>1360.3173358341955</c:v>
                      </c:pt>
                      <c:pt idx="122">
                        <c:v>1417.1427603097411</c:v>
                      </c:pt>
                      <c:pt idx="123">
                        <c:v>1477.8657659317571</c:v>
                      </c:pt>
                      <c:pt idx="124">
                        <c:v>1542.1559725525883</c:v>
                      </c:pt>
                      <c:pt idx="125">
                        <c:v>1611.4587037958627</c:v>
                      </c:pt>
                      <c:pt idx="126">
                        <c:v>1370</c:v>
                      </c:pt>
                      <c:pt idx="127">
                        <c:v>1415</c:v>
                      </c:pt>
                      <c:pt idx="128">
                        <c:v>1464</c:v>
                      </c:pt>
                      <c:pt idx="129">
                        <c:v>1514</c:v>
                      </c:pt>
                      <c:pt idx="130">
                        <c:v>1571</c:v>
                      </c:pt>
                      <c:pt idx="131">
                        <c:v>1626</c:v>
                      </c:pt>
                      <c:pt idx="132">
                        <c:v>1689</c:v>
                      </c:pt>
                      <c:pt idx="133">
                        <c:v>1753</c:v>
                      </c:pt>
                      <c:pt idx="134">
                        <c:v>1822</c:v>
                      </c:pt>
                      <c:pt idx="135">
                        <c:v>1896</c:v>
                      </c:pt>
                      <c:pt idx="136">
                        <c:v>1970</c:v>
                      </c:pt>
                      <c:pt idx="137">
                        <c:v>2050</c:v>
                      </c:pt>
                      <c:pt idx="138">
                        <c:v>2147</c:v>
                      </c:pt>
                      <c:pt idx="139">
                        <c:v>2238</c:v>
                      </c:pt>
                      <c:pt idx="140">
                        <c:v>2345</c:v>
                      </c:pt>
                      <c:pt idx="141">
                        <c:v>2452</c:v>
                      </c:pt>
                      <c:pt idx="142">
                        <c:v>2572</c:v>
                      </c:pt>
                      <c:pt idx="143">
                        <c:v>749</c:v>
                      </c:pt>
                      <c:pt idx="144">
                        <c:v>775</c:v>
                      </c:pt>
                      <c:pt idx="145">
                        <c:v>800</c:v>
                      </c:pt>
                      <c:pt idx="146">
                        <c:v>827</c:v>
                      </c:pt>
                      <c:pt idx="147">
                        <c:v>856</c:v>
                      </c:pt>
                      <c:pt idx="148">
                        <c:v>885</c:v>
                      </c:pt>
                      <c:pt idx="149">
                        <c:v>916</c:v>
                      </c:pt>
                      <c:pt idx="150">
                        <c:v>949</c:v>
                      </c:pt>
                      <c:pt idx="151">
                        <c:v>983</c:v>
                      </c:pt>
                      <c:pt idx="152">
                        <c:v>1020</c:v>
                      </c:pt>
                      <c:pt idx="153">
                        <c:v>1061</c:v>
                      </c:pt>
                      <c:pt idx="154">
                        <c:v>1101</c:v>
                      </c:pt>
                      <c:pt idx="155">
                        <c:v>1144</c:v>
                      </c:pt>
                      <c:pt idx="156">
                        <c:v>1191</c:v>
                      </c:pt>
                      <c:pt idx="157">
                        <c:v>1240</c:v>
                      </c:pt>
                      <c:pt idx="158">
                        <c:v>1291</c:v>
                      </c:pt>
                      <c:pt idx="159">
                        <c:v>1353</c:v>
                      </c:pt>
                      <c:pt idx="160">
                        <c:v>1419</c:v>
                      </c:pt>
                      <c:pt idx="161">
                        <c:v>1482</c:v>
                      </c:pt>
                      <c:pt idx="162">
                        <c:v>1556</c:v>
                      </c:pt>
                      <c:pt idx="163">
                        <c:v>1634</c:v>
                      </c:pt>
                      <c:pt idx="164">
                        <c:v>1714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[3]КМ!$F$3:$F$167</c15:sqref>
                        </c15:formulaRef>
                      </c:ext>
                    </c:extLst>
                    <c:numCache>
                      <c:formatCode>General</c:formatCode>
                      <c:ptCount val="165"/>
                      <c:pt idx="0">
                        <c:v>4.5201926639496068E-4</c:v>
                      </c:pt>
                      <c:pt idx="1">
                        <c:v>3.6052631578947395E-4</c:v>
                      </c:pt>
                      <c:pt idx="2">
                        <c:v>4.166666666666655E-4</c:v>
                      </c:pt>
                      <c:pt idx="3">
                        <c:v>4.680000000000007E-4</c:v>
                      </c:pt>
                      <c:pt idx="4">
                        <c:v>6.3124999999999878E-4</c:v>
                      </c:pt>
                      <c:pt idx="5">
                        <c:v>7.9411764705882438E-4</c:v>
                      </c:pt>
                      <c:pt idx="6">
                        <c:v>5.263157894736842E-4</c:v>
                      </c:pt>
                      <c:pt idx="7">
                        <c:v>7.8000000000000118E-4</c:v>
                      </c:pt>
                      <c:pt idx="8">
                        <c:v>8.4375000000000086E-4</c:v>
                      </c:pt>
                      <c:pt idx="9">
                        <c:v>9.4285714285714307E-4</c:v>
                      </c:pt>
                      <c:pt idx="10">
                        <c:v>9.6923076923076769E-4</c:v>
                      </c:pt>
                      <c:pt idx="11">
                        <c:v>1.1444444444444458E-3</c:v>
                      </c:pt>
                      <c:pt idx="12">
                        <c:v>1.4111111111111067E-3</c:v>
                      </c:pt>
                      <c:pt idx="13">
                        <c:v>1.4001866915588801E-4</c:v>
                      </c:pt>
                      <c:pt idx="14">
                        <c:v>1.68333333333333E-4</c:v>
                      </c:pt>
                      <c:pt idx="15">
                        <c:v>1.8833333333333376E-4</c:v>
                      </c:pt>
                      <c:pt idx="16">
                        <c:v>2.3999999999999963E-4</c:v>
                      </c:pt>
                      <c:pt idx="17">
                        <c:v>2.914285714285703E-4</c:v>
                      </c:pt>
                      <c:pt idx="18">
                        <c:v>3.8928571428571549E-4</c:v>
                      </c:pt>
                      <c:pt idx="19">
                        <c:v>4.3913043478260784E-4</c:v>
                      </c:pt>
                      <c:pt idx="20">
                        <c:v>4.9119091737992238E-5</c:v>
                      </c:pt>
                      <c:pt idx="21">
                        <c:v>6.7557251908396924E-5</c:v>
                      </c:pt>
                      <c:pt idx="22">
                        <c:v>7.500000000000021E-5</c:v>
                      </c:pt>
                      <c:pt idx="23">
                        <c:v>1.1195652173913056E-4</c:v>
                      </c:pt>
                      <c:pt idx="24">
                        <c:v>1.0714285714285685E-4</c:v>
                      </c:pt>
                      <c:pt idx="25">
                        <c:v>1.6666666666666666E-4</c:v>
                      </c:pt>
                      <c:pt idx="26">
                        <c:v>1.2736842105263166E-4</c:v>
                      </c:pt>
                      <c:pt idx="27">
                        <c:v>2.8108108108108084E-4</c:v>
                      </c:pt>
                      <c:pt idx="28">
                        <c:v>1.487179487179492E-4</c:v>
                      </c:pt>
                      <c:pt idx="29">
                        <c:v>2.1346153846153835E-4</c:v>
                      </c:pt>
                      <c:pt idx="30">
                        <c:v>3.4062499999999886E-4</c:v>
                      </c:pt>
                      <c:pt idx="31">
                        <c:v>3.0277777777777871E-4</c:v>
                      </c:pt>
                      <c:pt idx="32">
                        <c:v>4.4799999999999896E-4</c:v>
                      </c:pt>
                      <c:pt idx="33">
                        <c:v>2.0790236134453764E-4</c:v>
                      </c:pt>
                      <c:pt idx="34">
                        <c:v>2.1456156358885025E-4</c:v>
                      </c:pt>
                      <c:pt idx="35">
                        <c:v>3.8715855478502122E-4</c:v>
                      </c:pt>
                      <c:pt idx="36">
                        <c:v>4.2224959346186036E-4</c:v>
                      </c:pt>
                      <c:pt idx="37">
                        <c:v>3.60929375417502E-4</c:v>
                      </c:pt>
                      <c:pt idx="38">
                        <c:v>6.2747340338983003E-4</c:v>
                      </c:pt>
                      <c:pt idx="39">
                        <c:v>3.6030466300366264E-4</c:v>
                      </c:pt>
                      <c:pt idx="40">
                        <c:v>4.6397378919860524E-4</c:v>
                      </c:pt>
                      <c:pt idx="41">
                        <c:v>7.1609009964412927E-4</c:v>
                      </c:pt>
                      <c:pt idx="42">
                        <c:v>4.7877043308791633E-4</c:v>
                      </c:pt>
                      <c:pt idx="43">
                        <c:v>5.2949259601707099E-4</c:v>
                      </c:pt>
                      <c:pt idx="44">
                        <c:v>8.1090096078431304E-4</c:v>
                      </c:pt>
                      <c:pt idx="45">
                        <c:v>7.7404105084745705E-4</c:v>
                      </c:pt>
                      <c:pt idx="46">
                        <c:v>8.5837248876909739E-4</c:v>
                      </c:pt>
                      <c:pt idx="47">
                        <c:v>9.0672854209445579E-4</c:v>
                      </c:pt>
                      <c:pt idx="48">
                        <c:v>7.7517277611940222E-4</c:v>
                      </c:pt>
                      <c:pt idx="49">
                        <c:v>9.339003835616386E-4</c:v>
                      </c:pt>
                      <c:pt idx="50">
                        <c:v>7.400000000000001E-5</c:v>
                      </c:pt>
                      <c:pt idx="51">
                        <c:v>8.1100000000000006E-5</c:v>
                      </c:pt>
                      <c:pt idx="52">
                        <c:v>1.0200000000000001E-4</c:v>
                      </c:pt>
                      <c:pt idx="53">
                        <c:v>1.8600000000000002E-4</c:v>
                      </c:pt>
                      <c:pt idx="54">
                        <c:v>1.7900000000000001E-4</c:v>
                      </c:pt>
                      <c:pt idx="55">
                        <c:v>1.0900000000000001E-4</c:v>
                      </c:pt>
                      <c:pt idx="56">
                        <c:v>2.0899999999999998E-4</c:v>
                      </c:pt>
                      <c:pt idx="57">
                        <c:v>2.5000000000000001E-4</c:v>
                      </c:pt>
                      <c:pt idx="58">
                        <c:v>3.7100000000000002E-4</c:v>
                      </c:pt>
                      <c:pt idx="59">
                        <c:v>2.8299999999999999E-4</c:v>
                      </c:pt>
                      <c:pt idx="60">
                        <c:v>3.1500000000000001E-4</c:v>
                      </c:pt>
                      <c:pt idx="61">
                        <c:v>4.0000000000000002E-4</c:v>
                      </c:pt>
                      <c:pt idx="62">
                        <c:v>4.9000000000000009E-4</c:v>
                      </c:pt>
                      <c:pt idx="63">
                        <c:v>6.7800000000000011E-4</c:v>
                      </c:pt>
                      <c:pt idx="64">
                        <c:v>6.87E-4</c:v>
                      </c:pt>
                      <c:pt idx="65">
                        <c:v>6.9900000000000008E-4</c:v>
                      </c:pt>
                      <c:pt idx="66">
                        <c:v>7.6500000000000005E-4</c:v>
                      </c:pt>
                      <c:pt idx="67">
                        <c:v>7.7000000000000007E-4</c:v>
                      </c:pt>
                      <c:pt idx="68">
                        <c:v>8.4800000000000012E-4</c:v>
                      </c:pt>
                      <c:pt idx="69">
                        <c:v>9.0899999999999998E-4</c:v>
                      </c:pt>
                      <c:pt idx="70">
                        <c:v>1.0200000000000001E-3</c:v>
                      </c:pt>
                      <c:pt idx="71">
                        <c:v>1.0200000000000001E-3</c:v>
                      </c:pt>
                      <c:pt idx="72">
                        <c:v>1.1000000000000001E-3</c:v>
                      </c:pt>
                      <c:pt idx="73">
                        <c:v>1.1299999999999999E-3</c:v>
                      </c:pt>
                      <c:pt idx="74">
                        <c:v>1.2800000000000001E-3</c:v>
                      </c:pt>
                      <c:pt idx="75">
                        <c:v>1.33E-3</c:v>
                      </c:pt>
                      <c:pt idx="76">
                        <c:v>1.4599999999999999E-3</c:v>
                      </c:pt>
                      <c:pt idx="77">
                        <c:v>1.5E-3</c:v>
                      </c:pt>
                      <c:pt idx="78">
                        <c:v>1.6299999999999999E-3</c:v>
                      </c:pt>
                      <c:pt idx="79">
                        <c:v>1.72E-3</c:v>
                      </c:pt>
                      <c:pt idx="80">
                        <c:v>1.8699999999999999E-3</c:v>
                      </c:pt>
                      <c:pt idx="81">
                        <c:v>1.98E-3</c:v>
                      </c:pt>
                      <c:pt idx="82">
                        <c:v>2.2200000000000002E-3</c:v>
                      </c:pt>
                      <c:pt idx="83">
                        <c:v>2.3900000000000002E-3</c:v>
                      </c:pt>
                      <c:pt idx="84">
                        <c:v>2.5600000000000002E-3</c:v>
                      </c:pt>
                      <c:pt idx="85">
                        <c:v>2.7699999999999999E-3</c:v>
                      </c:pt>
                      <c:pt idx="86">
                        <c:v>1.0399999999999999E-4</c:v>
                      </c:pt>
                      <c:pt idx="87">
                        <c:v>1.26E-4</c:v>
                      </c:pt>
                      <c:pt idx="88">
                        <c:v>1.5100000000000001E-4</c:v>
                      </c:pt>
                      <c:pt idx="89">
                        <c:v>1.18E-4</c:v>
                      </c:pt>
                      <c:pt idx="90">
                        <c:v>1.8699999999999999E-4</c:v>
                      </c:pt>
                      <c:pt idx="91">
                        <c:v>1.75E-4</c:v>
                      </c:pt>
                      <c:pt idx="92">
                        <c:v>2.13E-4</c:v>
                      </c:pt>
                      <c:pt idx="93">
                        <c:v>2.1100000000000001E-4</c:v>
                      </c:pt>
                      <c:pt idx="94">
                        <c:v>2.5099999999999998E-4</c:v>
                      </c:pt>
                      <c:pt idx="95">
                        <c:v>2.92E-4</c:v>
                      </c:pt>
                      <c:pt idx="96">
                        <c:v>3.2000000000000003E-4</c:v>
                      </c:pt>
                      <c:pt idx="97">
                        <c:v>2.34E-4</c:v>
                      </c:pt>
                      <c:pt idx="98">
                        <c:v>3.4099999999999999E-4</c:v>
                      </c:pt>
                      <c:pt idx="99">
                        <c:v>4.3899999999999999E-4</c:v>
                      </c:pt>
                      <c:pt idx="100">
                        <c:v>6.2299999999999996E-4</c:v>
                      </c:pt>
                      <c:pt idx="101">
                        <c:v>6.0599999999999998E-4</c:v>
                      </c:pt>
                      <c:pt idx="102">
                        <c:v>5.9500000000000004E-4</c:v>
                      </c:pt>
                      <c:pt idx="103">
                        <c:v>6.2699999999999995E-4</c:v>
                      </c:pt>
                      <c:pt idx="104">
                        <c:v>6.4800000000000003E-4</c:v>
                      </c:pt>
                      <c:pt idx="105">
                        <c:v>7.27E-4</c:v>
                      </c:pt>
                      <c:pt idx="106">
                        <c:v>8.2600000000000002E-4</c:v>
                      </c:pt>
                      <c:pt idx="107">
                        <c:v>1.1217533166742389E-4</c:v>
                      </c:pt>
                      <c:pt idx="108">
                        <c:v>1.7361817946505613E-4</c:v>
                      </c:pt>
                      <c:pt idx="109">
                        <c:v>1.8861473985134366E-4</c:v>
                      </c:pt>
                      <c:pt idx="110">
                        <c:v>1.6678367718244035E-4</c:v>
                      </c:pt>
                      <c:pt idx="111">
                        <c:v>2.0194740262361298E-4</c:v>
                      </c:pt>
                      <c:pt idx="112">
                        <c:v>4.5487217884702556E-4</c:v>
                      </c:pt>
                      <c:pt idx="113">
                        <c:v>3.3310489148580995E-4</c:v>
                      </c:pt>
                      <c:pt idx="114">
                        <c:v>2.8428650014112504E-4</c:v>
                      </c:pt>
                      <c:pt idx="115">
                        <c:v>3.0825358863495906E-4</c:v>
                      </c:pt>
                      <c:pt idx="116">
                        <c:v>2.5362225263686505E-4</c:v>
                      </c:pt>
                      <c:pt idx="117">
                        <c:v>3.3127464774624358E-4</c:v>
                      </c:pt>
                      <c:pt idx="118">
                        <c:v>2.6148258808290307E-4</c:v>
                      </c:pt>
                      <c:pt idx="119">
                        <c:v>3.7467459107806618E-4</c:v>
                      </c:pt>
                      <c:pt idx="120">
                        <c:v>5.8435638905067087E-4</c:v>
                      </c:pt>
                      <c:pt idx="121">
                        <c:v>6.6773755646816967E-4</c:v>
                      </c:pt>
                      <c:pt idx="122">
                        <c:v>5.6411123172103446E-4</c:v>
                      </c:pt>
                      <c:pt idx="123">
                        <c:v>7.5955300542215659E-4</c:v>
                      </c:pt>
                      <c:pt idx="124">
                        <c:v>9.5394370406189435E-4</c:v>
                      </c:pt>
                      <c:pt idx="125">
                        <c:v>1.022204404517453E-3</c:v>
                      </c:pt>
                      <c:pt idx="126">
                        <c:v>8.3800000000000009E-4</c:v>
                      </c:pt>
                      <c:pt idx="127">
                        <c:v>9.1199999999999994E-4</c:v>
                      </c:pt>
                      <c:pt idx="128">
                        <c:v>9.6000000000000002E-4</c:v>
                      </c:pt>
                      <c:pt idx="129">
                        <c:v>1.01E-3</c:v>
                      </c:pt>
                      <c:pt idx="130">
                        <c:v>1.1000000000000001E-3</c:v>
                      </c:pt>
                      <c:pt idx="131">
                        <c:v>1.1199999999999999E-3</c:v>
                      </c:pt>
                      <c:pt idx="132">
                        <c:v>1.2199999999999999E-3</c:v>
                      </c:pt>
                      <c:pt idx="133">
                        <c:v>1.33E-3</c:v>
                      </c:pt>
                      <c:pt idx="134">
                        <c:v>1.3500000000000001E-3</c:v>
                      </c:pt>
                      <c:pt idx="135">
                        <c:v>1.3600000000000001E-3</c:v>
                      </c:pt>
                      <c:pt idx="136">
                        <c:v>1.4499999999999999E-3</c:v>
                      </c:pt>
                      <c:pt idx="137">
                        <c:v>1.49E-3</c:v>
                      </c:pt>
                      <c:pt idx="138">
                        <c:v>1.6900000000000001E-3</c:v>
                      </c:pt>
                      <c:pt idx="139">
                        <c:v>1.74E-3</c:v>
                      </c:pt>
                      <c:pt idx="140">
                        <c:v>1.91E-3</c:v>
                      </c:pt>
                      <c:pt idx="141">
                        <c:v>2.1299999999999999E-3</c:v>
                      </c:pt>
                      <c:pt idx="142">
                        <c:v>2.2300000000000002E-3</c:v>
                      </c:pt>
                      <c:pt idx="143">
                        <c:v>1.83E-4</c:v>
                      </c:pt>
                      <c:pt idx="144">
                        <c:v>1.9100000000000001E-4</c:v>
                      </c:pt>
                      <c:pt idx="145">
                        <c:v>1.9599999999999999E-4</c:v>
                      </c:pt>
                      <c:pt idx="146">
                        <c:v>2.32E-4</c:v>
                      </c:pt>
                      <c:pt idx="147">
                        <c:v>2.5000000000000001E-4</c:v>
                      </c:pt>
                      <c:pt idx="148">
                        <c:v>2.8299999999999999E-4</c:v>
                      </c:pt>
                      <c:pt idx="149">
                        <c:v>3.0200000000000002E-4</c:v>
                      </c:pt>
                      <c:pt idx="150">
                        <c:v>3.2400000000000001E-4</c:v>
                      </c:pt>
                      <c:pt idx="151">
                        <c:v>3.9700000000000005E-4</c:v>
                      </c:pt>
                      <c:pt idx="152">
                        <c:v>4.0900000000000002E-4</c:v>
                      </c:pt>
                      <c:pt idx="153">
                        <c:v>4.9299999999999995E-4</c:v>
                      </c:pt>
                      <c:pt idx="154">
                        <c:v>5.04E-4</c:v>
                      </c:pt>
                      <c:pt idx="155">
                        <c:v>5.9100000000000005E-4</c:v>
                      </c:pt>
                      <c:pt idx="156">
                        <c:v>6.4500000000000007E-4</c:v>
                      </c:pt>
                      <c:pt idx="157">
                        <c:v>7.2900000000000005E-4</c:v>
                      </c:pt>
                      <c:pt idx="158">
                        <c:v>7.7400000000000006E-4</c:v>
                      </c:pt>
                      <c:pt idx="159">
                        <c:v>8.6700000000000004E-4</c:v>
                      </c:pt>
                      <c:pt idx="160">
                        <c:v>9.3700000000000001E-4</c:v>
                      </c:pt>
                      <c:pt idx="161">
                        <c:v>1E-3</c:v>
                      </c:pt>
                      <c:pt idx="162">
                        <c:v>1.1000000000000001E-3</c:v>
                      </c:pt>
                      <c:pt idx="163">
                        <c:v>1.1900000000000001E-3</c:v>
                      </c:pt>
                      <c:pt idx="164">
                        <c:v>1.2899999999999999E-3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D-B382-484E-B7AC-D2C1D919AFC9}"/>
                  </c:ext>
                </c:extLst>
              </c15:ser>
            </c15:filteredScatterSeries>
            <c15:filteredScatterSeries>
              <c15:ser>
                <c:idx val="4"/>
                <c:order val="2"/>
                <c:tx>
                  <c:v>Корр. среда: 0,1Гц, -0,65В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diamond"/>
                  <c:size val="4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[3]КМ!$I$3:$I$104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646.69701000875</c:v>
                      </c:pt>
                      <c:pt idx="1">
                        <c:v>670.98083535189267</c:v>
                      </c:pt>
                      <c:pt idx="2">
                        <c:v>696.65214660149718</c:v>
                      </c:pt>
                      <c:pt idx="3">
                        <c:v>723.31173266227836</c:v>
                      </c:pt>
                      <c:pt idx="4">
                        <c:v>750.87504158564229</c:v>
                      </c:pt>
                      <c:pt idx="5">
                        <c:v>780.70082884769522</c:v>
                      </c:pt>
                      <c:pt idx="6">
                        <c:v>815.08950037952172</c:v>
                      </c:pt>
                      <c:pt idx="7">
                        <c:v>852.57833433898872</c:v>
                      </c:pt>
                      <c:pt idx="8">
                        <c:v>889.62898895427452</c:v>
                      </c:pt>
                      <c:pt idx="9">
                        <c:v>927.421552507922</c:v>
                      </c:pt>
                      <c:pt idx="10">
                        <c:v>968.49549999641374</c:v>
                      </c:pt>
                      <c:pt idx="11">
                        <c:v>1011.9601676424637</c:v>
                      </c:pt>
                      <c:pt idx="12">
                        <c:v>1058.7125236029844</c:v>
                      </c:pt>
                      <c:pt idx="13">
                        <c:v>1110.3780258707643</c:v>
                      </c:pt>
                      <c:pt idx="14">
                        <c:v>1166.3331619828132</c:v>
                      </c:pt>
                      <c:pt idx="15">
                        <c:v>1230.669199167651</c:v>
                      </c:pt>
                      <c:pt idx="16">
                        <c:v>811</c:v>
                      </c:pt>
                      <c:pt idx="17">
                        <c:v>840</c:v>
                      </c:pt>
                      <c:pt idx="18">
                        <c:v>887</c:v>
                      </c:pt>
                      <c:pt idx="19">
                        <c:v>938</c:v>
                      </c:pt>
                      <c:pt idx="20">
                        <c:v>966</c:v>
                      </c:pt>
                      <c:pt idx="21">
                        <c:v>1131</c:v>
                      </c:pt>
                      <c:pt idx="22">
                        <c:v>1179</c:v>
                      </c:pt>
                      <c:pt idx="23">
                        <c:v>1229</c:v>
                      </c:pt>
                      <c:pt idx="24">
                        <c:v>1285</c:v>
                      </c:pt>
                      <c:pt idx="25">
                        <c:v>1343</c:v>
                      </c:pt>
                      <c:pt idx="26">
                        <c:v>1404</c:v>
                      </c:pt>
                      <c:pt idx="27">
                        <c:v>1471</c:v>
                      </c:pt>
                      <c:pt idx="28">
                        <c:v>1543</c:v>
                      </c:pt>
                      <c:pt idx="29">
                        <c:v>1622</c:v>
                      </c:pt>
                      <c:pt idx="30">
                        <c:v>1708</c:v>
                      </c:pt>
                      <c:pt idx="31">
                        <c:v>1804</c:v>
                      </c:pt>
                      <c:pt idx="32">
                        <c:v>1910</c:v>
                      </c:pt>
                      <c:pt idx="33">
                        <c:v>2031</c:v>
                      </c:pt>
                      <c:pt idx="34">
                        <c:v>628</c:v>
                      </c:pt>
                      <c:pt idx="35">
                        <c:v>660</c:v>
                      </c:pt>
                      <c:pt idx="36">
                        <c:v>680</c:v>
                      </c:pt>
                      <c:pt idx="37">
                        <c:v>878</c:v>
                      </c:pt>
                      <c:pt idx="38">
                        <c:v>910</c:v>
                      </c:pt>
                      <c:pt idx="39">
                        <c:v>943</c:v>
                      </c:pt>
                      <c:pt idx="40">
                        <c:v>979</c:v>
                      </c:pt>
                      <c:pt idx="41">
                        <c:v>1148</c:v>
                      </c:pt>
                      <c:pt idx="42">
                        <c:v>1194</c:v>
                      </c:pt>
                      <c:pt idx="43">
                        <c:v>1241</c:v>
                      </c:pt>
                      <c:pt idx="44">
                        <c:v>1292</c:v>
                      </c:pt>
                      <c:pt idx="45">
                        <c:v>1347</c:v>
                      </c:pt>
                      <c:pt idx="46">
                        <c:v>1407</c:v>
                      </c:pt>
                      <c:pt idx="47">
                        <c:v>1471</c:v>
                      </c:pt>
                      <c:pt idx="48">
                        <c:v>1538</c:v>
                      </c:pt>
                      <c:pt idx="49">
                        <c:v>1610</c:v>
                      </c:pt>
                      <c:pt idx="50">
                        <c:v>1690</c:v>
                      </c:pt>
                      <c:pt idx="51">
                        <c:v>1776</c:v>
                      </c:pt>
                      <c:pt idx="52">
                        <c:v>1867</c:v>
                      </c:pt>
                      <c:pt idx="53">
                        <c:v>1966</c:v>
                      </c:pt>
                      <c:pt idx="54">
                        <c:v>628</c:v>
                      </c:pt>
                      <c:pt idx="55">
                        <c:v>648</c:v>
                      </c:pt>
                      <c:pt idx="56">
                        <c:v>670</c:v>
                      </c:pt>
                      <c:pt idx="57">
                        <c:v>692</c:v>
                      </c:pt>
                      <c:pt idx="58">
                        <c:v>819</c:v>
                      </c:pt>
                      <c:pt idx="59">
                        <c:v>847</c:v>
                      </c:pt>
                      <c:pt idx="60">
                        <c:v>876</c:v>
                      </c:pt>
                      <c:pt idx="61">
                        <c:v>906</c:v>
                      </c:pt>
                      <c:pt idx="62">
                        <c:v>1073</c:v>
                      </c:pt>
                      <c:pt idx="63">
                        <c:v>1112</c:v>
                      </c:pt>
                      <c:pt idx="64">
                        <c:v>1154</c:v>
                      </c:pt>
                      <c:pt idx="65">
                        <c:v>1308</c:v>
                      </c:pt>
                      <c:pt idx="66">
                        <c:v>1361</c:v>
                      </c:pt>
                      <c:pt idx="67">
                        <c:v>1417</c:v>
                      </c:pt>
                      <c:pt idx="68">
                        <c:v>1480</c:v>
                      </c:pt>
                      <c:pt idx="69">
                        <c:v>1547</c:v>
                      </c:pt>
                      <c:pt idx="70">
                        <c:v>1617</c:v>
                      </c:pt>
                      <c:pt idx="71">
                        <c:v>635.88784050000004</c:v>
                      </c:pt>
                      <c:pt idx="72">
                        <c:v>950.5208709419137</c:v>
                      </c:pt>
                      <c:pt idx="73">
                        <c:v>983.34890116179008</c:v>
                      </c:pt>
                      <c:pt idx="74">
                        <c:v>1017.3313348288766</c:v>
                      </c:pt>
                      <c:pt idx="75">
                        <c:v>1053.3241059289105</c:v>
                      </c:pt>
                      <c:pt idx="76">
                        <c:v>1387.4714012029431</c:v>
                      </c:pt>
                      <c:pt idx="77">
                        <c:v>1437.8270903348723</c:v>
                      </c:pt>
                      <c:pt idx="78">
                        <c:v>1706.4066786787241</c:v>
                      </c:pt>
                      <c:pt idx="79">
                        <c:v>1770.3309457319797</c:v>
                      </c:pt>
                      <c:pt idx="80">
                        <c:v>1832.9942447729918</c:v>
                      </c:pt>
                      <c:pt idx="81">
                        <c:v>1909.095616234518</c:v>
                      </c:pt>
                      <c:pt idx="82">
                        <c:v>836</c:v>
                      </c:pt>
                      <c:pt idx="83">
                        <c:v>866</c:v>
                      </c:pt>
                      <c:pt idx="84">
                        <c:v>895</c:v>
                      </c:pt>
                      <c:pt idx="85">
                        <c:v>927</c:v>
                      </c:pt>
                      <c:pt idx="86">
                        <c:v>960</c:v>
                      </c:pt>
                      <c:pt idx="87">
                        <c:v>995</c:v>
                      </c:pt>
                      <c:pt idx="88">
                        <c:v>1031</c:v>
                      </c:pt>
                      <c:pt idx="89">
                        <c:v>1071</c:v>
                      </c:pt>
                      <c:pt idx="90">
                        <c:v>1113</c:v>
                      </c:pt>
                      <c:pt idx="91">
                        <c:v>1158</c:v>
                      </c:pt>
                      <c:pt idx="92">
                        <c:v>1206</c:v>
                      </c:pt>
                      <c:pt idx="93">
                        <c:v>1256</c:v>
                      </c:pt>
                      <c:pt idx="94">
                        <c:v>1313</c:v>
                      </c:pt>
                      <c:pt idx="95">
                        <c:v>1369</c:v>
                      </c:pt>
                      <c:pt idx="96">
                        <c:v>1432</c:v>
                      </c:pt>
                      <c:pt idx="97">
                        <c:v>1503</c:v>
                      </c:pt>
                      <c:pt idx="98">
                        <c:v>1578</c:v>
                      </c:pt>
                      <c:pt idx="99">
                        <c:v>1659</c:v>
                      </c:pt>
                      <c:pt idx="100">
                        <c:v>1749</c:v>
                      </c:pt>
                      <c:pt idx="101">
                        <c:v>1837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[3]КМ!$J$3:$J$104</c15:sqref>
                        </c15:formulaRef>
                      </c:ext>
                    </c:extLst>
                    <c:numCache>
                      <c:formatCode>General</c:formatCode>
                      <c:ptCount val="102"/>
                      <c:pt idx="0">
                        <c:v>9.9047985383210035E-5</c:v>
                      </c:pt>
                      <c:pt idx="1">
                        <c:v>1.4363143631436297E-4</c:v>
                      </c:pt>
                      <c:pt idx="2">
                        <c:v>1.5950920245398815E-4</c:v>
                      </c:pt>
                      <c:pt idx="3">
                        <c:v>1.6349206349206311E-4</c:v>
                      </c:pt>
                      <c:pt idx="4">
                        <c:v>1.6393442622950877E-4</c:v>
                      </c:pt>
                      <c:pt idx="5">
                        <c:v>2.117647058823526E-4</c:v>
                      </c:pt>
                      <c:pt idx="6">
                        <c:v>2.0701754385964906E-4</c:v>
                      </c:pt>
                      <c:pt idx="7">
                        <c:v>2.4042553191489416E-4</c:v>
                      </c:pt>
                      <c:pt idx="8">
                        <c:v>2.5249999999999952E-4</c:v>
                      </c:pt>
                      <c:pt idx="9">
                        <c:v>3.3548387096774164E-4</c:v>
                      </c:pt>
                      <c:pt idx="10">
                        <c:v>2.8767123287671154E-4</c:v>
                      </c:pt>
                      <c:pt idx="11">
                        <c:v>3.7090909090909204E-4</c:v>
                      </c:pt>
                      <c:pt idx="12">
                        <c:v>3.4193548387096849E-4</c:v>
                      </c:pt>
                      <c:pt idx="13">
                        <c:v>3.9999999999999937E-4</c:v>
                      </c:pt>
                      <c:pt idx="14">
                        <c:v>4.863636363636365E-4</c:v>
                      </c:pt>
                      <c:pt idx="15">
                        <c:v>5.7499999999999934E-4</c:v>
                      </c:pt>
                      <c:pt idx="16">
                        <c:v>4.6193307174887988E-4</c:v>
                      </c:pt>
                      <c:pt idx="17">
                        <c:v>4.4410114564831174E-4</c:v>
                      </c:pt>
                      <c:pt idx="18">
                        <c:v>7.3168062361623663E-4</c:v>
                      </c:pt>
                      <c:pt idx="19">
                        <c:v>5.7440078780908585E-4</c:v>
                      </c:pt>
                      <c:pt idx="20">
                        <c:v>6.2058609944751404E-4</c:v>
                      </c:pt>
                      <c:pt idx="21">
                        <c:v>7.3318166543301616E-4</c:v>
                      </c:pt>
                      <c:pt idx="22">
                        <c:v>7.3517955970148869E-4</c:v>
                      </c:pt>
                      <c:pt idx="23">
                        <c:v>8.9684960252935889E-4</c:v>
                      </c:pt>
                      <c:pt idx="24">
                        <c:v>8.7008735632183984E-4</c:v>
                      </c:pt>
                      <c:pt idx="25">
                        <c:v>8.9731518624642007E-4</c:v>
                      </c:pt>
                      <c:pt idx="26">
                        <c:v>1.1005485432639647E-3</c:v>
                      </c:pt>
                      <c:pt idx="27">
                        <c:v>1.1653361737089184E-3</c:v>
                      </c:pt>
                      <c:pt idx="28">
                        <c:v>1.4748757038123134E-3</c:v>
                      </c:pt>
                      <c:pt idx="29">
                        <c:v>1.3842613424657592E-3</c:v>
                      </c:pt>
                      <c:pt idx="30">
                        <c:v>1.5361015223880588E-3</c:v>
                      </c:pt>
                      <c:pt idx="31">
                        <c:v>1.5384324926686268E-3</c:v>
                      </c:pt>
                      <c:pt idx="32">
                        <c:v>1.7201544736842088E-3</c:v>
                      </c:pt>
                      <c:pt idx="33">
                        <c:v>1.9453718983050779E-3</c:v>
                      </c:pt>
                      <c:pt idx="34">
                        <c:v>9.800000000000001E-5</c:v>
                      </c:pt>
                      <c:pt idx="35">
                        <c:v>1.0800000000000001E-4</c:v>
                      </c:pt>
                      <c:pt idx="36">
                        <c:v>9.8300000000000004E-5</c:v>
                      </c:pt>
                      <c:pt idx="37">
                        <c:v>2.0699999999999999E-4</c:v>
                      </c:pt>
                      <c:pt idx="38">
                        <c:v>2.7200000000000005E-4</c:v>
                      </c:pt>
                      <c:pt idx="39">
                        <c:v>3.1100000000000002E-4</c:v>
                      </c:pt>
                      <c:pt idx="40">
                        <c:v>3.79E-4</c:v>
                      </c:pt>
                      <c:pt idx="41">
                        <c:v>4.2400000000000006E-4</c:v>
                      </c:pt>
                      <c:pt idx="42">
                        <c:v>5.2900000000000006E-4</c:v>
                      </c:pt>
                      <c:pt idx="43">
                        <c:v>6.8400000000000004E-4</c:v>
                      </c:pt>
                      <c:pt idx="44">
                        <c:v>7.45E-4</c:v>
                      </c:pt>
                      <c:pt idx="45">
                        <c:v>9.4200000000000002E-4</c:v>
                      </c:pt>
                      <c:pt idx="46">
                        <c:v>8.9800000000000004E-4</c:v>
                      </c:pt>
                      <c:pt idx="47">
                        <c:v>1.0499999999999999E-3</c:v>
                      </c:pt>
                      <c:pt idx="48">
                        <c:v>1.15E-3</c:v>
                      </c:pt>
                      <c:pt idx="49">
                        <c:v>1.31E-3</c:v>
                      </c:pt>
                      <c:pt idx="50">
                        <c:v>1.3600000000000001E-3</c:v>
                      </c:pt>
                      <c:pt idx="51">
                        <c:v>1.5399999999999999E-3</c:v>
                      </c:pt>
                      <c:pt idx="52">
                        <c:v>1.74E-3</c:v>
                      </c:pt>
                      <c:pt idx="53">
                        <c:v>1.8E-3</c:v>
                      </c:pt>
                      <c:pt idx="54">
                        <c:v>7.8300000000000006E-5</c:v>
                      </c:pt>
                      <c:pt idx="55">
                        <c:v>9.4699999999999998E-5</c:v>
                      </c:pt>
                      <c:pt idx="56">
                        <c:v>1.06E-4</c:v>
                      </c:pt>
                      <c:pt idx="57">
                        <c:v>1.2300000000000001E-4</c:v>
                      </c:pt>
                      <c:pt idx="58">
                        <c:v>1.64E-4</c:v>
                      </c:pt>
                      <c:pt idx="59">
                        <c:v>2.5000000000000001E-4</c:v>
                      </c:pt>
                      <c:pt idx="60">
                        <c:v>3.0499999999999999E-4</c:v>
                      </c:pt>
                      <c:pt idx="61">
                        <c:v>3.2499999999999999E-4</c:v>
                      </c:pt>
                      <c:pt idx="62">
                        <c:v>5.6099999999999998E-4</c:v>
                      </c:pt>
                      <c:pt idx="63">
                        <c:v>6.3199999999999997E-4</c:v>
                      </c:pt>
                      <c:pt idx="64">
                        <c:v>6.8099999999999996E-4</c:v>
                      </c:pt>
                      <c:pt idx="65">
                        <c:v>7.6199999999999998E-4</c:v>
                      </c:pt>
                      <c:pt idx="66">
                        <c:v>8.4400000000000002E-4</c:v>
                      </c:pt>
                      <c:pt idx="67">
                        <c:v>9.5399999999999999E-4</c:v>
                      </c:pt>
                      <c:pt idx="68">
                        <c:v>1.23E-3</c:v>
                      </c:pt>
                      <c:pt idx="69">
                        <c:v>1.32E-3</c:v>
                      </c:pt>
                      <c:pt idx="70">
                        <c:v>1.49E-3</c:v>
                      </c:pt>
                      <c:pt idx="71">
                        <c:v>8.7929099999999998E-5</c:v>
                      </c:pt>
                      <c:pt idx="72">
                        <c:v>1.3263948938992029E-4</c:v>
                      </c:pt>
                      <c:pt idx="73">
                        <c:v>2.7169045270816528E-4</c:v>
                      </c:pt>
                      <c:pt idx="74">
                        <c:v>2.1970420061322802E-4</c:v>
                      </c:pt>
                      <c:pt idx="75">
                        <c:v>3.9520114464915753E-4</c:v>
                      </c:pt>
                      <c:pt idx="76">
                        <c:v>2.7435837247858562E-4</c:v>
                      </c:pt>
                      <c:pt idx="77">
                        <c:v>5.7637991949396265E-4</c:v>
                      </c:pt>
                      <c:pt idx="78">
                        <c:v>7.0097879918588836E-4</c:v>
                      </c:pt>
                      <c:pt idx="79">
                        <c:v>8.5762589180050431E-4</c:v>
                      </c:pt>
                      <c:pt idx="80">
                        <c:v>9.2102290229885073E-4</c:v>
                      </c:pt>
                      <c:pt idx="81">
                        <c:v>9.5877380203515639E-4</c:v>
                      </c:pt>
                      <c:pt idx="82">
                        <c:v>1.7800000000000002E-4</c:v>
                      </c:pt>
                      <c:pt idx="83">
                        <c:v>1.9000000000000001E-4</c:v>
                      </c:pt>
                      <c:pt idx="84">
                        <c:v>2.2799999999999999E-4</c:v>
                      </c:pt>
                      <c:pt idx="85">
                        <c:v>2.7900000000000001E-4</c:v>
                      </c:pt>
                      <c:pt idx="86">
                        <c:v>2.6499999999999999E-4</c:v>
                      </c:pt>
                      <c:pt idx="87">
                        <c:v>3.3300000000000002E-4</c:v>
                      </c:pt>
                      <c:pt idx="88">
                        <c:v>3.7200000000000004E-4</c:v>
                      </c:pt>
                      <c:pt idx="89">
                        <c:v>3.9900000000000005E-4</c:v>
                      </c:pt>
                      <c:pt idx="90">
                        <c:v>4.1399999999999998E-4</c:v>
                      </c:pt>
                      <c:pt idx="91">
                        <c:v>4.5599999999999997E-4</c:v>
                      </c:pt>
                      <c:pt idx="92">
                        <c:v>4.9100000000000001E-4</c:v>
                      </c:pt>
                      <c:pt idx="93">
                        <c:v>5.7700000000000004E-4</c:v>
                      </c:pt>
                      <c:pt idx="94">
                        <c:v>6.7199999999999996E-4</c:v>
                      </c:pt>
                      <c:pt idx="95">
                        <c:v>7.76E-4</c:v>
                      </c:pt>
                      <c:pt idx="96">
                        <c:v>8.8500000000000004E-4</c:v>
                      </c:pt>
                      <c:pt idx="97">
                        <c:v>1E-3</c:v>
                      </c:pt>
                      <c:pt idx="98">
                        <c:v>1.08E-3</c:v>
                      </c:pt>
                      <c:pt idx="99">
                        <c:v>1.2099999999999999E-3</c:v>
                      </c:pt>
                      <c:pt idx="100">
                        <c:v>1.4E-3</c:v>
                      </c:pt>
                      <c:pt idx="101">
                        <c:v>1.48E-3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E-B382-484E-B7AC-D2C1D919AFC9}"/>
                  </c:ext>
                </c:extLst>
              </c15:ser>
            </c15:filteredScatterSeries>
            <c15:filteredScatterSeries>
              <c15:ser>
                <c:idx val="5"/>
                <c:order val="3"/>
                <c:tx>
                  <c:v>Корр. среда: 0,01Гц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x"/>
                  <c:size val="4"/>
                  <c:spPr>
                    <a:noFill/>
                    <a:ln w="1587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[4]КМ!$M$3:$M$46</c15:sqref>
                        </c15:formulaRef>
                      </c:ext>
                    </c:extLst>
                    <c:numCache>
                      <c:formatCode>General</c:formatCode>
                      <c:ptCount val="44"/>
                      <c:pt idx="0">
                        <c:v>1173.2011360004396</c:v>
                      </c:pt>
                      <c:pt idx="1">
                        <c:v>1192.2076698126771</c:v>
                      </c:pt>
                      <c:pt idx="2">
                        <c:v>1326.9107991293026</c:v>
                      </c:pt>
                      <c:pt idx="3">
                        <c:v>1352.0343597237966</c:v>
                      </c:pt>
                      <c:pt idx="4">
                        <c:v>1493.4305528210909</c:v>
                      </c:pt>
                      <c:pt idx="5">
                        <c:v>1530.0977540650338</c:v>
                      </c:pt>
                      <c:pt idx="6">
                        <c:v>1711.2125158017127</c:v>
                      </c:pt>
                      <c:pt idx="7">
                        <c:v>1746.6470626046635</c:v>
                      </c:pt>
                      <c:pt idx="8">
                        <c:v>1103</c:v>
                      </c:pt>
                      <c:pt idx="9">
                        <c:v>1143</c:v>
                      </c:pt>
                      <c:pt idx="10">
                        <c:v>1183</c:v>
                      </c:pt>
                      <c:pt idx="11">
                        <c:v>1226</c:v>
                      </c:pt>
                      <c:pt idx="12">
                        <c:v>1388</c:v>
                      </c:pt>
                      <c:pt idx="13">
                        <c:v>1439</c:v>
                      </c:pt>
                      <c:pt idx="14">
                        <c:v>1494</c:v>
                      </c:pt>
                      <c:pt idx="15">
                        <c:v>1681</c:v>
                      </c:pt>
                      <c:pt idx="16">
                        <c:v>1728</c:v>
                      </c:pt>
                      <c:pt idx="17">
                        <c:v>1776</c:v>
                      </c:pt>
                      <c:pt idx="18">
                        <c:v>1003</c:v>
                      </c:pt>
                      <c:pt idx="19">
                        <c:v>1057</c:v>
                      </c:pt>
                      <c:pt idx="20">
                        <c:v>1112</c:v>
                      </c:pt>
                      <c:pt idx="21">
                        <c:v>1310</c:v>
                      </c:pt>
                      <c:pt idx="22">
                        <c:v>1355</c:v>
                      </c:pt>
                      <c:pt idx="23">
                        <c:v>1405</c:v>
                      </c:pt>
                      <c:pt idx="24">
                        <c:v>1455</c:v>
                      </c:pt>
                      <c:pt idx="25">
                        <c:v>1606</c:v>
                      </c:pt>
                      <c:pt idx="26">
                        <c:v>1666</c:v>
                      </c:pt>
                      <c:pt idx="27">
                        <c:v>1729</c:v>
                      </c:pt>
                      <c:pt idx="28">
                        <c:v>1246.2298749465256</c:v>
                      </c:pt>
                      <c:pt idx="29">
                        <c:v>1313.8009483349679</c:v>
                      </c:pt>
                      <c:pt idx="30">
                        <c:v>1388.58741636581</c:v>
                      </c:pt>
                      <c:pt idx="31">
                        <c:v>1468.9847284995003</c:v>
                      </c:pt>
                      <c:pt idx="32">
                        <c:v>1819.1668586266192</c:v>
                      </c:pt>
                      <c:pt idx="33">
                        <c:v>2501.46996896571</c:v>
                      </c:pt>
                      <c:pt idx="39">
                        <c:v>1522</c:v>
                      </c:pt>
                      <c:pt idx="40">
                        <c:v>1579</c:v>
                      </c:pt>
                      <c:pt idx="41">
                        <c:v>1640</c:v>
                      </c:pt>
                      <c:pt idx="42">
                        <c:v>1706</c:v>
                      </c:pt>
                      <c:pt idx="43">
                        <c:v>1775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[4]КМ!$N$3:$N$46</c15:sqref>
                        </c15:formulaRef>
                      </c:ext>
                    </c:extLst>
                    <c:numCache>
                      <c:formatCode>General</c:formatCode>
                      <c:ptCount val="44"/>
                      <c:pt idx="0">
                        <c:v>1.6317991631799188E-3</c:v>
                      </c:pt>
                      <c:pt idx="1">
                        <c:v>1.1041666666666617E-3</c:v>
                      </c:pt>
                      <c:pt idx="2">
                        <c:v>1.0517241379310335E-3</c:v>
                      </c:pt>
                      <c:pt idx="3">
                        <c:v>1.3235294117647143E-3</c:v>
                      </c:pt>
                      <c:pt idx="4">
                        <c:v>1.361702127659568E-3</c:v>
                      </c:pt>
                      <c:pt idx="5">
                        <c:v>1.7317073170731727E-3</c:v>
                      </c:pt>
                      <c:pt idx="6">
                        <c:v>2.5652173913043473E-3</c:v>
                      </c:pt>
                      <c:pt idx="7">
                        <c:v>2.4090909090909141E-3</c:v>
                      </c:pt>
                      <c:pt idx="8">
                        <c:v>7.8200000000000003E-4</c:v>
                      </c:pt>
                      <c:pt idx="9">
                        <c:v>7.1400000000000001E-4</c:v>
                      </c:pt>
                      <c:pt idx="10">
                        <c:v>7.8200000000000003E-4</c:v>
                      </c:pt>
                      <c:pt idx="11">
                        <c:v>9.140000000000001E-4</c:v>
                      </c:pt>
                      <c:pt idx="12">
                        <c:v>1.39E-3</c:v>
                      </c:pt>
                      <c:pt idx="13">
                        <c:v>1.3699999999999999E-3</c:v>
                      </c:pt>
                      <c:pt idx="14">
                        <c:v>1.2800000000000001E-3</c:v>
                      </c:pt>
                      <c:pt idx="15">
                        <c:v>1.56E-3</c:v>
                      </c:pt>
                      <c:pt idx="16">
                        <c:v>1.7899999999999999E-3</c:v>
                      </c:pt>
                      <c:pt idx="17">
                        <c:v>1.83E-3</c:v>
                      </c:pt>
                      <c:pt idx="18">
                        <c:v>5.2099999999999998E-4</c:v>
                      </c:pt>
                      <c:pt idx="19">
                        <c:v>7.6800000000000002E-4</c:v>
                      </c:pt>
                      <c:pt idx="20">
                        <c:v>8.6899999999999998E-4</c:v>
                      </c:pt>
                      <c:pt idx="21">
                        <c:v>9.8999999999999999E-4</c:v>
                      </c:pt>
                      <c:pt idx="22">
                        <c:v>1.15E-3</c:v>
                      </c:pt>
                      <c:pt idx="23">
                        <c:v>1.25E-3</c:v>
                      </c:pt>
                      <c:pt idx="24">
                        <c:v>9.7100000000000018E-4</c:v>
                      </c:pt>
                      <c:pt idx="25">
                        <c:v>1.73E-3</c:v>
                      </c:pt>
                      <c:pt idx="26">
                        <c:v>1.7899999999999999E-3</c:v>
                      </c:pt>
                      <c:pt idx="27">
                        <c:v>1.9400000000000001E-3</c:v>
                      </c:pt>
                      <c:pt idx="28">
                        <c:v>9.3945071770335105E-4</c:v>
                      </c:pt>
                      <c:pt idx="29">
                        <c:v>9.3025184501844844E-4</c:v>
                      </c:pt>
                      <c:pt idx="30">
                        <c:v>1.0753056443024499E-3</c:v>
                      </c:pt>
                      <c:pt idx="31">
                        <c:v>1.3553068340306858E-3</c:v>
                      </c:pt>
                      <c:pt idx="32">
                        <c:v>1.9217189781021817E-3</c:v>
                      </c:pt>
                      <c:pt idx="33">
                        <c:v>3.5649561128526766E-3</c:v>
                      </c:pt>
                      <c:pt idx="39">
                        <c:v>1.4300000000000001E-3</c:v>
                      </c:pt>
                      <c:pt idx="40">
                        <c:v>1.6100000000000001E-3</c:v>
                      </c:pt>
                      <c:pt idx="41">
                        <c:v>1.74E-3</c:v>
                      </c:pt>
                      <c:pt idx="42">
                        <c:v>1.9E-3</c:v>
                      </c:pt>
                      <c:pt idx="43">
                        <c:v>2.0999999999999999E-3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F-B382-484E-B7AC-D2C1D919AFC9}"/>
                  </c:ext>
                </c:extLst>
              </c15:ser>
            </c15:filteredScatterSeries>
            <c15:filteredScatterSeries>
              <c15:ser>
                <c:idx val="0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Кривые!$F$3</c15:sqref>
                        </c15:formulaRef>
                      </c:ext>
                    </c:extLst>
                    <c:strCache>
                      <c:ptCount val="1"/>
                      <c:pt idx="0">
                        <c:v>ВО возд.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50000"/>
                      </a:schemeClr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Кривые!$A$24:$A$122</c15:sqref>
                        </c15:formulaRef>
                      </c:ext>
                    </c:extLst>
                    <c:numCache>
                      <c:formatCode>General</c:formatCode>
                      <c:ptCount val="99"/>
                      <c:pt idx="0">
                        <c:v>200</c:v>
                      </c:pt>
                      <c:pt idx="1">
                        <c:v>300</c:v>
                      </c:pt>
                      <c:pt idx="2">
                        <c:v>400</c:v>
                      </c:pt>
                      <c:pt idx="3">
                        <c:v>500</c:v>
                      </c:pt>
                      <c:pt idx="4">
                        <c:v>600</c:v>
                      </c:pt>
                      <c:pt idx="5">
                        <c:v>700</c:v>
                      </c:pt>
                      <c:pt idx="6">
                        <c:v>800</c:v>
                      </c:pt>
                      <c:pt idx="7">
                        <c:v>900</c:v>
                      </c:pt>
                      <c:pt idx="8">
                        <c:v>1000</c:v>
                      </c:pt>
                      <c:pt idx="9">
                        <c:v>1100</c:v>
                      </c:pt>
                      <c:pt idx="10">
                        <c:v>1200</c:v>
                      </c:pt>
                      <c:pt idx="11">
                        <c:v>1300</c:v>
                      </c:pt>
                      <c:pt idx="12">
                        <c:v>1400</c:v>
                      </c:pt>
                      <c:pt idx="13">
                        <c:v>1500</c:v>
                      </c:pt>
                      <c:pt idx="14">
                        <c:v>1600</c:v>
                      </c:pt>
                      <c:pt idx="15">
                        <c:v>1700</c:v>
                      </c:pt>
                      <c:pt idx="16">
                        <c:v>1800</c:v>
                      </c:pt>
                      <c:pt idx="17">
                        <c:v>1900</c:v>
                      </c:pt>
                      <c:pt idx="18">
                        <c:v>2000</c:v>
                      </c:pt>
                      <c:pt idx="19">
                        <c:v>2100</c:v>
                      </c:pt>
                      <c:pt idx="20">
                        <c:v>2200</c:v>
                      </c:pt>
                      <c:pt idx="21">
                        <c:v>2300</c:v>
                      </c:pt>
                      <c:pt idx="22">
                        <c:v>2400</c:v>
                      </c:pt>
                      <c:pt idx="23">
                        <c:v>2500</c:v>
                      </c:pt>
                      <c:pt idx="24">
                        <c:v>2600</c:v>
                      </c:pt>
                      <c:pt idx="25">
                        <c:v>2700</c:v>
                      </c:pt>
                      <c:pt idx="26">
                        <c:v>2800</c:v>
                      </c:pt>
                      <c:pt idx="27">
                        <c:v>2900</c:v>
                      </c:pt>
                      <c:pt idx="28">
                        <c:v>3000</c:v>
                      </c:pt>
                      <c:pt idx="29">
                        <c:v>3100</c:v>
                      </c:pt>
                      <c:pt idx="30">
                        <c:v>3200</c:v>
                      </c:pt>
                      <c:pt idx="31">
                        <c:v>3300</c:v>
                      </c:pt>
                      <c:pt idx="32">
                        <c:v>3400</c:v>
                      </c:pt>
                      <c:pt idx="33">
                        <c:v>3500</c:v>
                      </c:pt>
                      <c:pt idx="34">
                        <c:v>3600</c:v>
                      </c:pt>
                      <c:pt idx="35">
                        <c:v>3700</c:v>
                      </c:pt>
                      <c:pt idx="36">
                        <c:v>3800</c:v>
                      </c:pt>
                      <c:pt idx="37">
                        <c:v>3900</c:v>
                      </c:pt>
                      <c:pt idx="38">
                        <c:v>4000</c:v>
                      </c:pt>
                      <c:pt idx="39">
                        <c:v>4100</c:v>
                      </c:pt>
                      <c:pt idx="40">
                        <c:v>4200</c:v>
                      </c:pt>
                      <c:pt idx="41">
                        <c:v>4300</c:v>
                      </c:pt>
                      <c:pt idx="42">
                        <c:v>4400</c:v>
                      </c:pt>
                      <c:pt idx="43">
                        <c:v>4500</c:v>
                      </c:pt>
                      <c:pt idx="44">
                        <c:v>4600</c:v>
                      </c:pt>
                      <c:pt idx="45">
                        <c:v>4700</c:v>
                      </c:pt>
                      <c:pt idx="46">
                        <c:v>4800</c:v>
                      </c:pt>
                      <c:pt idx="47">
                        <c:v>4900</c:v>
                      </c:pt>
                      <c:pt idx="48">
                        <c:v>5000</c:v>
                      </c:pt>
                      <c:pt idx="49">
                        <c:v>5100</c:v>
                      </c:pt>
                      <c:pt idx="50">
                        <c:v>5200</c:v>
                      </c:pt>
                      <c:pt idx="51">
                        <c:v>5300</c:v>
                      </c:pt>
                      <c:pt idx="52">
                        <c:v>5400</c:v>
                      </c:pt>
                      <c:pt idx="53">
                        <c:v>5500</c:v>
                      </c:pt>
                      <c:pt idx="54">
                        <c:v>5600</c:v>
                      </c:pt>
                      <c:pt idx="55">
                        <c:v>5700</c:v>
                      </c:pt>
                      <c:pt idx="56">
                        <c:v>5800</c:v>
                      </c:pt>
                      <c:pt idx="57">
                        <c:v>5900</c:v>
                      </c:pt>
                      <c:pt idx="58">
                        <c:v>6000</c:v>
                      </c:pt>
                      <c:pt idx="59">
                        <c:v>6100</c:v>
                      </c:pt>
                      <c:pt idx="60">
                        <c:v>6200</c:v>
                      </c:pt>
                      <c:pt idx="61">
                        <c:v>6300</c:v>
                      </c:pt>
                      <c:pt idx="62">
                        <c:v>6400</c:v>
                      </c:pt>
                      <c:pt idx="63">
                        <c:v>6500</c:v>
                      </c:pt>
                      <c:pt idx="64">
                        <c:v>6600</c:v>
                      </c:pt>
                      <c:pt idx="65">
                        <c:v>6700</c:v>
                      </c:pt>
                      <c:pt idx="66">
                        <c:v>6800</c:v>
                      </c:pt>
                      <c:pt idx="67">
                        <c:v>6900</c:v>
                      </c:pt>
                      <c:pt idx="68">
                        <c:v>7000</c:v>
                      </c:pt>
                      <c:pt idx="69">
                        <c:v>7100</c:v>
                      </c:pt>
                      <c:pt idx="70">
                        <c:v>7200</c:v>
                      </c:pt>
                      <c:pt idx="71">
                        <c:v>7300</c:v>
                      </c:pt>
                      <c:pt idx="72">
                        <c:v>7400</c:v>
                      </c:pt>
                      <c:pt idx="73">
                        <c:v>7500</c:v>
                      </c:pt>
                      <c:pt idx="74">
                        <c:v>7600</c:v>
                      </c:pt>
                      <c:pt idx="75">
                        <c:v>7700</c:v>
                      </c:pt>
                      <c:pt idx="76">
                        <c:v>7800</c:v>
                      </c:pt>
                      <c:pt idx="77">
                        <c:v>7900</c:v>
                      </c:pt>
                      <c:pt idx="78">
                        <c:v>8000</c:v>
                      </c:pt>
                      <c:pt idx="79">
                        <c:v>8100</c:v>
                      </c:pt>
                      <c:pt idx="80">
                        <c:v>8200</c:v>
                      </c:pt>
                      <c:pt idx="81">
                        <c:v>8300</c:v>
                      </c:pt>
                      <c:pt idx="82">
                        <c:v>8400</c:v>
                      </c:pt>
                      <c:pt idx="83">
                        <c:v>8500</c:v>
                      </c:pt>
                      <c:pt idx="84">
                        <c:v>8600</c:v>
                      </c:pt>
                      <c:pt idx="85">
                        <c:v>8700</c:v>
                      </c:pt>
                      <c:pt idx="86">
                        <c:v>8800</c:v>
                      </c:pt>
                      <c:pt idx="87">
                        <c:v>8900</c:v>
                      </c:pt>
                      <c:pt idx="88">
                        <c:v>9000</c:v>
                      </c:pt>
                      <c:pt idx="89">
                        <c:v>9100</c:v>
                      </c:pt>
                      <c:pt idx="90">
                        <c:v>9200</c:v>
                      </c:pt>
                      <c:pt idx="91">
                        <c:v>9300</c:v>
                      </c:pt>
                      <c:pt idx="92">
                        <c:v>9400</c:v>
                      </c:pt>
                      <c:pt idx="93">
                        <c:v>9500</c:v>
                      </c:pt>
                      <c:pt idx="94">
                        <c:v>9600</c:v>
                      </c:pt>
                      <c:pt idx="95">
                        <c:v>9700</c:v>
                      </c:pt>
                      <c:pt idx="96">
                        <c:v>9800</c:v>
                      </c:pt>
                      <c:pt idx="97">
                        <c:v>9900</c:v>
                      </c:pt>
                      <c:pt idx="98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Кривые!$F$24:$F$122</c15:sqref>
                        </c15:formulaRef>
                      </c:ext>
                    </c:extLst>
                    <c:numCache>
                      <c:formatCode>0.00E+00</c:formatCode>
                      <c:ptCount val="99"/>
                      <c:pt idx="1">
                        <c:v>1.2142268701881671E-6</c:v>
                      </c:pt>
                      <c:pt idx="2">
                        <c:v>5.9795545110617641E-6</c:v>
                      </c:pt>
                      <c:pt idx="3">
                        <c:v>1.5194231015545862E-5</c:v>
                      </c:pt>
                      <c:pt idx="4">
                        <c:v>2.9446780522340366E-5</c:v>
                      </c:pt>
                      <c:pt idx="5">
                        <c:v>4.9196119676301402E-5</c:v>
                      </c:pt>
                      <c:pt idx="6">
                        <c:v>7.4825170519445314E-5</c:v>
                      </c:pt>
                      <c:pt idx="7">
                        <c:v>1.0666583350973478E-4</c:v>
                      </c:pt>
                      <c:pt idx="8">
                        <c:v>1.4501295732429286E-4</c:v>
                      </c:pt>
                      <c:pt idx="9">
                        <c:v>1.9013304829763774E-4</c:v>
                      </c:pt>
                      <c:pt idx="10">
                        <c:v>2.4227011159090538E-4</c:v>
                      </c:pt>
                      <c:pt idx="11">
                        <c:v>3.0164978159678618E-4</c:v>
                      </c:pt>
                      <c:pt idx="12">
                        <c:v>3.6848236265038374E-4</c:v>
                      </c:pt>
                      <c:pt idx="13">
                        <c:v>4.4296513972505181E-4</c:v>
                      </c:pt>
                      <c:pt idx="14">
                        <c:v>5.2528418008115539E-4</c:v>
                      </c:pt>
                      <c:pt idx="15">
                        <c:v>6.1561576817545328E-4</c:v>
                      </c:pt>
                      <c:pt idx="16">
                        <c:v>7.1412756908971248E-4</c:v>
                      </c:pt>
                      <c:pt idx="17">
                        <c:v>8.2097958633391512E-4</c:v>
                      </c:pt>
                      <c:pt idx="18">
                        <c:v>9.3632496081550278E-4</c:v>
                      </c:pt>
                      <c:pt idx="19">
                        <c:v>1.0603106450124359E-3</c:v>
                      </c:pt>
                      <c:pt idx="20">
                        <c:v>1.1930779776223694E-3</c:v>
                      </c:pt>
                      <c:pt idx="21">
                        <c:v>1.3347631777918941E-3</c:v>
                      </c:pt>
                      <c:pt idx="22">
                        <c:v>1.4854977735983886E-3</c:v>
                      </c:pt>
                      <c:pt idx="23">
                        <c:v>1.6454089762144525E-3</c:v>
                      </c:pt>
                      <c:pt idx="24">
                        <c:v>1.8146200087726203E-3</c:v>
                      </c:pt>
                      <c:pt idx="25">
                        <c:v>1.9932503971271118E-3</c:v>
                      </c:pt>
                      <c:pt idx="26">
                        <c:v>2.18141622831619E-3</c:v>
                      </c:pt>
                      <c:pt idx="27">
                        <c:v>2.3792303814496826E-3</c:v>
                      </c:pt>
                      <c:pt idx="28">
                        <c:v>2.586802734901516E-3</c:v>
                      </c:pt>
                      <c:pt idx="29">
                        <c:v>2.8042403530187414E-3</c:v>
                      </c:pt>
                      <c:pt idx="30">
                        <c:v>3.0316476550249919E-3</c:v>
                      </c:pt>
                      <c:pt idx="31">
                        <c:v>3.269126568366715E-3</c:v>
                      </c:pt>
                      <c:pt idx="32">
                        <c:v>3.5167766684015382E-3</c:v>
                      </c:pt>
                      <c:pt idx="33">
                        <c:v>3.7746953060429729E-3</c:v>
                      </c:pt>
                      <c:pt idx="34">
                        <c:v>4.0429777247408772E-3</c:v>
                      </c:pt>
                      <c:pt idx="35">
                        <c:v>4.3217171679820901E-3</c:v>
                      </c:pt>
                      <c:pt idx="36">
                        <c:v>4.6110049783336131E-3</c:v>
                      </c:pt>
                      <c:pt idx="37">
                        <c:v>4.9109306889146562E-3</c:v>
                      </c:pt>
                      <c:pt idx="38">
                        <c:v>5.2215821080688167E-3</c:v>
                      </c:pt>
                      <c:pt idx="39">
                        <c:v>5.5430453979106653E-3</c:v>
                      </c:pt>
                      <c:pt idx="40">
                        <c:v>5.8754051473385209E-3</c:v>
                      </c:pt>
                      <c:pt idx="41">
                        <c:v>6.2187444400339208E-3</c:v>
                      </c:pt>
                      <c:pt idx="42">
                        <c:v>6.5731449179079861E-3</c:v>
                      </c:pt>
                      <c:pt idx="43">
                        <c:v>6.9386868404024771E-3</c:v>
                      </c:pt>
                      <c:pt idx="44">
                        <c:v>7.3154491400078915E-3</c:v>
                      </c:pt>
                      <c:pt idx="45">
                        <c:v>7.7035094743217554E-3</c:v>
                      </c:pt>
                      <c:pt idx="46">
                        <c:v>8.1029442749360296E-3</c:v>
                      </c:pt>
                      <c:pt idx="47">
                        <c:v>8.5138287934121912E-3</c:v>
                      </c:pt>
                      <c:pt idx="48">
                        <c:v>8.9362371445772509E-3</c:v>
                      </c:pt>
                      <c:pt idx="49">
                        <c:v>9.3702423473492318E-3</c:v>
                      </c:pt>
                      <c:pt idx="50">
                        <c:v>9.8159163632823461E-3</c:v>
                      </c:pt>
                      <c:pt idx="51">
                        <c:v>1.027333013300202E-2</c:v>
                      </c:pt>
                      <c:pt idx="52">
                        <c:v>1.0742553610685653E-2</c:v>
                      </c:pt>
                      <c:pt idx="53">
                        <c:v>1.1223655796729284E-2</c:v>
                      </c:pt>
                      <c:pt idx="54">
                        <c:v>1.1716704768729077E-2</c:v>
                      </c:pt>
                      <c:pt idx="55">
                        <c:v>1.2221767710894064E-2</c:v>
                      </c:pt>
                      <c:pt idx="56">
                        <c:v>1.2738910941997444E-2</c:v>
                      </c:pt>
                      <c:pt idx="57">
                        <c:v>1.3268199941963691E-2</c:v>
                      </c:pt>
                      <c:pt idx="58">
                        <c:v>1.3809699377181586E-2</c:v>
                      </c:pt>
                      <c:pt idx="59">
                        <c:v>1.436347312462496E-2</c:v>
                      </c:pt>
                      <c:pt idx="60">
                        <c:v>1.4929584294856926E-2</c:v>
                      </c:pt>
                      <c:pt idx="61">
                        <c:v>1.5508095253987537E-2</c:v>
                      </c:pt>
                      <c:pt idx="62">
                        <c:v>1.609906764464852E-2</c:v>
                      </c:pt>
                      <c:pt idx="63">
                        <c:v>1.6702562406044664E-2</c:v>
                      </c:pt>
                      <c:pt idx="64">
                        <c:v>1.7318639793137192E-2</c:v>
                      </c:pt>
                      <c:pt idx="65">
                        <c:v>1.7947359395008348E-2</c:v>
                      </c:pt>
                      <c:pt idx="66">
                        <c:v>1.8588780152456328E-2</c:v>
                      </c:pt>
                      <c:pt idx="67">
                        <c:v>1.9242960374862159E-2</c:v>
                      </c:pt>
                      <c:pt idx="68">
                        <c:v>1.9909957756370743E-2</c:v>
                      </c:pt>
                      <c:pt idx="69">
                        <c:v>2.058982939142244E-2</c:v>
                      </c:pt>
                      <c:pt idx="70">
                        <c:v>2.1282631789671838E-2</c:v>
                      </c:pt>
                      <c:pt idx="71">
                        <c:v>2.1988420890324441E-2</c:v>
                      </c:pt>
                      <c:pt idx="72">
                        <c:v>2.270725207592408E-2</c:v>
                      </c:pt>
                      <c:pt idx="73">
                        <c:v>2.3439180185617695E-2</c:v>
                      </c:pt>
                      <c:pt idx="74">
                        <c:v>2.4184259527925592E-2</c:v>
                      </c:pt>
                      <c:pt idx="75">
                        <c:v>2.4942543893040767E-2</c:v>
                      </c:pt>
                      <c:pt idx="76">
                        <c:v>2.5714086564682759E-2</c:v>
                      </c:pt>
                      <c:pt idx="77">
                        <c:v>2.6498940331525101E-2</c:v>
                      </c:pt>
                      <c:pt idx="78">
                        <c:v>2.7297157498219832E-2</c:v>
                      </c:pt>
                      <c:pt idx="79">
                        <c:v>2.8108789896036594E-2</c:v>
                      </c:pt>
                      <c:pt idx="80">
                        <c:v>2.8933888893135223E-2</c:v>
                      </c:pt>
                      <c:pt idx="81">
                        <c:v>2.9772505404488028E-2</c:v>
                      </c:pt>
                      <c:pt idx="82">
                        <c:v>3.0624689901470169E-2</c:v>
                      </c:pt>
                      <c:pt idx="83">
                        <c:v>3.1490492421129911E-2</c:v>
                      </c:pt>
                      <c:pt idx="84">
                        <c:v>3.2369962575155876E-2</c:v>
                      </c:pt>
                      <c:pt idx="85">
                        <c:v>3.3263149558553987E-2</c:v>
                      </c:pt>
                      <c:pt idx="86">
                        <c:v>3.417010215804557E-2</c:v>
                      </c:pt>
                      <c:pt idx="87">
                        <c:v>3.5090868760201163E-2</c:v>
                      </c:pt>
                      <c:pt idx="88">
                        <c:v>3.6025497359318329E-2</c:v>
                      </c:pt>
                      <c:pt idx="89">
                        <c:v>3.6974035565057399E-2</c:v>
                      </c:pt>
                      <c:pt idx="90">
                        <c:v>3.7936530609843422E-2</c:v>
                      </c:pt>
                      <c:pt idx="91">
                        <c:v>3.8913029356043419E-2</c:v>
                      </c:pt>
                      <c:pt idx="92">
                        <c:v>3.9903578302930634E-2</c:v>
                      </c:pt>
                      <c:pt idx="93">
                        <c:v>4.0908223593441935E-2</c:v>
                      </c:pt>
                      <c:pt idx="94">
                        <c:v>4.1927011020738009E-2</c:v>
                      </c:pt>
                      <c:pt idx="95">
                        <c:v>4.2959986034573898E-2</c:v>
                      </c:pt>
                      <c:pt idx="96">
                        <c:v>4.4007193747486413E-2</c:v>
                      </c:pt>
                      <c:pt idx="97">
                        <c:v>4.5068678940807461E-2</c:v>
                      </c:pt>
                      <c:pt idx="98">
                        <c:v>4.614448607050798E-2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0-B382-484E-B7AC-D2C1D919AFC9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Кривые!$G$3</c15:sqref>
                        </c15:formulaRef>
                      </c:ext>
                    </c:extLst>
                    <c:strCache>
                      <c:ptCount val="1"/>
                      <c:pt idx="0">
                        <c:v>Ут. ВО возд.</c:v>
                      </c:pt>
                    </c:strCache>
                  </c:strRef>
                </c:tx>
                <c:spPr>
                  <a:ln w="25400" cap="rnd">
                    <a:solidFill>
                      <a:schemeClr val="tx1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Кривые!$A$24:$A$122</c15:sqref>
                        </c15:formulaRef>
                      </c:ext>
                    </c:extLst>
                    <c:numCache>
                      <c:formatCode>General</c:formatCode>
                      <c:ptCount val="99"/>
                      <c:pt idx="0">
                        <c:v>200</c:v>
                      </c:pt>
                      <c:pt idx="1">
                        <c:v>300</c:v>
                      </c:pt>
                      <c:pt idx="2">
                        <c:v>400</c:v>
                      </c:pt>
                      <c:pt idx="3">
                        <c:v>500</c:v>
                      </c:pt>
                      <c:pt idx="4">
                        <c:v>600</c:v>
                      </c:pt>
                      <c:pt idx="5">
                        <c:v>700</c:v>
                      </c:pt>
                      <c:pt idx="6">
                        <c:v>800</c:v>
                      </c:pt>
                      <c:pt idx="7">
                        <c:v>900</c:v>
                      </c:pt>
                      <c:pt idx="8">
                        <c:v>1000</c:v>
                      </c:pt>
                      <c:pt idx="9">
                        <c:v>1100</c:v>
                      </c:pt>
                      <c:pt idx="10">
                        <c:v>1200</c:v>
                      </c:pt>
                      <c:pt idx="11">
                        <c:v>1300</c:v>
                      </c:pt>
                      <c:pt idx="12">
                        <c:v>1400</c:v>
                      </c:pt>
                      <c:pt idx="13">
                        <c:v>1500</c:v>
                      </c:pt>
                      <c:pt idx="14">
                        <c:v>1600</c:v>
                      </c:pt>
                      <c:pt idx="15">
                        <c:v>1700</c:v>
                      </c:pt>
                      <c:pt idx="16">
                        <c:v>1800</c:v>
                      </c:pt>
                      <c:pt idx="17">
                        <c:v>1900</c:v>
                      </c:pt>
                      <c:pt idx="18">
                        <c:v>2000</c:v>
                      </c:pt>
                      <c:pt idx="19">
                        <c:v>2100</c:v>
                      </c:pt>
                      <c:pt idx="20">
                        <c:v>2200</c:v>
                      </c:pt>
                      <c:pt idx="21">
                        <c:v>2300</c:v>
                      </c:pt>
                      <c:pt idx="22">
                        <c:v>2400</c:v>
                      </c:pt>
                      <c:pt idx="23">
                        <c:v>2500</c:v>
                      </c:pt>
                      <c:pt idx="24">
                        <c:v>2600</c:v>
                      </c:pt>
                      <c:pt idx="25">
                        <c:v>2700</c:v>
                      </c:pt>
                      <c:pt idx="26">
                        <c:v>2800</c:v>
                      </c:pt>
                      <c:pt idx="27">
                        <c:v>2900</c:v>
                      </c:pt>
                      <c:pt idx="28">
                        <c:v>3000</c:v>
                      </c:pt>
                      <c:pt idx="29">
                        <c:v>3100</c:v>
                      </c:pt>
                      <c:pt idx="30">
                        <c:v>3200</c:v>
                      </c:pt>
                      <c:pt idx="31">
                        <c:v>3300</c:v>
                      </c:pt>
                      <c:pt idx="32">
                        <c:v>3400</c:v>
                      </c:pt>
                      <c:pt idx="33">
                        <c:v>3500</c:v>
                      </c:pt>
                      <c:pt idx="34">
                        <c:v>3600</c:v>
                      </c:pt>
                      <c:pt idx="35">
                        <c:v>3700</c:v>
                      </c:pt>
                      <c:pt idx="36">
                        <c:v>3800</c:v>
                      </c:pt>
                      <c:pt idx="37">
                        <c:v>3900</c:v>
                      </c:pt>
                      <c:pt idx="38">
                        <c:v>4000</c:v>
                      </c:pt>
                      <c:pt idx="39">
                        <c:v>4100</c:v>
                      </c:pt>
                      <c:pt idx="40">
                        <c:v>4200</c:v>
                      </c:pt>
                      <c:pt idx="41">
                        <c:v>4300</c:v>
                      </c:pt>
                      <c:pt idx="42">
                        <c:v>4400</c:v>
                      </c:pt>
                      <c:pt idx="43">
                        <c:v>4500</c:v>
                      </c:pt>
                      <c:pt idx="44">
                        <c:v>4600</c:v>
                      </c:pt>
                      <c:pt idx="45">
                        <c:v>4700</c:v>
                      </c:pt>
                      <c:pt idx="46">
                        <c:v>4800</c:v>
                      </c:pt>
                      <c:pt idx="47">
                        <c:v>4900</c:v>
                      </c:pt>
                      <c:pt idx="48">
                        <c:v>5000</c:v>
                      </c:pt>
                      <c:pt idx="49">
                        <c:v>5100</c:v>
                      </c:pt>
                      <c:pt idx="50">
                        <c:v>5200</c:v>
                      </c:pt>
                      <c:pt idx="51">
                        <c:v>5300</c:v>
                      </c:pt>
                      <c:pt idx="52">
                        <c:v>5400</c:v>
                      </c:pt>
                      <c:pt idx="53">
                        <c:v>5500</c:v>
                      </c:pt>
                      <c:pt idx="54">
                        <c:v>5600</c:v>
                      </c:pt>
                      <c:pt idx="55">
                        <c:v>5700</c:v>
                      </c:pt>
                      <c:pt idx="56">
                        <c:v>5800</c:v>
                      </c:pt>
                      <c:pt idx="57">
                        <c:v>5900</c:v>
                      </c:pt>
                      <c:pt idx="58">
                        <c:v>6000</c:v>
                      </c:pt>
                      <c:pt idx="59">
                        <c:v>6100</c:v>
                      </c:pt>
                      <c:pt idx="60">
                        <c:v>6200</c:v>
                      </c:pt>
                      <c:pt idx="61">
                        <c:v>6300</c:v>
                      </c:pt>
                      <c:pt idx="62">
                        <c:v>6400</c:v>
                      </c:pt>
                      <c:pt idx="63">
                        <c:v>6500</c:v>
                      </c:pt>
                      <c:pt idx="64">
                        <c:v>6600</c:v>
                      </c:pt>
                      <c:pt idx="65">
                        <c:v>6700</c:v>
                      </c:pt>
                      <c:pt idx="66">
                        <c:v>6800</c:v>
                      </c:pt>
                      <c:pt idx="67">
                        <c:v>6900</c:v>
                      </c:pt>
                      <c:pt idx="68">
                        <c:v>7000</c:v>
                      </c:pt>
                      <c:pt idx="69">
                        <c:v>7100</c:v>
                      </c:pt>
                      <c:pt idx="70">
                        <c:v>7200</c:v>
                      </c:pt>
                      <c:pt idx="71">
                        <c:v>7300</c:v>
                      </c:pt>
                      <c:pt idx="72">
                        <c:v>7400</c:v>
                      </c:pt>
                      <c:pt idx="73">
                        <c:v>7500</c:v>
                      </c:pt>
                      <c:pt idx="74">
                        <c:v>7600</c:v>
                      </c:pt>
                      <c:pt idx="75">
                        <c:v>7700</c:v>
                      </c:pt>
                      <c:pt idx="76">
                        <c:v>7800</c:v>
                      </c:pt>
                      <c:pt idx="77">
                        <c:v>7900</c:v>
                      </c:pt>
                      <c:pt idx="78">
                        <c:v>8000</c:v>
                      </c:pt>
                      <c:pt idx="79">
                        <c:v>8100</c:v>
                      </c:pt>
                      <c:pt idx="80">
                        <c:v>8200</c:v>
                      </c:pt>
                      <c:pt idx="81">
                        <c:v>8300</c:v>
                      </c:pt>
                      <c:pt idx="82">
                        <c:v>8400</c:v>
                      </c:pt>
                      <c:pt idx="83">
                        <c:v>8500</c:v>
                      </c:pt>
                      <c:pt idx="84">
                        <c:v>8600</c:v>
                      </c:pt>
                      <c:pt idx="85">
                        <c:v>8700</c:v>
                      </c:pt>
                      <c:pt idx="86">
                        <c:v>8800</c:v>
                      </c:pt>
                      <c:pt idx="87">
                        <c:v>8900</c:v>
                      </c:pt>
                      <c:pt idx="88">
                        <c:v>9000</c:v>
                      </c:pt>
                      <c:pt idx="89">
                        <c:v>9100</c:v>
                      </c:pt>
                      <c:pt idx="90">
                        <c:v>9200</c:v>
                      </c:pt>
                      <c:pt idx="91">
                        <c:v>9300</c:v>
                      </c:pt>
                      <c:pt idx="92">
                        <c:v>9400</c:v>
                      </c:pt>
                      <c:pt idx="93">
                        <c:v>9500</c:v>
                      </c:pt>
                      <c:pt idx="94">
                        <c:v>9600</c:v>
                      </c:pt>
                      <c:pt idx="95">
                        <c:v>9700</c:v>
                      </c:pt>
                      <c:pt idx="96">
                        <c:v>9800</c:v>
                      </c:pt>
                      <c:pt idx="97">
                        <c:v>9900</c:v>
                      </c:pt>
                      <c:pt idx="98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Кривые!$G$24:$G$122</c15:sqref>
                        </c15:formulaRef>
                      </c:ext>
                    </c:extLst>
                    <c:numCache>
                      <c:formatCode>0.00E+00</c:formatCode>
                      <c:ptCount val="99"/>
                      <c:pt idx="1">
                        <c:v>3.1848573644279792E-6</c:v>
                      </c:pt>
                      <c:pt idx="2">
                        <c:v>1.5684077406063646E-5</c:v>
                      </c:pt>
                      <c:pt idx="3">
                        <c:v>3.9853720696513738E-5</c:v>
                      </c:pt>
                      <c:pt idx="4">
                        <c:v>7.7237457107778013E-5</c:v>
                      </c:pt>
                      <c:pt idx="5">
                        <c:v>1.2903900242964303E-4</c:v>
                      </c:pt>
                      <c:pt idx="6">
                        <c:v>1.9626274234608608E-4</c:v>
                      </c:pt>
                      <c:pt idx="7">
                        <c:v>2.7977923543536995E-4</c:v>
                      </c:pt>
                      <c:pt idx="8">
                        <c:v>3.8036185527683374E-4</c:v>
                      </c:pt>
                      <c:pt idx="9">
                        <c:v>4.987096348790499E-4</c:v>
                      </c:pt>
                      <c:pt idx="10">
                        <c:v>6.3546258777942392E-4</c:v>
                      </c:pt>
                      <c:pt idx="11">
                        <c:v>7.9121254189320957E-4</c:v>
                      </c:pt>
                      <c:pt idx="12">
                        <c:v>9.6651111514854757E-4</c:v>
                      </c:pt>
                      <c:pt idx="13">
                        <c:v>1.1618757763280048E-3</c:v>
                      </c:pt>
                      <c:pt idx="14">
                        <c:v>1.3777945707046698E-3</c:v>
                      </c:pt>
                      <c:pt idx="15">
                        <c:v>1.6147298837388938E-3</c:v>
                      </c:pt>
                      <c:pt idx="16">
                        <c:v>1.8731214926943278E-3</c:v>
                      </c:pt>
                      <c:pt idx="17">
                        <c:v>2.15338907890863E-3</c:v>
                      </c:pt>
                      <c:pt idx="18">
                        <c:v>2.4559343234504989E-3</c:v>
                      </c:pt>
                      <c:pt idx="19">
                        <c:v>2.7811426754424545E-3</c:v>
                      </c:pt>
                      <c:pt idx="20">
                        <c:v>3.1293848593373624E-3</c:v>
                      </c:pt>
                      <c:pt idx="21">
                        <c:v>3.5010181712574269E-3</c:v>
                      </c:pt>
                      <c:pt idx="22">
                        <c:v>3.8963876028810193E-3</c:v>
                      </c:pt>
                      <c:pt idx="23">
                        <c:v>4.3158268228575807E-3</c:v>
                      </c:pt>
                      <c:pt idx="24">
                        <c:v>4.7596590394035944E-3</c:v>
                      </c:pt>
                      <c:pt idx="25">
                        <c:v>5.2281977629563591E-3</c:v>
                      </c:pt>
                      <c:pt idx="26">
                        <c:v>5.7217474841080385E-3</c:v>
                      </c:pt>
                      <c:pt idx="27">
                        <c:v>6.2406042792122829E-3</c:v>
                      </c:pt>
                      <c:pt idx="28">
                        <c:v>6.7850563538400417E-3</c:v>
                      </c:pt>
                      <c:pt idx="29">
                        <c:v>7.3553845325081734E-3</c:v>
                      </c:pt>
                      <c:pt idx="30">
                        <c:v>7.9518627017048961E-3</c:v>
                      </c:pt>
                      <c:pt idx="31">
                        <c:v>8.5747582121094169E-3</c:v>
                      </c:pt>
                      <c:pt idx="32">
                        <c:v>9.2243322449876413E-3</c:v>
                      </c:pt>
                      <c:pt idx="33">
                        <c:v>9.9008401469979617E-3</c:v>
                      </c:pt>
                      <c:pt idx="34">
                        <c:v>1.0604531737025252E-2</c:v>
                      </c:pt>
                      <c:pt idx="35">
                        <c:v>1.1335651588149745E-2</c:v>
                      </c:pt>
                      <c:pt idx="36">
                        <c:v>1.2094439287432427E-2</c:v>
                      </c:pt>
                      <c:pt idx="37">
                        <c:v>1.2881129675841721E-2</c:v>
                      </c:pt>
                      <c:pt idx="38">
                        <c:v>1.3695953070344437E-2</c:v>
                      </c:pt>
                      <c:pt idx="39">
                        <c:v>1.4539135469929612E-2</c:v>
                      </c:pt>
                      <c:pt idx="40">
                        <c:v>1.5410898747117433E-2</c:v>
                      </c:pt>
                      <c:pt idx="41">
                        <c:v>1.6311460826318479E-2</c:v>
                      </c:pt>
                      <c:pt idx="42">
                        <c:v>1.7241035850250455E-2</c:v>
                      </c:pt>
                      <c:pt idx="43">
                        <c:v>1.8199834335481908E-2</c:v>
                      </c:pt>
                      <c:pt idx="44">
                        <c:v>1.9188063318053485E-2</c:v>
                      </c:pt>
                      <c:pt idx="45">
                        <c:v>2.0205926490024277E-2</c:v>
                      </c:pt>
                      <c:pt idx="46">
                        <c:v>2.1253624327701059E-2</c:v>
                      </c:pt>
                      <c:pt idx="47">
                        <c:v>2.2331354212228698E-2</c:v>
                      </c:pt>
                      <c:pt idx="48">
                        <c:v>2.3439310543153447E-2</c:v>
                      </c:pt>
                      <c:pt idx="49">
                        <c:v>2.4577684845506181E-2</c:v>
                      </c:pt>
                      <c:pt idx="50">
                        <c:v>2.5746665870904517E-2</c:v>
                      </c:pt>
                      <c:pt idx="51">
                        <c:v>2.6946439693120054E-2</c:v>
                      </c:pt>
                      <c:pt idx="52">
                        <c:v>2.8177189798519749E-2</c:v>
                      </c:pt>
                      <c:pt idx="53">
                        <c:v>2.9439097171748942E-2</c:v>
                      </c:pt>
                      <c:pt idx="54">
                        <c:v>3.0732340376994297E-2</c:v>
                      </c:pt>
                      <c:pt idx="55">
                        <c:v>3.2057095635131976E-2</c:v>
                      </c:pt>
                      <c:pt idx="56">
                        <c:v>3.3413536897042476E-2</c:v>
                      </c:pt>
                      <c:pt idx="57">
                        <c:v>3.4801835913347387E-2</c:v>
                      </c:pt>
                      <c:pt idx="58">
                        <c:v>3.6222162300804162E-2</c:v>
                      </c:pt>
                      <c:pt idx="59">
                        <c:v>3.7674683605573668E-2</c:v>
                      </c:pt>
                      <c:pt idx="60">
                        <c:v>3.9159565363559155E-2</c:v>
                      </c:pt>
                      <c:pt idx="61">
                        <c:v>4.0676971158000098E-2</c:v>
                      </c:pt>
                      <c:pt idx="62">
                        <c:v>4.222706267448792E-2</c:v>
                      </c:pt>
                      <c:pt idx="63">
                        <c:v>4.3809999753559779E-2</c:v>
                      </c:pt>
                      <c:pt idx="64">
                        <c:v>4.5425940441015583E-2</c:v>
                      </c:pt>
                      <c:pt idx="65">
                        <c:v>4.7075041036087471E-2</c:v>
                      </c:pt>
                      <c:pt idx="66">
                        <c:v>4.8757456137590367E-2</c:v>
                      </c:pt>
                      <c:pt idx="67">
                        <c:v>5.047333868816304E-2</c:v>
                      </c:pt>
                      <c:pt idx="68">
                        <c:v>5.2222840016710147E-2</c:v>
                      </c:pt>
                      <c:pt idx="69">
                        <c:v>5.4006109879140819E-2</c:v>
                      </c:pt>
                      <c:pt idx="70">
                        <c:v>5.5823296497499904E-2</c:v>
                      </c:pt>
                      <c:pt idx="71">
                        <c:v>5.7674546597572304E-2</c:v>
                      </c:pt>
                      <c:pt idx="72">
                        <c:v>5.9560005445046763E-2</c:v>
                      </c:pt>
                      <c:pt idx="73">
                        <c:v>6.1479816880308708E-2</c:v>
                      </c:pt>
                      <c:pt idx="74">
                        <c:v>6.3434123351935975E-2</c:v>
                      </c:pt>
                      <c:pt idx="75">
                        <c:v>6.54230659489594E-2</c:v>
                      </c:pt>
                      <c:pt idx="76">
                        <c:v>6.7446784431954787E-2</c:v>
                      </c:pt>
                      <c:pt idx="77">
                        <c:v>6.9505417263016664E-2</c:v>
                      </c:pt>
                      <c:pt idx="78">
                        <c:v>7.1599101634674978E-2</c:v>
                      </c:pt>
                      <c:pt idx="79">
                        <c:v>7.37279734978009E-2</c:v>
                      </c:pt>
                      <c:pt idx="80">
                        <c:v>7.5892167588551399E-2</c:v>
                      </c:pt>
                      <c:pt idx="81">
                        <c:v>7.8091817454394821E-2</c:v>
                      </c:pt>
                      <c:pt idx="82">
                        <c:v>8.0327055479266024E-2</c:v>
                      </c:pt>
                      <c:pt idx="83">
                        <c:v>8.2598012907881727E-2</c:v>
                      </c:pt>
                      <c:pt idx="84">
                        <c:v>8.4904819869261322E-2</c:v>
                      </c:pt>
                      <c:pt idx="85">
                        <c:v>8.7247605399485867E-2</c:v>
                      </c:pt>
                      <c:pt idx="86">
                        <c:v>8.9626497463726099E-2</c:v>
                      </c:pt>
                      <c:pt idx="87">
                        <c:v>9.2041622977576829E-2</c:v>
                      </c:pt>
                      <c:pt idx="88">
                        <c:v>9.4493107827720191E-2</c:v>
                      </c:pt>
                      <c:pt idx="89">
                        <c:v>9.698107689195383E-2</c:v>
                      </c:pt>
                      <c:pt idx="90">
                        <c:v>9.9505654058605703E-2</c:v>
                      </c:pt>
                      <c:pt idx="91">
                        <c:v>0.1020669622453598</c:v>
                      </c:pt>
                      <c:pt idx="92">
                        <c:v>0.10466512341752297</c:v>
                      </c:pt>
                      <c:pt idx="93">
                        <c:v>0.10730025860574934</c:v>
                      </c:pt>
                      <c:pt idx="94">
                        <c:v>0.10997248792324724</c:v>
                      </c:pt>
                      <c:pt idx="95">
                        <c:v>0.11268193058248892</c:v>
                      </c:pt>
                      <c:pt idx="96">
                        <c:v>0.11542870491143978</c:v>
                      </c:pt>
                      <c:pt idx="97">
                        <c:v>0.11821292836933105</c:v>
                      </c:pt>
                      <c:pt idx="98">
                        <c:v>0.12103471756198814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0-DC3D-436B-A5F0-4DD88C7A8651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Кривые!$I$3</c15:sqref>
                        </c15:formulaRef>
                      </c:ext>
                    </c:extLst>
                    <c:strCache>
                      <c:ptCount val="1"/>
                      <c:pt idx="0">
                        <c:v>Ут. ВО корр.ср.</c:v>
                      </c:pt>
                    </c:strCache>
                  </c:strRef>
                </c:tx>
                <c:spPr>
                  <a:ln w="1270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Кривые!$A$16:$A$122</c15:sqref>
                        </c15:formulaRef>
                      </c:ext>
                    </c:extLst>
                    <c:numCache>
                      <c:formatCode>General</c:formatCode>
                      <c:ptCount val="107"/>
                      <c:pt idx="0">
                        <c:v>120</c:v>
                      </c:pt>
                      <c:pt idx="1">
                        <c:v>130</c:v>
                      </c:pt>
                      <c:pt idx="2">
                        <c:v>140</c:v>
                      </c:pt>
                      <c:pt idx="3">
                        <c:v>150</c:v>
                      </c:pt>
                      <c:pt idx="4">
                        <c:v>160</c:v>
                      </c:pt>
                      <c:pt idx="5">
                        <c:v>170</c:v>
                      </c:pt>
                      <c:pt idx="6">
                        <c:v>180</c:v>
                      </c:pt>
                      <c:pt idx="7">
                        <c:v>190</c:v>
                      </c:pt>
                      <c:pt idx="8">
                        <c:v>200</c:v>
                      </c:pt>
                      <c:pt idx="9">
                        <c:v>300</c:v>
                      </c:pt>
                      <c:pt idx="10">
                        <c:v>400</c:v>
                      </c:pt>
                      <c:pt idx="11">
                        <c:v>500</c:v>
                      </c:pt>
                      <c:pt idx="12">
                        <c:v>600</c:v>
                      </c:pt>
                      <c:pt idx="13">
                        <c:v>700</c:v>
                      </c:pt>
                      <c:pt idx="14">
                        <c:v>800</c:v>
                      </c:pt>
                      <c:pt idx="15">
                        <c:v>900</c:v>
                      </c:pt>
                      <c:pt idx="16">
                        <c:v>1000</c:v>
                      </c:pt>
                      <c:pt idx="17">
                        <c:v>1100</c:v>
                      </c:pt>
                      <c:pt idx="18">
                        <c:v>1200</c:v>
                      </c:pt>
                      <c:pt idx="19">
                        <c:v>1300</c:v>
                      </c:pt>
                      <c:pt idx="20">
                        <c:v>1400</c:v>
                      </c:pt>
                      <c:pt idx="21">
                        <c:v>1500</c:v>
                      </c:pt>
                      <c:pt idx="22">
                        <c:v>1600</c:v>
                      </c:pt>
                      <c:pt idx="23">
                        <c:v>1700</c:v>
                      </c:pt>
                      <c:pt idx="24">
                        <c:v>1800</c:v>
                      </c:pt>
                      <c:pt idx="25">
                        <c:v>1900</c:v>
                      </c:pt>
                      <c:pt idx="26">
                        <c:v>2000</c:v>
                      </c:pt>
                      <c:pt idx="27">
                        <c:v>2100</c:v>
                      </c:pt>
                      <c:pt idx="28">
                        <c:v>2200</c:v>
                      </c:pt>
                      <c:pt idx="29">
                        <c:v>2300</c:v>
                      </c:pt>
                      <c:pt idx="30">
                        <c:v>2400</c:v>
                      </c:pt>
                      <c:pt idx="31">
                        <c:v>2500</c:v>
                      </c:pt>
                      <c:pt idx="32">
                        <c:v>2600</c:v>
                      </c:pt>
                      <c:pt idx="33">
                        <c:v>2700</c:v>
                      </c:pt>
                      <c:pt idx="34">
                        <c:v>2800</c:v>
                      </c:pt>
                      <c:pt idx="35">
                        <c:v>2900</c:v>
                      </c:pt>
                      <c:pt idx="36">
                        <c:v>3000</c:v>
                      </c:pt>
                      <c:pt idx="37">
                        <c:v>3100</c:v>
                      </c:pt>
                      <c:pt idx="38">
                        <c:v>3200</c:v>
                      </c:pt>
                      <c:pt idx="39">
                        <c:v>3300</c:v>
                      </c:pt>
                      <c:pt idx="40">
                        <c:v>3400</c:v>
                      </c:pt>
                      <c:pt idx="41">
                        <c:v>3500</c:v>
                      </c:pt>
                      <c:pt idx="42">
                        <c:v>3600</c:v>
                      </c:pt>
                      <c:pt idx="43">
                        <c:v>3700</c:v>
                      </c:pt>
                      <c:pt idx="44">
                        <c:v>3800</c:v>
                      </c:pt>
                      <c:pt idx="45">
                        <c:v>3900</c:v>
                      </c:pt>
                      <c:pt idx="46">
                        <c:v>4000</c:v>
                      </c:pt>
                      <c:pt idx="47">
                        <c:v>4100</c:v>
                      </c:pt>
                      <c:pt idx="48">
                        <c:v>4200</c:v>
                      </c:pt>
                      <c:pt idx="49">
                        <c:v>4300</c:v>
                      </c:pt>
                      <c:pt idx="50">
                        <c:v>4400</c:v>
                      </c:pt>
                      <c:pt idx="51">
                        <c:v>4500</c:v>
                      </c:pt>
                      <c:pt idx="52">
                        <c:v>4600</c:v>
                      </c:pt>
                      <c:pt idx="53">
                        <c:v>4700</c:v>
                      </c:pt>
                      <c:pt idx="54">
                        <c:v>4800</c:v>
                      </c:pt>
                      <c:pt idx="55">
                        <c:v>4900</c:v>
                      </c:pt>
                      <c:pt idx="56">
                        <c:v>5000</c:v>
                      </c:pt>
                      <c:pt idx="57">
                        <c:v>5100</c:v>
                      </c:pt>
                      <c:pt idx="58">
                        <c:v>5200</c:v>
                      </c:pt>
                      <c:pt idx="59">
                        <c:v>5300</c:v>
                      </c:pt>
                      <c:pt idx="60">
                        <c:v>5400</c:v>
                      </c:pt>
                      <c:pt idx="61">
                        <c:v>5500</c:v>
                      </c:pt>
                      <c:pt idx="62">
                        <c:v>5600</c:v>
                      </c:pt>
                      <c:pt idx="63">
                        <c:v>5700</c:v>
                      </c:pt>
                      <c:pt idx="64">
                        <c:v>5800</c:v>
                      </c:pt>
                      <c:pt idx="65">
                        <c:v>5900</c:v>
                      </c:pt>
                      <c:pt idx="66">
                        <c:v>6000</c:v>
                      </c:pt>
                      <c:pt idx="67">
                        <c:v>6100</c:v>
                      </c:pt>
                      <c:pt idx="68">
                        <c:v>6200</c:v>
                      </c:pt>
                      <c:pt idx="69">
                        <c:v>6300</c:v>
                      </c:pt>
                      <c:pt idx="70">
                        <c:v>6400</c:v>
                      </c:pt>
                      <c:pt idx="71">
                        <c:v>6500</c:v>
                      </c:pt>
                      <c:pt idx="72">
                        <c:v>6600</c:v>
                      </c:pt>
                      <c:pt idx="73">
                        <c:v>6700</c:v>
                      </c:pt>
                      <c:pt idx="74">
                        <c:v>6800</c:v>
                      </c:pt>
                      <c:pt idx="75">
                        <c:v>6900</c:v>
                      </c:pt>
                      <c:pt idx="76">
                        <c:v>7000</c:v>
                      </c:pt>
                      <c:pt idx="77">
                        <c:v>7100</c:v>
                      </c:pt>
                      <c:pt idx="78">
                        <c:v>7200</c:v>
                      </c:pt>
                      <c:pt idx="79">
                        <c:v>7300</c:v>
                      </c:pt>
                      <c:pt idx="80">
                        <c:v>7400</c:v>
                      </c:pt>
                      <c:pt idx="81">
                        <c:v>7500</c:v>
                      </c:pt>
                      <c:pt idx="82">
                        <c:v>7600</c:v>
                      </c:pt>
                      <c:pt idx="83">
                        <c:v>7700</c:v>
                      </c:pt>
                      <c:pt idx="84">
                        <c:v>7800</c:v>
                      </c:pt>
                      <c:pt idx="85">
                        <c:v>7900</c:v>
                      </c:pt>
                      <c:pt idx="86">
                        <c:v>8000</c:v>
                      </c:pt>
                      <c:pt idx="87">
                        <c:v>8100</c:v>
                      </c:pt>
                      <c:pt idx="88">
                        <c:v>8200</c:v>
                      </c:pt>
                      <c:pt idx="89">
                        <c:v>8300</c:v>
                      </c:pt>
                      <c:pt idx="90">
                        <c:v>8400</c:v>
                      </c:pt>
                      <c:pt idx="91">
                        <c:v>8500</c:v>
                      </c:pt>
                      <c:pt idx="92">
                        <c:v>8600</c:v>
                      </c:pt>
                      <c:pt idx="93">
                        <c:v>8700</c:v>
                      </c:pt>
                      <c:pt idx="94">
                        <c:v>8800</c:v>
                      </c:pt>
                      <c:pt idx="95">
                        <c:v>8900</c:v>
                      </c:pt>
                      <c:pt idx="96">
                        <c:v>9000</c:v>
                      </c:pt>
                      <c:pt idx="97">
                        <c:v>9100</c:v>
                      </c:pt>
                      <c:pt idx="98">
                        <c:v>9200</c:v>
                      </c:pt>
                      <c:pt idx="99">
                        <c:v>9300</c:v>
                      </c:pt>
                      <c:pt idx="100">
                        <c:v>9400</c:v>
                      </c:pt>
                      <c:pt idx="101">
                        <c:v>9500</c:v>
                      </c:pt>
                      <c:pt idx="102">
                        <c:v>9600</c:v>
                      </c:pt>
                      <c:pt idx="103">
                        <c:v>9700</c:v>
                      </c:pt>
                      <c:pt idx="104">
                        <c:v>9800</c:v>
                      </c:pt>
                      <c:pt idx="105">
                        <c:v>9900</c:v>
                      </c:pt>
                      <c:pt idx="106">
                        <c:v>10000</c:v>
                      </c:pt>
                    </c:numCache>
                  </c:numRef>
                </c:xVal>
                <c:y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Кривые!$I$16:$I$122</c15:sqref>
                        </c15:formulaRef>
                      </c:ext>
                    </c:extLst>
                    <c:numCache>
                      <c:formatCode>0.00E+00</c:formatCode>
                      <c:ptCount val="107"/>
                      <c:pt idx="1">
                        <c:v>3.1924197039502085E-8</c:v>
                      </c:pt>
                      <c:pt idx="2">
                        <c:v>1.5721318734282114E-7</c:v>
                      </c:pt>
                      <c:pt idx="3">
                        <c:v>3.994835205127941E-7</c:v>
                      </c:pt>
                      <c:pt idx="4">
                        <c:v>7.7420854920504786E-7</c:v>
                      </c:pt>
                      <c:pt idx="5">
                        <c:v>1.2934540131547141E-6</c:v>
                      </c:pt>
                      <c:pt idx="6">
                        <c:v>1.9672876180107416E-6</c:v>
                      </c:pt>
                      <c:pt idx="7">
                        <c:v>2.8044356206841297E-6</c:v>
                      </c:pt>
                      <c:pt idx="8">
                        <c:v>3.8126501204706668E-6</c:v>
                      </c:pt>
                      <c:pt idx="9">
                        <c:v>2.4617658590808467E-5</c:v>
                      </c:pt>
                      <c:pt idx="10">
                        <c:v>6.8011672479724802E-5</c:v>
                      </c:pt>
                      <c:pt idx="11">
                        <c:v>1.3728473662429736E-4</c:v>
                      </c:pt>
                      <c:pt idx="12">
                        <c:v>2.3494966418507288E-4</c:v>
                      </c:pt>
                      <c:pt idx="13">
                        <c:v>3.6308170639076312E-4</c:v>
                      </c:pt>
                      <c:pt idx="14">
                        <c:v>5.2346841440269101E-4</c:v>
                      </c:pt>
                      <c:pt idx="15">
                        <c:v>7.1769111356961379E-4</c:v>
                      </c:pt>
                      <c:pt idx="16">
                        <c:v>9.4717478618037011E-4</c:v>
                      </c:pt>
                      <c:pt idx="17">
                        <c:v>1.2132211053550179E-3</c:v>
                      </c:pt>
                      <c:pt idx="18">
                        <c:v>1.5170315754594328E-3</c:v>
                      </c:pt>
                      <c:pt idx="19">
                        <c:v>1.8597244441521073E-3</c:v>
                      </c:pt>
                      <c:pt idx="20">
                        <c:v>2.2423474798407162E-3</c:v>
                      </c:pt>
                      <c:pt idx="21">
                        <c:v>2.6658878871366029E-3</c:v>
                      </c:pt>
                      <c:pt idx="22">
                        <c:v>3.1312801728082102E-3</c:v>
                      </c:pt>
                      <c:pt idx="23">
                        <c:v>3.6394125022293404E-3</c:v>
                      </c:pt>
                      <c:pt idx="24">
                        <c:v>4.1911319173981556E-3</c:v>
                      </c:pt>
                      <c:pt idx="25">
                        <c:v>4.7872486788310834E-3</c:v>
                      </c:pt>
                      <c:pt idx="26">
                        <c:v>5.4285399212968882E-3</c:v>
                      </c:pt>
                      <c:pt idx="27">
                        <c:v>6.1157527638890496E-3</c:v>
                      </c:pt>
                      <c:pt idx="28">
                        <c:v>6.849606980281633E-3</c:v>
                      </c:pt>
                      <c:pt idx="29">
                        <c:v>7.6307973102151903E-3</c:v>
                      </c:pt>
                      <c:pt idx="30">
                        <c:v>8.4599954751769877E-3</c:v>
                      </c:pt>
                      <c:pt idx="31">
                        <c:v>9.33785194783141E-3</c:v>
                      </c:pt>
                      <c:pt idx="32">
                        <c:v>1.026499751466192E-2</c:v>
                      </c:pt>
                      <c:pt idx="33">
                        <c:v>1.1242044663582916E-2</c:v>
                      </c:pt>
                      <c:pt idx="34">
                        <c:v>1.2269588822329041E-2</c:v>
                      </c:pt>
                      <c:pt idx="35">
                        <c:v>1.3348209468778323E-2</c:v>
                      </c:pt>
                      <c:pt idx="36">
                        <c:v>1.447847113069585E-2</c:v>
                      </c:pt>
                      <c:pt idx="37">
                        <c:v>1.5660924289456684E-2</c:v>
                      </c:pt>
                      <c:pt idx="38">
                        <c:v>1.6896106199957416E-2</c:v>
                      </c:pt>
                      <c:pt idx="39">
                        <c:v>1.818454163701572E-2</c:v>
                      </c:pt>
                      <c:pt idx="40">
                        <c:v>1.9526743577003375E-2</c:v>
                      </c:pt>
                      <c:pt idx="41">
                        <c:v>2.0923213822175216E-2</c:v>
                      </c:pt>
                      <c:pt idx="42">
                        <c:v>2.2374443574099009E-2</c:v>
                      </c:pt>
                      <c:pt idx="43">
                        <c:v>2.3880913961707394E-2</c:v>
                      </c:pt>
                      <c:pt idx="44">
                        <c:v>2.5443096528751995E-2</c:v>
                      </c:pt>
                      <c:pt idx="45">
                        <c:v>2.7061453684822025E-2</c:v>
                      </c:pt>
                      <c:pt idx="46">
                        <c:v>2.8736439123557909E-2</c:v>
                      </c:pt>
                      <c:pt idx="47">
                        <c:v>3.0468498211245292E-2</c:v>
                      </c:pt>
                      <c:pt idx="48">
                        <c:v>3.225806834859056E-2</c:v>
                      </c:pt>
                      <c:pt idx="49">
                        <c:v>3.4105579308151918E-2</c:v>
                      </c:pt>
                      <c:pt idx="50">
                        <c:v>3.6011453549617573E-2</c:v>
                      </c:pt>
                      <c:pt idx="51">
                        <c:v>3.7976106514874541E-2</c:v>
                      </c:pt>
                      <c:pt idx="52">
                        <c:v>3.9999946904605219E-2</c:v>
                      </c:pt>
                      <c:pt idx="53">
                        <c:v>4.2083376937959077E-2</c:v>
                      </c:pt>
                      <c:pt idx="54">
                        <c:v>4.4226792596687409E-2</c:v>
                      </c:pt>
                      <c:pt idx="55">
                        <c:v>4.6430583854988904E-2</c:v>
                      </c:pt>
                      <c:pt idx="56">
                        <c:v>4.8695134896185877E-2</c:v>
                      </c:pt>
                      <c:pt idx="57">
                        <c:v>5.102082431724584E-2</c:v>
                      </c:pt>
                      <c:pt idx="58">
                        <c:v>5.3408025322063499E-2</c:v>
                      </c:pt>
                      <c:pt idx="59">
                        <c:v>5.585710590433049E-2</c:v>
                      </c:pt>
                      <c:pt idx="60">
                        <c:v>5.8368429020749915E-2</c:v>
                      </c:pt>
                      <c:pt idx="61">
                        <c:v>6.0942352755280836E-2</c:v>
                      </c:pt>
                      <c:pt idx="62">
                        <c:v>6.357923047503089E-2</c:v>
                      </c:pt>
                      <c:pt idx="63">
                        <c:v>6.627941097837968E-2</c:v>
                      </c:pt>
                      <c:pt idx="64">
                        <c:v>6.9043238635843926E-2</c:v>
                      </c:pt>
                      <c:pt idx="65">
                        <c:v>7.1871053524166686E-2</c:v>
                      </c:pt>
                      <c:pt idx="66">
                        <c:v>7.476319155407192E-2</c:v>
                      </c:pt>
                      <c:pt idx="67">
                        <c:v>7.7719984592084096E-2</c:v>
                      </c:pt>
                      <c:pt idx="68">
                        <c:v>8.0741760576784088E-2</c:v>
                      </c:pt>
                      <c:pt idx="69">
                        <c:v>8.3828843629848632E-2</c:v>
                      </c:pt>
                      <c:pt idx="70">
                        <c:v>8.6981554162181285E-2</c:v>
                      </c:pt>
                      <c:pt idx="71">
                        <c:v>9.0200208975435889E-2</c:v>
                      </c:pt>
                      <c:pt idx="72">
                        <c:v>9.3485121359194137E-2</c:v>
                      </c:pt>
                      <c:pt idx="73">
                        <c:v>9.6836601184054599E-2</c:v>
                      </c:pt>
                      <c:pt idx="74">
                        <c:v>0.10025495499086254</c:v>
                      </c:pt>
                      <c:pt idx="75">
                        <c:v>0.10374048607629643</c:v>
                      </c:pt>
                      <c:pt idx="76">
                        <c:v>0.10729349457501162</c:v>
                      </c:pt>
                      <c:pt idx="77">
                        <c:v>0.11091427753853153</c:v>
                      </c:pt>
                      <c:pt idx="78">
                        <c:v>0.11460312901105381</c:v>
                      </c:pt>
                      <c:pt idx="79">
                        <c:v>0.1183603401023413</c:v>
                      </c:pt>
                      <c:pt idx="80">
                        <c:v>0.12218619905784669</c:v>
                      </c:pt>
                      <c:pt idx="81">
                        <c:v>0.12608099132620856</c:v>
                      </c:pt>
                      <c:pt idx="82">
                        <c:v>0.13004499962426139</c:v>
                      </c:pt>
                      <c:pt idx="83">
                        <c:v>0.13407850399967092</c:v>
                      </c:pt>
                      <c:pt idx="84">
                        <c:v>0.1381817818913271</c:v>
                      </c:pt>
                      <c:pt idx="85">
                        <c:v>0.1423551081875879</c:v>
                      </c:pt>
                      <c:pt idx="86">
                        <c:v>0.14659875528248742</c:v>
                      </c:pt>
                      <c:pt idx="87">
                        <c:v>0.15091299313000228</c:v>
                      </c:pt>
                      <c:pt idx="88">
                        <c:v>0.15529808929646699</c:v>
                      </c:pt>
                      <c:pt idx="89">
                        <c:v>0.15975430901122123</c:v>
                      </c:pt>
                      <c:pt idx="90">
                        <c:v>0.1642819152155712</c:v>
                      </c:pt>
                      <c:pt idx="91">
                        <c:v>0.16888116861014749</c:v>
                      </c:pt>
                      <c:pt idx="92">
                        <c:v>0.17355232770071588</c:v>
                      </c:pt>
                      <c:pt idx="93">
                        <c:v>0.17829564884252586</c:v>
                      </c:pt>
                      <c:pt idx="94">
                        <c:v>0.18311138628324816</c:v>
                      </c:pt>
                      <c:pt idx="95">
                        <c:v>0.18799979220456806</c:v>
                      </c:pt>
                      <c:pt idx="96">
                        <c:v>0.19296111676249067</c:v>
                      </c:pt>
                      <c:pt idx="97">
                        <c:v>0.19799560812640968</c:v>
                      </c:pt>
                      <c:pt idx="98">
                        <c:v>0.20310351251699263</c:v>
                      </c:pt>
                      <c:pt idx="99">
                        <c:v>0.20828507424293513</c:v>
                      </c:pt>
                      <c:pt idx="100">
                        <c:v>0.21354053573661985</c:v>
                      </c:pt>
                      <c:pt idx="101">
                        <c:v>0.21887013758873805</c:v>
                      </c:pt>
                      <c:pt idx="102">
                        <c:v>0.22427411858190108</c:v>
                      </c:pt>
                      <c:pt idx="103">
                        <c:v>0.22975271572329017</c:v>
                      </c:pt>
                      <c:pt idx="104">
                        <c:v>0.23530616427638018</c:v>
                      </c:pt>
                      <c:pt idx="105">
                        <c:v>0.24093469779177387</c:v>
                      </c:pt>
                      <c:pt idx="106">
                        <c:v>0.24663854813717642</c:v>
                      </c:pt>
                    </c:numCache>
                  </c:numRef>
                </c:y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1-DC3D-436B-A5F0-4DD88C7A8651}"/>
                  </c:ext>
                </c:extLst>
              </c15:ser>
            </c15:filteredScatterSeries>
          </c:ext>
        </c:extLst>
      </c:scatterChart>
      <c:valAx>
        <c:axId val="279328784"/>
        <c:scaling>
          <c:logBase val="10"/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  <a:sym typeface="Symbol" panose="05050102010706020507" pitchFamily="18" charset="2"/>
                  </a:rPr>
                  <a:t>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K, </a:t>
                </a:r>
                <a:r>
                  <a:rPr lang="ru-RU" sz="1200" b="0" i="0" baseline="0">
                    <a:solidFill>
                      <a:sysClr val="windowText" lastClr="000000"/>
                    </a:solidFill>
                    <a:effectLst/>
                  </a:rPr>
                  <a:t>Н/мм</a:t>
                </a:r>
                <a:r>
                  <a:rPr lang="ru-RU" sz="1200" b="0" i="0" baseline="30000">
                    <a:solidFill>
                      <a:sysClr val="windowText" lastClr="000000"/>
                    </a:solidFill>
                    <a:effectLst/>
                  </a:rPr>
                  <a:t>3/2</a:t>
                </a:r>
                <a:endParaRPr lang="ru-RU" sz="70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9329344"/>
        <c:crosses val="autoZero"/>
        <c:crossBetween val="midCat"/>
      </c:valAx>
      <c:valAx>
        <c:axId val="279329344"/>
        <c:scaling>
          <c:logBase val="10"/>
          <c:orientation val="minMax"/>
          <c:max val="1.0000000000000002E-2"/>
          <c:min val="1.0000000000000004E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da/dN,</a:t>
                </a:r>
                <a:r>
                  <a:rPr lang="en-US" sz="1200" baseline="0">
                    <a:solidFill>
                      <a:sysClr val="windowText" lastClr="000000"/>
                    </a:solidFill>
                  </a:rPr>
                  <a:t> </a:t>
                </a:r>
                <a:r>
                  <a:rPr lang="ru-RU" sz="1200" baseline="0">
                    <a:solidFill>
                      <a:sysClr val="windowText" lastClr="000000"/>
                    </a:solidFill>
                  </a:rPr>
                  <a:t>мм/цикл</a:t>
                </a:r>
                <a:endParaRPr lang="ru-RU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3005625948578817E-3"/>
              <c:y val="0.283988263365972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79328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854933744530942"/>
          <c:y val="0.43818942233551145"/>
          <c:w val="0.32929500921433674"/>
          <c:h val="0.42069934278385934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ysClr val="windowText" lastClr="000000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39EB3-AFBC-4146-8BC8-05C336984419}" type="datetimeFigureOut">
              <a:rPr lang="ru-RU" smtClean="0"/>
              <a:t>22.06.2021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E533F-CD67-4407-B2C5-199A9694C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9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E533F-CD67-4407-B2C5-199A9694C59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3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E533F-CD67-4407-B2C5-199A9694C59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50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E533F-CD67-4407-B2C5-199A9694C59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33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E533F-CD67-4407-B2C5-199A9694C59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82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E533F-CD67-4407-B2C5-199A9694C59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273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E533F-CD67-4407-B2C5-199A9694C59F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3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3789-A1F8-4757-8D9A-F5CA88B2FD20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AD65-03F2-4409-9694-A76BB57C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59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EFA5-934A-4BF6-8D02-71F10569D478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AD65-03F2-4409-9694-A76BB57C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91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24AE-9CC1-425F-9F40-A69682711A85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AD65-03F2-4409-9694-A76BB57C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2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FFBAB-4F5C-4BDB-9AE5-D79B3EF922DB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AD65-03F2-4409-9694-A76BB57C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6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BEC6-61AA-4AA8-ADEB-2E78CF083320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AD65-03F2-4409-9694-A76BB57C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9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09FC-60D2-4241-BC71-21464FA89CDE}" type="datetime1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AD65-03F2-4409-9694-A76BB57C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42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DF18-261E-4CB3-BAB0-011E076E5716}" type="datetime1">
              <a:rPr lang="ru-RU" smtClean="0"/>
              <a:t>22.06.2021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AD65-03F2-4409-9694-A76BB57C078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3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9C2B-BAB5-4FE2-8BF2-F022759F9C98}" type="datetime1">
              <a:rPr lang="ru-RU" smtClean="0"/>
              <a:t>22.06.2021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AD65-03F2-4409-9694-A76BB57C078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7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C072-7C26-4EE0-9878-BA2F29352B99}" type="datetime1">
              <a:rPr lang="ru-RU" smtClean="0"/>
              <a:t>22.06.2021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AD65-03F2-4409-9694-A76BB57C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3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2071-8A54-4B14-AED3-EB9FDD6DE2E5}" type="datetime1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AD65-03F2-4409-9694-A76BB57C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97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9E29-046A-4133-9858-50062F4F6A84}" type="datetime1">
              <a:rPr lang="ru-RU" smtClean="0"/>
              <a:t>22.06.2021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AD65-03F2-4409-9694-A76BB57C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9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151D2B-6488-42AE-B0C1-1E643904AE00}" type="datetime1">
              <a:rPr lang="ru-RU" smtClean="0"/>
              <a:t>22.06.2021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0AD65-03F2-4409-9694-A76BB57C0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2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953969"/>
            <a:ext cx="12192000" cy="2209801"/>
          </a:xfrm>
          <a:solidFill>
            <a:srgbClr val="00B050"/>
          </a:solidFill>
        </p:spPr>
        <p:txBody>
          <a:bodyPr anchor="ctr">
            <a:no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работа </a:t>
            </a:r>
            <a:b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Магистерская диссертация</a:t>
            </a:r>
            <a:b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«Анализ особенностей кинетики усталостного разрушения высокопрочных сталей в морской воде»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57936"/>
            <a:ext cx="12192000" cy="789075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политехнический университет Петра Великого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прикладной математики 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механики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 механики и процессов управления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5286" y="4334811"/>
            <a:ext cx="3434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Гальчун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И.А.</a:t>
            </a:r>
          </a:p>
          <a:p>
            <a:r>
              <a:rPr lang="ru-RU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3641503/90601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521" y="4376628"/>
            <a:ext cx="394854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доцент, к.ф.-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м.н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Ермакова Н.Ю.</a:t>
            </a:r>
          </a:p>
          <a:p>
            <a:r>
              <a:rPr lang="ru-RU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консультант: </a:t>
            </a:r>
          </a:p>
          <a:p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Зам.ген.директора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ЦНИИ КМ «Прометей», д.т.н. Ильин А.В.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8301" y="5977685"/>
            <a:ext cx="21553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2021г.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9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AD65-03F2-4409-9694-A76BB57C078F}" type="slidenum"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1" y="365760"/>
            <a:ext cx="12192001" cy="104731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для дальнейшего исследования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29449" y="1927951"/>
                <a:ext cx="432729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Данный подход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учитывает совместное влияние водородного охрупчивания и анодного растворения при низких частотах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нагружения</a:t>
                </a:r>
              </a:p>
              <a:p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Необходимо уточнение значений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Необходима дополнительная верификация модели при различных режимах нагружения и пороговых значений (значениях близких 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месту перехода)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49" y="1927951"/>
                <a:ext cx="4327293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986" t="-891" b="-1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42" y="2222643"/>
            <a:ext cx="3852251" cy="2890369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27" y="2222642"/>
            <a:ext cx="3451325" cy="2890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569527" y="5113011"/>
                <a:ext cx="6096000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Расчетные кривые: сплошные линии 0,01 Гц, пунктирные 0,1 Гц, красные – катодная поляризация -1,0 В (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=0,6), зеленые естественная коррозия (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=0,9)</a:t>
                </a: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527" y="5113011"/>
                <a:ext cx="6096000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00" t="-2326" r="-200" b="-10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0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764772"/>
              </p:ext>
            </p:extLst>
          </p:nvPr>
        </p:nvGraphicFramePr>
        <p:xfrm>
          <a:off x="476130" y="3756509"/>
          <a:ext cx="5468434" cy="223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AD65-03F2-4409-9694-A76BB57C078F}" type="slidenum"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" y="365760"/>
            <a:ext cx="12192001" cy="104731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0501" y="1413073"/>
            <a:ext cx="10380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 были получены следующие результаты, обладающие научной новизной: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Большое количество результатов экспериментальных исследований по циклической трещиностойкости;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Уточненные коэффициенты диаграмм, соответствующих верхним огибающим скоростей роста усталостной трещины в воздушной и коррозионной среде;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Модель, учитывающая вклад водородного охрупчивания в скорость роста усталостной трещины в агрессивной среде.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292756"/>
              </p:ext>
            </p:extLst>
          </p:nvPr>
        </p:nvGraphicFramePr>
        <p:xfrm>
          <a:off x="6035077" y="3804564"/>
          <a:ext cx="5468434" cy="223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49494"/>
              </p:ext>
            </p:extLst>
          </p:nvPr>
        </p:nvGraphicFramePr>
        <p:xfrm>
          <a:off x="6035077" y="3804564"/>
          <a:ext cx="5468434" cy="2244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Рисунок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455" y="3265605"/>
            <a:ext cx="3847088" cy="3221482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801802"/>
              </p:ext>
            </p:extLst>
          </p:nvPr>
        </p:nvGraphicFramePr>
        <p:xfrm>
          <a:off x="476130" y="3804564"/>
          <a:ext cx="5468433" cy="223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8601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5" grpId="0">
        <p:bldAsOne/>
      </p:bldGraphic>
      <p:bldGraphic spid="9" grpId="0">
        <p:bldAsOne/>
      </p:bldGraphic>
      <p:bldGraphic spid="9" grpId="1">
        <p:bldAsOne/>
      </p:bldGraphic>
      <p:bldGraphic spid="11" grpId="0">
        <p:bldAsOne/>
      </p:bldGraphic>
      <p:bldGraphic spid="11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800434"/>
            <a:ext cx="12192000" cy="1325562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65760"/>
            <a:ext cx="12192000" cy="104731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постановка задачи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AD65-03F2-4409-9694-A76BB57C078F}" type="slidenum"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Самый мощный ледокол в мире «Лидер» построят на Дальнем Востоке | Новости |  Известия | 30.07.2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4" y="1914584"/>
            <a:ext cx="6149530" cy="34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39188" y="5541002"/>
            <a:ext cx="4533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атомного ледокола «Лидер», проект 10510,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спуск – декабрь 2027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5667" y="5541002"/>
            <a:ext cx="59391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ледостойкая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стационарная платформа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Приразломная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Приразломного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месторождения в Печорском море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179" y="1914584"/>
            <a:ext cx="5186102" cy="345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65760"/>
            <a:ext cx="12192001" cy="104731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данные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7999" y="3022685"/>
            <a:ext cx="4013312" cy="717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Верхние огибающие, применяемые в данное время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76388079"/>
              </p:ext>
            </p:extLst>
          </p:nvPr>
        </p:nvGraphicFramePr>
        <p:xfrm>
          <a:off x="4340646" y="1691322"/>
          <a:ext cx="3800820" cy="4252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84150483"/>
              </p:ext>
            </p:extLst>
          </p:nvPr>
        </p:nvGraphicFramePr>
        <p:xfrm>
          <a:off x="8149311" y="1691322"/>
          <a:ext cx="3792975" cy="425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 flipH="1" flipV="1">
            <a:off x="8141466" y="1691324"/>
            <a:ext cx="7844" cy="48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4"/>
          <p:cNvSpPr txBox="1">
            <a:spLocks/>
          </p:cNvSpPr>
          <p:nvPr/>
        </p:nvSpPr>
        <p:spPr>
          <a:xfrm>
            <a:off x="407999" y="1637711"/>
            <a:ext cx="4013312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Механические свойства сталей, применяемые при проектировании глубоководной техники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423775" y="3905786"/>
            <a:ext cx="4013312" cy="1511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3.Экспериментальные данные, ставящие под сомнение допустимость применения используемых верхних огибающих</a:t>
            </a:r>
          </a:p>
        </p:txBody>
      </p:sp>
      <p:sp>
        <p:nvSpPr>
          <p:cNvPr id="15" name="Объект 4"/>
          <p:cNvSpPr txBox="1">
            <a:spLocks/>
          </p:cNvSpPr>
          <p:nvPr/>
        </p:nvSpPr>
        <p:spPr>
          <a:xfrm>
            <a:off x="407999" y="5582977"/>
            <a:ext cx="4013312" cy="1000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Методические указания к расчетам скорости роста усталостных трещин</a:t>
            </a:r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4450814" y="5943831"/>
            <a:ext cx="3698496" cy="717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испытаний основного металла стали марок 08ХН3МД и 09ХН4МД на воздухе и в условиях естественной коррозии</a:t>
            </a:r>
          </a:p>
        </p:txBody>
      </p:sp>
      <p:sp>
        <p:nvSpPr>
          <p:cNvPr id="17" name="Объект 4"/>
          <p:cNvSpPr txBox="1">
            <a:spLocks/>
          </p:cNvSpPr>
          <p:nvPr/>
        </p:nvSpPr>
        <p:spPr>
          <a:xfrm>
            <a:off x="8141466" y="5943831"/>
            <a:ext cx="3698496" cy="717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испытаний сварных соединений, выполненных SAW проволокой марки 08ГСМТ под флюсом АН-42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AD65-03F2-4409-9694-A76BB57C078F}" type="slidenum"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8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-1" y="365760"/>
            <a:ext cx="12192001" cy="104731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исследования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AD65-03F2-4409-9694-A76BB57C078F}" type="slidenum"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icltress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29" y="1534348"/>
            <a:ext cx="3067605" cy="345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280" y="4990730"/>
            <a:ext cx="4795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датчик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раскрытия берегов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надреза,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резиновые кольца,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опорные ролики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	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коррозионная ванна,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нагружающий ролик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	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– коррозионная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ножи для крепления датчика раскрытия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88" y="2270756"/>
            <a:ext cx="2453275" cy="24554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66" y="2270756"/>
            <a:ext cx="2378360" cy="245541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352833" y="5842226"/>
            <a:ext cx="6096000" cy="786754"/>
          </a:xfrm>
          <a:prstGeom prst="rect">
            <a:avLst/>
          </a:prstGeom>
        </p:spPr>
        <p:txBody>
          <a:bodyPr>
            <a:spAutoFit/>
          </a:bodyPr>
          <a:lstStyle/>
          <a:p>
            <a:pPr marR="144145"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Рекомендуемая оснастка для коррозионных испытаний на трехточечный изгиб.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79168" y="5821727"/>
            <a:ext cx="6096000" cy="786754"/>
          </a:xfrm>
          <a:prstGeom prst="rect">
            <a:avLst/>
          </a:prstGeom>
        </p:spPr>
        <p:txBody>
          <a:bodyPr>
            <a:spAutoFit/>
          </a:bodyPr>
          <a:lstStyle/>
          <a:p>
            <a:pPr marR="144145"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Фотографии доломанных образцов после испытаний на циклическую трещиностойкость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726" y="2265247"/>
            <a:ext cx="2501562" cy="245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AD65-03F2-4409-9694-A76BB57C078F}" type="slidenum"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284254"/>
              </p:ext>
            </p:extLst>
          </p:nvPr>
        </p:nvGraphicFramePr>
        <p:xfrm>
          <a:off x="180972" y="1538602"/>
          <a:ext cx="2887361" cy="436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936580"/>
              </p:ext>
            </p:extLst>
          </p:nvPr>
        </p:nvGraphicFramePr>
        <p:xfrm>
          <a:off x="3068333" y="1540366"/>
          <a:ext cx="2887362" cy="436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67117" y="5906530"/>
            <a:ext cx="5841142" cy="656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4145" algn="ctr">
              <a:lnSpc>
                <a:spcPct val="150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испытаний основного металла стали марок 08ХН3МД и 09ХН4МД на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воздухе (слева)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условиях естественной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коррозии (справа)</a:t>
            </a:r>
            <a:endParaRPr lang="ru-RU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5999" y="5907556"/>
            <a:ext cx="584114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4145" algn="ctr">
              <a:lnSpc>
                <a:spcPct val="150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испытаний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сварных соединений, применяемых для ГВТ, </a:t>
            </a:r>
            <a:b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воздухе (слева) и в условиях естественной коррозии (справа)</a:t>
            </a:r>
            <a:endParaRPr lang="ru-RU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-1" y="365760"/>
            <a:ext cx="12192001" cy="104731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экспериментальных исследований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501377"/>
              </p:ext>
            </p:extLst>
          </p:nvPr>
        </p:nvGraphicFramePr>
        <p:xfrm>
          <a:off x="6095999" y="1538602"/>
          <a:ext cx="2887361" cy="436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089931"/>
              </p:ext>
            </p:extLst>
          </p:nvPr>
        </p:nvGraphicFramePr>
        <p:xfrm>
          <a:off x="8983360" y="1538602"/>
          <a:ext cx="2887361" cy="4368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613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AD65-03F2-4409-9694-A76BB57C078F}" type="slidenum"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1" y="365760"/>
            <a:ext cx="12192001" cy="104731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исследований в условиях катодной поляризации и пониженной частоте нагружения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284644"/>
              </p:ext>
            </p:extLst>
          </p:nvPr>
        </p:nvGraphicFramePr>
        <p:xfrm>
          <a:off x="1127319" y="1614757"/>
          <a:ext cx="3190680" cy="4147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224786"/>
              </p:ext>
            </p:extLst>
          </p:nvPr>
        </p:nvGraphicFramePr>
        <p:xfrm>
          <a:off x="7508679" y="1614757"/>
          <a:ext cx="3190680" cy="4147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679135"/>
              </p:ext>
            </p:extLst>
          </p:nvPr>
        </p:nvGraphicFramePr>
        <p:xfrm>
          <a:off x="4317999" y="1614756"/>
          <a:ext cx="3190680" cy="414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49360" y="5758182"/>
            <a:ext cx="769327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4145" algn="ctr">
              <a:lnSpc>
                <a:spcPct val="150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испытаний основного металла стали марок 08ХН3МД 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09ХН4МД в условиях катодной поляризации (слева и по центру) и при пониженной частоте нагружения (по центру и справа)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AD65-03F2-4409-9694-A76BB57C078F}" type="slidenum"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" y="365760"/>
            <a:ext cx="12192001" cy="104731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верхних огибающих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6721" y="5710137"/>
            <a:ext cx="7195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4145" algn="ctr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испытаний основного металла стали марок 08ХН3МД и 09ХН4МД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воздухе (слева),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естественной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коррозии (в центре), а также в условиях частоты нагружения 0,01Гц (справа) и диаграммы верхних огибающих с действующими и уточненными коэффициентами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560557"/>
              </p:ext>
            </p:extLst>
          </p:nvPr>
        </p:nvGraphicFramePr>
        <p:xfrm>
          <a:off x="558023" y="1533173"/>
          <a:ext cx="2304219" cy="418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428030"/>
              </p:ext>
            </p:extLst>
          </p:nvPr>
        </p:nvGraphicFramePr>
        <p:xfrm>
          <a:off x="5166460" y="1536729"/>
          <a:ext cx="2304219" cy="4173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336863"/>
              </p:ext>
            </p:extLst>
          </p:nvPr>
        </p:nvGraphicFramePr>
        <p:xfrm>
          <a:off x="7829324" y="2723713"/>
          <a:ext cx="3891148" cy="2673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27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2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68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Действующие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18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3.05E-11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8E-11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18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1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6.5E-11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1.6E-10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11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829324" y="5466235"/>
            <a:ext cx="389114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4145" algn="ctr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действующих и уточненных коэффициентов для диаграмм верхних огибающих скорости роста усталостной трещины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687055"/>
              </p:ext>
            </p:extLst>
          </p:nvPr>
        </p:nvGraphicFramePr>
        <p:xfrm>
          <a:off x="2862242" y="1536729"/>
          <a:ext cx="2304218" cy="4173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8687676" y="1821325"/>
                <a:ext cx="217444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676" y="1821325"/>
                <a:ext cx="2174441" cy="5259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6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2927" y="6356350"/>
            <a:ext cx="2743200" cy="365125"/>
          </a:xfrm>
        </p:spPr>
        <p:txBody>
          <a:bodyPr/>
          <a:lstStyle/>
          <a:p>
            <a:fld id="{B120AD65-03F2-4409-9694-A76BB57C078F}" type="slidenum"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" y="365760"/>
            <a:ext cx="12192001" cy="104731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 расчетной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вклада водородного охрупчивания в скорость РУТ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97" y="1753129"/>
            <a:ext cx="4253130" cy="35618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66123" y="5358613"/>
                <a:ext cx="358687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Расчетные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кривые: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красная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катодная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поляризация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-1,0 В (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=0,6),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зеленая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естественная коррозия (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=0,9)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123" y="5358613"/>
                <a:ext cx="3586878" cy="738664"/>
              </a:xfrm>
              <a:prstGeom prst="rect">
                <a:avLst/>
              </a:prstGeom>
              <a:blipFill rotWithShape="0">
                <a:blip r:embed="rId4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8859" y="1606942"/>
                <a:ext cx="5170326" cy="539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𝑑𝑎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den>
                        </m:f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𝑇𝑂𝑇𝐴𝑙</m:t>
                        </m:r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𝑑𝑎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den>
                        </m:f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𝑎𝑖𝑟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𝑑𝑎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den>
                        </m:f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𝑆𝐶𝐶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sz="20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𝑚𝑎𝑥</m:t>
                                    </m:r>
                                  </m:sup>
                                </m:sSup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𝑡h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𝐼𝑆𝐶𝐶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59" y="1606942"/>
                <a:ext cx="5170326" cy="539763"/>
              </a:xfrm>
              <a:prstGeom prst="rect">
                <a:avLst/>
              </a:prstGeom>
              <a:blipFill>
                <a:blip r:embed="rId5"/>
                <a:stretch>
                  <a:fillRect l="-118" t="-5682" r="-2123"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37293" y="4568112"/>
                <a:ext cx="5950603" cy="746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𝑑𝑎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den>
                          </m:f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𝑆𝐶𝐶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𝐿𝑜𝑔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num>
                                        <m:den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93" y="4568112"/>
                <a:ext cx="5950603" cy="7468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18189" y="2195808"/>
                <a:ext cx="5091444" cy="2323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𝑑𝑎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den>
                        </m:f>
                      </m:e>
                      <m:sup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𝑎𝑖𝑟</m:t>
                        </m:r>
                      </m:sup>
                    </m:sSup>
                  </m:oMath>
                </a14:m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скорость РУТ в воздушной среде;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𝜆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𝑘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параметры распределения </a:t>
                </a:r>
                <a:r>
                  <a:rPr lang="ru-RU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Вейбулла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𝛼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коэффициент учитывающий различие в значениях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𝐼𝑆𝐶𝐶</m:t>
                        </m:r>
                      </m:sub>
                    </m:sSub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статического и усталостного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нагружения;</a:t>
                </a:r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400" i="1">
                                <a:latin typeface="Cambria Math"/>
                              </a:rPr>
                              <m:t>𝑑𝑎</m:t>
                            </m:r>
                          </m:num>
                          <m:den>
                            <m:r>
                              <a:rPr lang="ru-RU" sz="1400" i="1">
                                <a:latin typeface="Cambria Math"/>
                              </a:rPr>
                              <m:t>𝑑𝑁</m:t>
                            </m:r>
                          </m:den>
                        </m:f>
                      </m:e>
                      <m:sup>
                        <m:r>
                          <a:rPr lang="ru-RU" sz="1400" i="1">
                            <a:latin typeface="Cambria Math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предельное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значение скорости разрушения по механизму водородного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охрупчивания;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189" y="2195808"/>
                <a:ext cx="5091444" cy="2323200"/>
              </a:xfrm>
              <a:prstGeom prst="rect">
                <a:avLst/>
              </a:prstGeom>
              <a:blipFill rotWithShape="0">
                <a:blip r:embed="rId7"/>
                <a:stretch>
                  <a:fillRect l="-359" r="-240" b="-15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98859" y="5370526"/>
                <a:ext cx="2850611" cy="83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400" b="0" i="1" smtClean="0">
                        <a:latin typeface="Cambria Math" panose="02040503050406030204" pitchFamily="18" charset="0"/>
                      </a:rPr>
                      <m:t>где </m:t>
                    </m:r>
                    <m:r>
                      <a:rPr lang="ru-RU" sz="1400" i="1">
                        <a:latin typeface="Cambria Math"/>
                      </a:rPr>
                      <m:t>𝑇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период нагружения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endPara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1400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скорость диффузии водорода, 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59" y="5370526"/>
                <a:ext cx="2850611" cy="833498"/>
              </a:xfrm>
              <a:prstGeom prst="rect">
                <a:avLst/>
              </a:prstGeom>
              <a:blipFill rotWithShape="0">
                <a:blip r:embed="rId8"/>
                <a:stretch>
                  <a:fillRect t="-1460" b="-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849470" y="5370526"/>
                <a:ext cx="2850611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частота нагружения</a:t>
                </a:r>
              </a:p>
              <a:p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𝑚</m:t>
                    </m:r>
                    <m:r>
                      <a:rPr lang="ru-RU" sz="14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масштабный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коэффициент в размерности [сек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endPara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470" y="5370526"/>
                <a:ext cx="2850611" cy="1169551"/>
              </a:xfrm>
              <a:prstGeom prst="rect">
                <a:avLst/>
              </a:prstGeom>
              <a:blipFill rotWithShape="0">
                <a:blip r:embed="rId9"/>
                <a:stretch>
                  <a:fillRect l="-641" t="-1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2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AD65-03F2-4409-9694-A76BB57C078F}" type="slidenum">
              <a:rPr lang="ru-RU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" y="365760"/>
            <a:ext cx="12192001" cy="104731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применения предлагаемого подхода расчетной оценки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42819" y="1413073"/>
                <a:ext cx="9106359" cy="4965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Входные данные:</a:t>
                </a:r>
              </a:p>
              <a:p>
                <a:pPr marL="285750" indent="-285750">
                  <a:buFontTx/>
                  <a:buChar char="-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Скорость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диффузии водорода: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мм/сек;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Начальный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размер дефекта – 1 мм</a:t>
                </a:r>
                <a:endParaRPr lang="ru-RU" i="1" dirty="0" smtClean="0">
                  <a:latin typeface="Cambria Math"/>
                </a:endParaRP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𝜆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; </m:t>
                    </m:r>
                    <m:r>
                      <a:rPr lang="ru-RU" i="1">
                        <a:latin typeface="Cambria Math"/>
                      </a:rPr>
                      <m:t>𝑘</m:t>
                    </m:r>
                    <m:r>
                      <a:rPr lang="ru-RU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; </m:t>
                    </m:r>
                    <m:r>
                      <a:rPr lang="ru-RU" i="1">
                        <a:latin typeface="Cambria Math"/>
                      </a:rPr>
                      <m:t>𝛼</m:t>
                    </m:r>
                    <m:r>
                      <a:rPr lang="ru-RU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ea typeface="Cambria Math" panose="02040503050406030204" pitchFamily="18" charset="0"/>
                  </a:rPr>
                  <a:t> </a:t>
                </a:r>
                <a:endParaRPr lang="ru-RU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𝐼𝐶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=4000</m:t>
                    </m:r>
                    <m:r>
                      <m:rPr>
                        <m:nor/>
                      </m:rPr>
                      <a: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Н</m:t>
                    </m:r>
                    <m:r>
                      <a:rPr lang="ru-R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мм</m:t>
                        </m:r>
                      </m:e>
                      <m:sup>
                        <m:f>
                          <m:fPr>
                            <m:ctrlPr>
                              <a:rPr lang="ru-R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Предельно допустимый уровень растягивающих напряжений: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МПа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Частота нагружения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Гц</a:t>
                </a:r>
              </a:p>
              <a:p>
                <a:pPr marL="285750" indent="-285750">
                  <a:buFontTx/>
                  <a:buChar char="-"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Заданное количество циклов равно </a:t>
                </a:r>
                <a:r>
                  <a:rPr lang="ru-RU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7000</a:t>
                </a:r>
              </a:p>
              <a:p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Зная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находим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𝑆𝐶𝐶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после чего по формуле: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ru-R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=1,12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ru-RU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определяем предельную конечную длину трещины. После чего интегрируя представленное ниже выражение получаем число циклов, за которое трещина подрастет до предельной длины.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𝐼𝑆𝐶𝐶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𝑑𝑎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𝑑𝑁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𝑎𝑖𝑟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𝑑𝑎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𝑑𝑁</m:t>
                                      </m:r>
                                    </m:den>
                                  </m:f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𝑆𝐶𝐶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λ</m:t>
                                      </m:r>
                                      <m:sSup>
                                        <m:sSup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l-GR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l-GR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p>
                                                    <m:sSupPr>
                                                      <m:ctrlPr>
                                                        <a:rPr lang="el-GR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  <a:cs typeface="Times New Roman" panose="020206030504050203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  <a:cs typeface="Times New Roman" panose="02020603050405020304" pitchFamily="18" charset="0"/>
                                                            </a:rPr>
                                                            <m:t>𝐾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  <a:cs typeface="Times New Roman" panose="02020603050405020304" pitchFamily="18" charset="0"/>
                                                            </a:rPr>
                                                            <m:t>𝐼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  <m:sup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𝑚𝑎𝑥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𝐾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𝑡h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el-GR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𝛼</m:t>
                                                  </m:r>
                                                  <m:r>
                                                    <a:rPr lang="el-GR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∙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𝐾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𝐼𝑆𝐶𝐶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𝑑𝑎</m:t>
                          </m:r>
                        </m:e>
                      </m:nary>
                    </m:oMath>
                  </m:oMathPara>
                </a14:m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819" y="1413073"/>
                <a:ext cx="9106359" cy="4965398"/>
              </a:xfrm>
              <a:prstGeom prst="rect">
                <a:avLst/>
              </a:prstGeom>
              <a:blipFill rotWithShape="0">
                <a:blip r:embed="rId2"/>
                <a:stretch>
                  <a:fillRect l="-535" t="-737" r="-11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" y="5433020"/>
                <a:ext cx="28620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ru-RU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=0,85</m:t>
                      </m:r>
                    </m:oMath>
                  </m:oMathPara>
                </a14:m>
                <a:endParaRPr lang="ru-RU" dirty="0" smtClean="0"/>
              </a:p>
              <a:p>
                <a:pPr algn="ctr"/>
                <a:r>
                  <a:rPr lang="ru-RU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8831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цикл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подходит</a:t>
                </a:r>
                <a:endParaRPr lang="ru-RU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5433020"/>
                <a:ext cx="2862048" cy="923330"/>
              </a:xfrm>
              <a:prstGeom prst="rect">
                <a:avLst/>
              </a:prstGeom>
              <a:blipFill rotWithShape="0"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329950" y="5455141"/>
                <a:ext cx="28620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ru-RU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=0,6</m:t>
                      </m:r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5742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цикл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подходит</a:t>
                </a:r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950" y="5455141"/>
                <a:ext cx="2862048" cy="923330"/>
              </a:xfrm>
              <a:prstGeom prst="rect">
                <a:avLst/>
              </a:prstGeom>
              <a:blipFill rotWithShape="0">
                <a:blip r:embed="rId4"/>
                <a:stretch>
                  <a:fillRect b="-92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9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2406</TotalTime>
  <Words>626</Words>
  <Application>Microsoft Office PowerPoint</Application>
  <PresentationFormat>Широкоэкранный</PresentationFormat>
  <Paragraphs>157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Symbol</vt:lpstr>
      <vt:lpstr>Times New Roman</vt:lpstr>
      <vt:lpstr>Wingdings 2</vt:lpstr>
      <vt:lpstr>HDOfficeLightV0</vt:lpstr>
      <vt:lpstr>Выпускная квалификационная работа  Магистерская диссертация «Анализ особенностей кинетики усталостного разрушения высокопрочных сталей в морской воде»</vt:lpstr>
      <vt:lpstr>Презентация PowerPoint</vt:lpstr>
      <vt:lpstr>Исходные данные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бакалавра  на тему: «Термодинамические, силовые и прочностные расчеты командный узлов танковой пушки 76 мм»</dc:title>
  <dc:creator>Microsoft Office</dc:creator>
  <cp:lastModifiedBy>user</cp:lastModifiedBy>
  <cp:revision>129</cp:revision>
  <cp:lastPrinted>2021-06-22T10:40:27Z</cp:lastPrinted>
  <dcterms:created xsi:type="dcterms:W3CDTF">2019-06-18T13:04:44Z</dcterms:created>
  <dcterms:modified xsi:type="dcterms:W3CDTF">2021-06-22T11:46:39Z</dcterms:modified>
</cp:coreProperties>
</file>